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client id="{678A0534-8798-6196-75E9-A82DE6EA006B}" v="35" dt="2024-04-08T08:43:53.192"/>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4" d="100"/>
          <a:sy n="84" d="100"/>
        </p:scale>
        <p:origin x="-96" y="-19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a:t>
            </a:r>
            <a:r>
              <a:rPr lang="en-US" sz="1100" dirty="0" err="1" smtClean="0">
                <a:solidFill>
                  <a:schemeClr val="tx1"/>
                </a:solidFill>
              </a:rPr>
              <a:t>Siddharth</a:t>
            </a:r>
            <a:r>
              <a:rPr lang="en-US" sz="1100" dirty="0" smtClean="0">
                <a:solidFill>
                  <a:schemeClr val="tx1"/>
                </a:solidFill>
              </a:rPr>
              <a:t> A</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412321205318</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xmlns=""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xmlns=""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xmlns=""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xmlns=""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xmlns=""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xmlns=""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xmlns=""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xmlns=""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xmlns=""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xmlns=""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r>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xmlns=""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111</TotalTime>
  <Words>660</Words>
  <Application>Microsoft Office PowerPoint</Application>
  <PresentationFormat>On-screen Show (16:9)</PresentationFormat>
  <Paragraphs>99</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IT</cp:lastModifiedBy>
  <cp:revision>229</cp:revision>
  <dcterms:modified xsi:type="dcterms:W3CDTF">2024-04-08T10:02:24Z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