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5" autoAdjust="0"/>
    <p:restoredTop sz="100000" autoAdjust="0"/>
  </p:normalViewPr>
  <p:slideViewPr>
    <p:cSldViewPr snapToGrid="0">
      <p:cViewPr>
        <p:scale>
          <a:sx n="85" d="100"/>
          <a:sy n="85"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1"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2"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4/3/2024</a:t>
            </a:fld>
            <a:endParaRPr lang="zh-CN" altLang="en-US" sz="1200">
              <a:latin typeface="Calibri" charset="0"/>
              <a:ea typeface="等线" charset="0"/>
              <a:cs typeface="Calibri" charset="0"/>
            </a:endParaRPr>
          </a:p>
        </p:txBody>
      </p:sp>
      <p:sp>
        <p:nvSpPr>
          <p:cNvPr id="13"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4"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48419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2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14919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72"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3784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8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934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4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6030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396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3279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52"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3713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5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32890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6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424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6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6389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6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69486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17"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18"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20"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21"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charset="0"/>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charset="0"/>
            </a:endParaRPr>
          </a:p>
        </p:txBody>
      </p:sp>
      <p:sp>
        <p:nvSpPr>
          <p:cNvPr id="22"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charset="0"/>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charset="0"/>
            </a:endParaRPr>
          </a:p>
        </p:txBody>
      </p:sp>
      <p:sp>
        <p:nvSpPr>
          <p:cNvPr id="23"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4/3/2024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4"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5"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200372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3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797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2"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34"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3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7"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4/3/2024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206383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4"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5"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76"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77"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78" name="文本框"/>
          <p:cNvSpPr>
            <a:spLocks noGrp="1"/>
          </p:cNvSpPr>
          <p:nvPr>
            <p:ph type="title"/>
          </p:nvPr>
        </p:nvSpPr>
        <p:spPr>
          <a:xfrm>
            <a:off x="575894" y="729658"/>
            <a:ext cx="11029616" cy="59224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79"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4/3/2024</a:t>
            </a:fld>
            <a:endParaRPr lang="zh-CN" altLang="en-US" sz="900">
              <a:solidFill>
                <a:srgbClr val="404040"/>
              </a:solidFill>
              <a:latin typeface="Franklin Gothic Book" charset="0"/>
              <a:ea typeface="华文中宋" charset="0"/>
              <a:cs typeface="Franklin Gothic Book" charset="0"/>
            </a:endParaRPr>
          </a:p>
        </p:txBody>
      </p:sp>
      <p:sp>
        <p:nvSpPr>
          <p:cNvPr id="8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81"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51679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981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028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836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599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20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50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853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69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4/3/2024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3" cy="365126"/>
          </a:xfrm>
          <a:prstGeom prst="rect">
            <a:avLst/>
          </a:prstGeom>
          <a:noFill/>
          <a:ln w="12700" cap="flat" cmpd="sng">
            <a:noFill/>
            <a:prstDash val="solid"/>
            <a:miter/>
          </a:ln>
        </p:spPr>
      </p:pic>
    </p:spTree>
    <p:extLst>
      <p:ext uri="{BB962C8B-B14F-4D97-AF65-F5344CB8AC3E}">
        <p14:creationId xmlns:p14="http://schemas.microsoft.com/office/powerpoint/2010/main" val="5559800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GB" altLang="zh-CN" sz="3600" b="1">
                <a:solidFill>
                  <a:schemeClr val="accent1"/>
                </a:solidFill>
                <a:latin typeface="Arial" pitchFamily="34"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8" name="矩形"/>
          <p:cNvSpPr>
            <a:spLocks/>
          </p:cNvSpPr>
          <p:nvPr/>
        </p:nvSpPr>
        <p:spPr>
          <a:xfrm>
            <a:off x="4203362" y="4081547"/>
            <a:ext cx="7980183"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charset="0"/>
                <a:cs typeface="Arial" pitchFamily="34" charset="0"/>
              </a:rPr>
              <a:t>Student Name- </a:t>
            </a:r>
            <a:r>
              <a:rPr lang="en-GB" altLang="zh-CN" sz="2000" b="1" i="0" u="none" strike="noStrike" kern="1200" cap="none" spc="0" baseline="0">
                <a:solidFill>
                  <a:srgbClr val="1481AC"/>
                </a:solidFill>
                <a:latin typeface="Arial" pitchFamily="34" charset="0"/>
                <a:ea typeface="华文中宋" charset="0"/>
                <a:cs typeface="Arial" pitchFamily="34" charset="0"/>
              </a:rPr>
              <a:t>TAMILKUMARAN V</a:t>
            </a:r>
            <a:endParaRPr lang="en-US" altLang="zh-CN" sz="2000" b="1" i="0" u="none" strike="noStrike" kern="1200" cap="none" spc="0" baseline="0">
              <a:solidFill>
                <a:srgbClr val="1481AC"/>
              </a:solidFill>
              <a:latin typeface="Arial" pitchFamily="34" charset="0"/>
              <a:ea typeface="华文中宋"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charset="0"/>
                <a:cs typeface="Arial" pitchFamily="34" charset="0"/>
              </a:rPr>
              <a:t>College Name-ST.JOSEPH COLLEGE OF ENGINEERING</a:t>
            </a: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charset="0"/>
                <a:cs typeface="Arial" pitchFamily="34" charset="0"/>
              </a:rPr>
              <a:t>Dtepartment   - COMPUTER SCIENCE AND ENGINEERING </a:t>
            </a:r>
            <a:endParaRPr lang="zh-CN" altLang="en-US" sz="2000" b="1" i="0" u="none" strike="noStrike" kern="1200" cap="none" spc="0" baseline="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8498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7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13059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文本框"/>
          <p:cNvSpPr>
            <a:spLocks noGrp="1"/>
          </p:cNvSpPr>
          <p:nvPr>
            <p:ph type="title"/>
          </p:nvPr>
        </p:nvSpPr>
        <p:spPr>
          <a:xfrm>
            <a:off x="1463041" y="2766217"/>
            <a:ext cx="9298745" cy="13255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53159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9"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6909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3"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charset="0"/>
                <a:ea typeface="Franklin Gothic Book" charset="0"/>
                <a:cs typeface="Franklin Gothic Book" charset="0"/>
              </a:rPr>
              <a:t>Example:</a:t>
            </a:r>
            <a:r>
              <a:rPr lang="en-US" altLang="zh-CN" sz="2800" b="0" i="0" u="none" strike="noStrike" kern="1200" cap="none" spc="0" baseline="0">
                <a:solidFill>
                  <a:srgbClr val="0F0F0F"/>
                </a:solidFill>
                <a:latin typeface="Franklin Gothic Book" charset="0"/>
                <a:ea typeface="Franklin Gothic Book" charset="0"/>
                <a:cs typeface="Franklin Gothic Book" charset="0"/>
              </a:rPr>
              <a:t> </a:t>
            </a:r>
            <a:r>
              <a:rPr lang="en-US" altLang="zh-CN" sz="2400" b="0" i="0" u="none" strike="noStrike" kern="1200" cap="none" spc="0" baseline="0">
                <a:solidFill>
                  <a:srgbClr val="0F0F0F"/>
                </a:solidFill>
                <a:latin typeface="Franklin Gothic Book" charset="0"/>
                <a:ea typeface="Franklin Gothic Book" charset="0"/>
                <a:cs typeface="Franklin Gothic Book"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13243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7"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Clean and preprocess the collected data to handle missing values, outliers, and inconsistencies.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Feature engineering to extract relevant features from the data that might impact bike demand.</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Evaluation: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Fine-tune the model based on feedback and continuous monitoring of prediction accuracy.</a:t>
            </a:r>
            <a:endParaRPr lang="en-US" altLang="zh-CN" sz="1200" b="1" i="0" u="none" strike="noStrike" kern="1200" cap="none" spc="0" baseline="0">
              <a:solidFill>
                <a:srgbClr val="404040"/>
              </a:solidFill>
              <a:latin typeface="Calibri"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4367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5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charset="0"/>
                <a:ea typeface="Franklin Gothic Book" charset="0"/>
                <a:cs typeface="Franklin Gothic Book"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charset="0"/>
              </a:rPr>
              <a:t>System requirements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charset="0"/>
              </a:rPr>
              <a:t>Library required to build the model</a:t>
            </a:r>
            <a:endParaRPr lang="zh-CN" altLang="en-US" sz="1800" b="1" i="0" u="none" strike="noStrike" kern="1200" cap="none" spc="0" baseline="0">
              <a:solidFill>
                <a:srgbClr val="0F0F0F"/>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02437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06040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charset="0"/>
                <a:ea typeface="Franklin Gothic Book" charset="0"/>
                <a:cs typeface="Franklin Gothic Book"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8028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6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charset="0"/>
                <a:ea typeface="Franklin Gothic Book" charset="0"/>
                <a:cs typeface="Franklin Gothic Book"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12116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Franklin Gothic Book" charset="0"/>
                <a:cs typeface="Franklin Gothic Book"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67"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08453128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TotalTim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Vel</cp:lastModifiedBy>
  <cp:revision>23</cp:revision>
  <dcterms:created xsi:type="dcterms:W3CDTF">2021-05-26T16:50:10Z</dcterms:created>
  <dcterms:modified xsi:type="dcterms:W3CDTF">2024-04-03T08:56:57Z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