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</p:sldMasterIdLst>
  <p:notesMasterIdLst>
    <p:notesMasterId r:id="rId26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ew2\OneDrive\Documents\tamilmathi.naanmudhalva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EMPLOYEE PERFORMANCE ANALYSIS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</c:v>
              </c:pt>
              <c:pt idx="1">
                <c:v>6</c:v>
              </c:pt>
              <c:pt idx="2">
                <c:v>9</c:v>
              </c:pt>
              <c:pt idx="3">
                <c:v>8</c:v>
              </c:pt>
              <c:pt idx="4">
                <c:v>9</c:v>
              </c:pt>
              <c:pt idx="5">
                <c:v>9</c:v>
              </c:pt>
              <c:pt idx="6">
                <c:v>8</c:v>
              </c:pt>
              <c:pt idx="7">
                <c:v>7</c:v>
              </c:pt>
              <c:pt idx="8">
                <c:v>3</c:v>
              </c:pt>
              <c:pt idx="9">
                <c:v>6</c:v>
              </c:pt>
            </c:numLit>
          </c:val>
          <c:extLst>
            <c:ext xmlns:c16="http://schemas.microsoft.com/office/drawing/2014/chart" uri="{C3380CC4-5D6E-409C-BE32-E72D297353CC}">
              <c16:uniqueId val="{00000000-F4A0-4989-85CA-49B1DFBBCAF5}"/>
            </c:ext>
          </c:extLst>
        </c:ser>
        <c:ser>
          <c:idx val="1"/>
          <c:order val="1"/>
          <c:tx>
            <c:v>LOW</c:v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6</c:v>
              </c:pt>
              <c:pt idx="1">
                <c:v>17</c:v>
              </c:pt>
              <c:pt idx="2">
                <c:v>14</c:v>
              </c:pt>
              <c:pt idx="3">
                <c:v>15</c:v>
              </c:pt>
              <c:pt idx="4">
                <c:v>18</c:v>
              </c:pt>
              <c:pt idx="5">
                <c:v>8</c:v>
              </c:pt>
              <c:pt idx="6">
                <c:v>10</c:v>
              </c:pt>
              <c:pt idx="7">
                <c:v>15</c:v>
              </c:pt>
              <c:pt idx="8">
                <c:v>14</c:v>
              </c:pt>
              <c:pt idx="9">
                <c:v>13</c:v>
              </c:pt>
            </c:numLit>
          </c:val>
          <c:extLst>
            <c:ext xmlns:c16="http://schemas.microsoft.com/office/drawing/2014/chart" uri="{C3380CC4-5D6E-409C-BE32-E72D297353CC}">
              <c16:uniqueId val="{00000001-F4A0-4989-85CA-49B1DFBBCAF5}"/>
            </c:ext>
          </c:extLst>
        </c:ser>
        <c:ser>
          <c:idx val="2"/>
          <c:order val="2"/>
          <c:tx>
            <c:v>MED</c:v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26</c:v>
              </c:pt>
              <c:pt idx="1">
                <c:v>22</c:v>
              </c:pt>
              <c:pt idx="2">
                <c:v>24</c:v>
              </c:pt>
              <c:pt idx="3">
                <c:v>31</c:v>
              </c:pt>
              <c:pt idx="4">
                <c:v>30</c:v>
              </c:pt>
              <c:pt idx="5">
                <c:v>23</c:v>
              </c:pt>
              <c:pt idx="6">
                <c:v>19</c:v>
              </c:pt>
              <c:pt idx="7">
                <c:v>30</c:v>
              </c:pt>
              <c:pt idx="8">
                <c:v>25</c:v>
              </c:pt>
              <c:pt idx="9">
                <c:v>33</c:v>
              </c:pt>
            </c:numLit>
          </c:val>
          <c:extLst>
            <c:ext xmlns:c16="http://schemas.microsoft.com/office/drawing/2014/chart" uri="{C3380CC4-5D6E-409C-BE32-E72D297353CC}">
              <c16:uniqueId val="{00000002-F4A0-4989-85CA-49B1DFBBCAF5}"/>
            </c:ext>
          </c:extLst>
        </c:ser>
        <c:ser>
          <c:idx val="3"/>
          <c:order val="3"/>
          <c:tx>
            <c:v>VERY HIGH</c:v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</c:v>
              </c:pt>
              <c:pt idx="1">
                <c:v>3</c:v>
              </c:pt>
              <c:pt idx="2">
                <c:v>5</c:v>
              </c:pt>
              <c:pt idx="3">
                <c:v>3</c:v>
              </c:pt>
              <c:pt idx="4">
                <c:v>7</c:v>
              </c:pt>
              <c:pt idx="5">
                <c:v>7</c:v>
              </c:pt>
              <c:pt idx="6">
                <c:v>5</c:v>
              </c:pt>
              <c:pt idx="7">
                <c:v>5</c:v>
              </c:pt>
              <c:pt idx="8">
                <c:v>9</c:v>
              </c:pt>
              <c:pt idx="9">
                <c:v>6</c:v>
              </c:pt>
            </c:numLit>
          </c:val>
          <c:extLst>
            <c:ext xmlns:c16="http://schemas.microsoft.com/office/drawing/2014/chart" uri="{C3380CC4-5D6E-409C-BE32-E72D297353CC}">
              <c16:uniqueId val="{00000003-F4A0-4989-85CA-49B1DFBBCA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795015648"/>
        <c:axId val="1795020928"/>
      </c:barChart>
      <c:catAx>
        <c:axId val="179501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020928"/>
        <c:crosses val="autoZero"/>
        <c:auto val="1"/>
        <c:lblAlgn val="ctr"/>
        <c:lblOffset val="100"/>
        <c:noMultiLvlLbl val="0"/>
      </c:catAx>
      <c:valAx>
        <c:axId val="179502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015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6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4CD7469-A468-44AE-8F41-73C120F4E80E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3213" cy="2312988"/>
          </a:xfrm>
          <a:prstGeom prst="rect">
            <a:avLst/>
          </a:prstGeom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764" name="CustomShape 3"/>
          <p:cNvSpPr/>
          <p:nvPr/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8A7796D-6E1A-43B9-AC0B-FD3E6774428F}" type="slidenum">
              <a:rPr lang="en-IN" sz="1200" b="0" strike="noStrike" spc="-1">
                <a:latin typeface="Times New Roman"/>
              </a:rPr>
              <a:t>1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99" name="PlaceHolder 1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4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8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9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50" name="PlaceHolder 1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99" name="PlaceHolder 1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0" name="PlaceHolder 1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1" name="PlaceHolder 1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2" name="PlaceHolder 1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3" name="PlaceHolder 1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5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3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204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2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0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9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00" name="PlaceHolder 1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roup 1"/>
          <p:cNvGrpSpPr/>
          <p:nvPr/>
        </p:nvGrpSpPr>
        <p:grpSpPr>
          <a:xfrm>
            <a:off x="876240" y="990720"/>
            <a:ext cx="1742400" cy="1332720"/>
            <a:chOff x="876240" y="990720"/>
            <a:chExt cx="1742400" cy="1332720"/>
          </a:xfrm>
        </p:grpSpPr>
        <p:sp>
          <p:nvSpPr>
            <p:cNvPr id="647" name="CustomShape 2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CustomShape 3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49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CustomShape 6"/>
          <p:cNvSpPr/>
          <p:nvPr/>
        </p:nvSpPr>
        <p:spPr>
          <a:xfrm>
            <a:off x="-828720" y="19800"/>
            <a:ext cx="998136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-1">
                <a:solidFill>
                  <a:srgbClr val="0F0F0F"/>
                </a:solidFill>
                <a:latin typeface="Times New Roman"/>
              </a:rPr>
              <a:t>Employee Data Analysis using Excel </a:t>
            </a:r>
            <a:r>
              <a:t/>
            </a:r>
            <a:br/>
            <a:endParaRPr lang="en-IN" sz="3200" b="0" strike="noStrike" spc="-1">
              <a:latin typeface="Arial"/>
            </a:endParaRPr>
          </a:p>
        </p:txBody>
      </p:sp>
      <p:pic>
        <p:nvPicPr>
          <p:cNvPr id="652" name="object 9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653" name="CustomShape 7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742316F0-925B-4958-8DD4-33ABBED24F2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1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54" name="CustomShape 8"/>
          <p:cNvSpPr/>
          <p:nvPr/>
        </p:nvSpPr>
        <p:spPr>
          <a:xfrm>
            <a:off x="2554560" y="3314160"/>
            <a:ext cx="8609760" cy="19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STUDENT NAME:</a:t>
            </a:r>
            <a:endParaRPr lang="en-IN" sz="24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REGISTER </a:t>
            </a:r>
            <a:r>
              <a:rPr lang="en-IN" sz="2400" spc="-1" dirty="0" smtClean="0">
                <a:solidFill>
                  <a:srgbClr val="000000"/>
                </a:solidFill>
                <a:latin typeface="Calibri"/>
              </a:rPr>
              <a:t>NO:37B194EBF7C2F31A35549F7159A99</a:t>
            </a:r>
            <a:endParaRPr lang="en-IN" sz="24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DEPARTMENT:</a:t>
            </a:r>
            <a:endParaRPr lang="en-IN" sz="24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 smtClean="0">
                <a:solidFill>
                  <a:srgbClr val="000000"/>
                </a:solidFill>
                <a:latin typeface="Calibri"/>
                <a:ea typeface="Microsoft YaHei"/>
              </a:rPr>
              <a:t>COLLEGE</a:t>
            </a:r>
            <a:r>
              <a:rPr lang="en-IN" sz="2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655" name="CustomShape 9"/>
          <p:cNvSpPr/>
          <p:nvPr/>
        </p:nvSpPr>
        <p:spPr>
          <a:xfrm>
            <a:off x="4680000" y="3379320"/>
            <a:ext cx="2951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pc="-1" dirty="0">
                <a:latin typeface="Bodoni MT"/>
              </a:rPr>
              <a:t> </a:t>
            </a:r>
            <a:r>
              <a:rPr lang="en-IN" spc="-1" dirty="0" smtClean="0">
                <a:latin typeface="Bodoni MT"/>
              </a:rPr>
              <a:t>TAMILMATHI.T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656" name="CustomShape 10"/>
          <p:cNvSpPr/>
          <p:nvPr/>
        </p:nvSpPr>
        <p:spPr>
          <a:xfrm>
            <a:off x="4392000" y="4104000"/>
            <a:ext cx="417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pc="-1" dirty="0" smtClean="0">
                <a:latin typeface="Bodoni MT"/>
              </a:rPr>
              <a:t>BCOM (GENERAL) 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657" name="CustomShape 11"/>
          <p:cNvSpPr/>
          <p:nvPr/>
        </p:nvSpPr>
        <p:spPr>
          <a:xfrm>
            <a:off x="3888000" y="4489920"/>
            <a:ext cx="526464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pc="-1" dirty="0" smtClean="0">
                <a:latin typeface="Bodoni MT"/>
              </a:rPr>
              <a:t>ST.ANNES ARTS AND SCIENCE COLLEGE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7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48" name="CustomShape 2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0CBDC086-E0CE-4708-AADD-AF71285D09E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10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9" name="CustomShape 3"/>
          <p:cNvSpPr/>
          <p:nvPr/>
        </p:nvSpPr>
        <p:spPr>
          <a:xfrm>
            <a:off x="739800" y="291240"/>
            <a:ext cx="330336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9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lang="en-IN" sz="4800" b="1" strike="noStrike" spc="-15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lang="en-IN" sz="4800" b="1" strike="noStrike" spc="-35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lang="en-IN" sz="4800" b="1" strike="noStrike" spc="-7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lang="en-IN" sz="4800" b="1" strike="noStrike" spc="26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lang="en-IN" sz="4800" b="1" strike="noStrike" spc="1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50" name="CustomShape 4"/>
          <p:cNvSpPr/>
          <p:nvPr/>
        </p:nvSpPr>
        <p:spPr>
          <a:xfrm>
            <a:off x="10058400" y="52524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5"/>
          <p:cNvSpPr/>
          <p:nvPr/>
        </p:nvSpPr>
        <p:spPr>
          <a:xfrm>
            <a:off x="864000" y="1512000"/>
            <a:ext cx="597564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DATA COLLECTION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*Identification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*Gathering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*Preparation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52" name="CustomShape 6"/>
          <p:cNvSpPr/>
          <p:nvPr/>
        </p:nvSpPr>
        <p:spPr>
          <a:xfrm>
            <a:off x="864000" y="3240000"/>
            <a:ext cx="316764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DATA CLEANING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*Standarization dization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*Correction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*Validation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53" name="CustomShape 7"/>
          <p:cNvSpPr/>
          <p:nvPr/>
        </p:nvSpPr>
        <p:spPr>
          <a:xfrm>
            <a:off x="936000" y="4968000"/>
            <a:ext cx="784764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SUMMARY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Data analysis involves examining, transforming, and modeling data to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Extract insights , identify patterns, and support decisions-making.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2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6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57" name="CustomShape 3"/>
          <p:cNvSpPr/>
          <p:nvPr/>
        </p:nvSpPr>
        <p:spPr>
          <a:xfrm>
            <a:off x="755280" y="385560"/>
            <a:ext cx="28443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4800" b="1" strike="noStrike" spc="-4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4800" b="1" strike="noStrike" spc="-406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TS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58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0EBA27D-31F4-4955-B9B8-ACA2F536B47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11</a:t>
            </a:fld>
            <a:endParaRPr lang="en-IN" sz="1100" b="0" strike="noStrike" spc="-1">
              <a:latin typeface="Arial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D1B62D5-24B0-DBCA-47BE-F24493BF3A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401781"/>
              </p:ext>
            </p:extLst>
          </p:nvPr>
        </p:nvGraphicFramePr>
        <p:xfrm>
          <a:off x="2011680" y="1674055"/>
          <a:ext cx="6091311" cy="3277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imes New Roman"/>
              </a:rPr>
              <a:t>conclusion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61" name="CustomShape 2"/>
          <p:cNvSpPr/>
          <p:nvPr/>
        </p:nvSpPr>
        <p:spPr>
          <a:xfrm>
            <a:off x="1224000" y="1656000"/>
            <a:ext cx="734364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* IN CONCLUSION, the employee data analysis conducted using Excel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Provided valuable insights into workforce trends enabling more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Infromed decision-making.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    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       The use of Excel allowed efficient data organization, visualization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and reporting,   ultimately helping to enhance HR strategies, improve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and employee satisfaction and optimize overall organizational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performance.        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59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60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9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CustomShape 16"/>
          <p:cNvSpPr/>
          <p:nvPr/>
        </p:nvSpPr>
        <p:spPr>
          <a:xfrm>
            <a:off x="739800" y="829800"/>
            <a:ext cx="390888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/>
              </a:rPr>
              <a:t>PROJECT</a:t>
            </a:r>
            <a:r>
              <a:rPr lang="en-IN" sz="4250" b="1" strike="noStrike" spc="-8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21">
                <a:solidFill>
                  <a:srgbClr val="000000"/>
                </a:solidFill>
                <a:latin typeface="Trebuchet MS"/>
              </a:rPr>
              <a:t>TITLE</a:t>
            </a:r>
            <a:endParaRPr lang="en-IN" sz="4250" b="0" strike="noStrike" spc="-1">
              <a:latin typeface="Arial"/>
            </a:endParaRPr>
          </a:p>
        </p:txBody>
      </p:sp>
      <p:grpSp>
        <p:nvGrpSpPr>
          <p:cNvPr id="674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675" name="object 19"/>
            <p:cNvPicPr/>
            <p:nvPr/>
          </p:nvPicPr>
          <p:blipFill>
            <a:blip r:embed="rId2"/>
            <a:stretch/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6" name="object 20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77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9C6B4237-786E-46DB-A996-1F2AF6312BE6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2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78" name="CustomShape 19"/>
          <p:cNvSpPr/>
          <p:nvPr/>
        </p:nvSpPr>
        <p:spPr>
          <a:xfrm>
            <a:off x="1217520" y="2123280"/>
            <a:ext cx="8592480" cy="14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1" strike="noStrike" spc="-1">
                <a:solidFill>
                  <a:srgbClr val="0F0F0F"/>
                </a:solidFill>
                <a:latin typeface="Times New Roman"/>
                <a:ea typeface="DejaVu Sans"/>
              </a:rPr>
              <a:t>Employee Performance Analysis using Excel</a:t>
            </a: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-76320" y="28440"/>
            <a:ext cx="1248084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80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81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90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1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692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4" name="object 17"/>
          <p:cNvPicPr/>
          <p:nvPr/>
        </p:nvPicPr>
        <p:blipFill>
          <a:blip r:embed="rId2"/>
          <a:stretch/>
        </p:blipFill>
        <p:spPr>
          <a:xfrm>
            <a:off x="10686960" y="6134040"/>
            <a:ext cx="246960" cy="246960"/>
          </a:xfrm>
          <a:prstGeom prst="rect">
            <a:avLst/>
          </a:prstGeom>
          <a:ln>
            <a:noFill/>
          </a:ln>
        </p:spPr>
      </p:pic>
      <p:grpSp>
        <p:nvGrpSpPr>
          <p:cNvPr id="695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696" name="object 19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7" name="object 20"/>
            <p:cNvPicPr/>
            <p:nvPr/>
          </p:nvPicPr>
          <p:blipFill>
            <a:blip r:embed="rId4"/>
            <a:stretch/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98" name="CustomShape 17"/>
          <p:cNvSpPr/>
          <p:nvPr/>
        </p:nvSpPr>
        <p:spPr>
          <a:xfrm>
            <a:off x="739800" y="445320"/>
            <a:ext cx="23565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21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800" b="1" strike="noStrike" spc="-7">
                <a:solidFill>
                  <a:srgbClr val="000000"/>
                </a:solidFill>
                <a:latin typeface="Trebuchet MS"/>
              </a:rPr>
              <a:t>G</a:t>
            </a:r>
            <a:r>
              <a:rPr lang="en-IN" sz="4800" b="1" strike="noStrike" spc="-35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DA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699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68EDEE3-1613-4CAF-BDA0-6C318704B6FB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3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0" name="CustomShape 19"/>
          <p:cNvSpPr/>
          <p:nvPr/>
        </p:nvSpPr>
        <p:spPr>
          <a:xfrm>
            <a:off x="2509920" y="1041480"/>
            <a:ext cx="5028480" cy="420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Problem Statement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Project Overview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End Users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Our Solution and Proposition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Dataset Description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Modelling Approach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Results and Discussion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Conclusion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roup 1"/>
          <p:cNvGrpSpPr/>
          <p:nvPr/>
        </p:nvGrpSpPr>
        <p:grpSpPr>
          <a:xfrm>
            <a:off x="7991640" y="2933640"/>
            <a:ext cx="2761560" cy="3256920"/>
            <a:chOff x="7991640" y="2933640"/>
            <a:chExt cx="2761560" cy="3256920"/>
          </a:xfrm>
        </p:grpSpPr>
        <p:sp>
          <p:nvSpPr>
            <p:cNvPr id="702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04" name="object 5"/>
            <p:cNvPicPr/>
            <p:nvPr/>
          </p:nvPicPr>
          <p:blipFill>
            <a:blip r:embed="rId2"/>
            <a:stretch/>
          </p:blipFill>
          <p:spPr>
            <a:xfrm>
              <a:off x="7991640" y="29336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05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CustomShape 5"/>
          <p:cNvSpPr/>
          <p:nvPr/>
        </p:nvSpPr>
        <p:spPr>
          <a:xfrm>
            <a:off x="834120" y="574920"/>
            <a:ext cx="5636160" cy="13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ROB</a:t>
            </a:r>
            <a:r>
              <a:rPr lang="en-IN" sz="4250" b="1" strike="noStrike" spc="49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M</a:t>
            </a:r>
            <a:r>
              <a:rPr lang="en-IN" sz="4250" b="1" strike="noStrike" spc="-1">
                <a:solidFill>
                  <a:srgbClr val="000000"/>
                </a:solidFill>
                <a:latin typeface="Trebuchet MS"/>
              </a:rPr>
              <a:t>	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250" b="1" strike="noStrike" spc="-37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37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ME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NT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07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08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B106C24-935C-4936-B891-D8E140F65209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4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9" name="CustomShape 7"/>
          <p:cNvSpPr/>
          <p:nvPr/>
        </p:nvSpPr>
        <p:spPr>
          <a:xfrm>
            <a:off x="1656000" y="2354040"/>
            <a:ext cx="6767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.  Utilize Excel to efficently analyse employee data by leveraging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Function such as PIVOT TABLES, nad conditional formating.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.   The enables the identification of key trends, such as current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Employees rates, performance levels.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Desicion-making processes by visualization this data through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Pie chart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711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13" name="object 5"/>
            <p:cNvPicPr/>
            <p:nvPr/>
          </p:nvPicPr>
          <p:blipFill>
            <a:blip r:embed="rId2"/>
            <a:stretch/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14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CustomShape 5"/>
          <p:cNvSpPr/>
          <p:nvPr/>
        </p:nvSpPr>
        <p:spPr>
          <a:xfrm>
            <a:off x="739800" y="829800"/>
            <a:ext cx="5262840" cy="13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/>
              </a:rPr>
              <a:t>PROJECT	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OVERVIEW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16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17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65E01C9F-8372-4E8C-AC6F-127DC9C58F24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5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18" name="CustomShape 7"/>
          <p:cNvSpPr/>
          <p:nvPr/>
        </p:nvSpPr>
        <p:spPr>
          <a:xfrm>
            <a:off x="990720" y="2133720"/>
            <a:ext cx="7923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719" name="CustomShape 8"/>
          <p:cNvSpPr/>
          <p:nvPr/>
        </p:nvSpPr>
        <p:spPr>
          <a:xfrm>
            <a:off x="1368000" y="2232000"/>
            <a:ext cx="7631640" cy="365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This project focuses on analysing employee data to identify trends and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And insights that can drive better decision.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Excel will be used to clean, organize, and visuzalise kry metrics such as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Employee demographics, performance, and rention rates.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analysis will highlights areas of improvemnet in workforce management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Helping to optimize resource allocation.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Outcomes will iclude detailed reports and dashboard for management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Review.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finding aim to support stratergic planning.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CustomShape 4"/>
          <p:cNvSpPr/>
          <p:nvPr/>
        </p:nvSpPr>
        <p:spPr>
          <a:xfrm>
            <a:off x="699480" y="891720"/>
            <a:ext cx="501372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21">
                <a:solidFill>
                  <a:srgbClr val="000000"/>
                </a:solidFill>
                <a:latin typeface="Trebuchet MS"/>
              </a:rPr>
              <a:t>W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15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200" b="1" strike="noStrike" spc="-23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AR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200" b="1" strike="noStrike" spc="-15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26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200" b="1" strike="noStrike" spc="-4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20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200" b="1" strike="noStrike" spc="-26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200" b="1" strike="noStrike" spc="1">
                <a:solidFill>
                  <a:srgbClr val="000000"/>
                </a:solidFill>
                <a:latin typeface="Trebuchet MS"/>
              </a:rPr>
              <a:t>S?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724" name="object 6"/>
          <p:cNvPicPr/>
          <p:nvPr/>
        </p:nvPicPr>
        <p:blipFill>
          <a:blip r:embed="rId2"/>
          <a:stretch/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725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232AF6A2-F98F-4856-97D7-88B755CF837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6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26" name="CustomShape 6"/>
          <p:cNvSpPr/>
          <p:nvPr/>
        </p:nvSpPr>
        <p:spPr>
          <a:xfrm>
            <a:off x="1152000" y="2232000"/>
            <a:ext cx="69116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end users of the employee data employee data analysis are HR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Managers team leads and senior management.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  <p:pic>
        <p:nvPicPr>
          <p:cNvPr id="727" name="Picture 726"/>
          <p:cNvPicPr/>
          <p:nvPr/>
        </p:nvPicPr>
        <p:blipFill>
          <a:blip r:embed="rId3"/>
          <a:stretch/>
        </p:blipFill>
        <p:spPr>
          <a:xfrm rot="21596400">
            <a:off x="1534680" y="3163320"/>
            <a:ext cx="6990480" cy="280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object 2"/>
          <p:cNvPicPr/>
          <p:nvPr/>
        </p:nvPicPr>
        <p:blipFill>
          <a:blip r:embed="rId2"/>
          <a:stretch/>
        </p:blipFill>
        <p:spPr>
          <a:xfrm>
            <a:off x="0" y="1476360"/>
            <a:ext cx="2694960" cy="3247200"/>
          </a:xfrm>
          <a:prstGeom prst="rect">
            <a:avLst/>
          </a:prstGeom>
          <a:ln>
            <a:noFill/>
          </a:ln>
        </p:spPr>
      </p:pic>
      <p:sp>
        <p:nvSpPr>
          <p:cNvPr id="729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CustomShape 4"/>
          <p:cNvSpPr/>
          <p:nvPr/>
        </p:nvSpPr>
        <p:spPr>
          <a:xfrm>
            <a:off x="1152000" y="497520"/>
            <a:ext cx="9762480" cy="5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1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34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-7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600" b="1" strike="noStrike" spc="29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5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296">
                <a:solidFill>
                  <a:srgbClr val="000000"/>
                </a:solidFill>
                <a:latin typeface="Trebuchet MS"/>
              </a:rPr>
              <a:t>V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600" b="1" strike="noStrike" spc="-6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733" name="object 7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34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4F0ED3B-3328-4B2F-9A40-C488C9C3D271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7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35" name="CustomShape 6"/>
          <p:cNvSpPr/>
          <p:nvPr/>
        </p:nvSpPr>
        <p:spPr>
          <a:xfrm>
            <a:off x="2808000" y="2016000"/>
            <a:ext cx="6191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Conditional formatting – highligths missing cells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Filter – helps to remove the empty cells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Formulas – helps to identify the performance of emloyees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Pivot table – helps summarize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Pie chart – shows the data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Dataset Description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1368000" y="1702440"/>
            <a:ext cx="5183640" cy="258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1. Employee ID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2. First name </a:t>
            </a:r>
            <a:endParaRPr lang="en-IN" sz="18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Gender 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Start date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/>
              </a:rPr>
              <a:t>Salary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Department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/>
              </a:rPr>
              <a:t>FTE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Employee Type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/>
              </a:rPr>
              <a:t>Work location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739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0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2" name="object 6"/>
          <p:cNvPicPr/>
          <p:nvPr/>
        </p:nvPicPr>
        <p:blipFill>
          <a:blip r:embed="rId2"/>
          <a:stretch/>
        </p:blipFill>
        <p:spPr>
          <a:xfrm>
            <a:off x="66600" y="3381480"/>
            <a:ext cx="2466360" cy="3418920"/>
          </a:xfrm>
          <a:prstGeom prst="rect">
            <a:avLst/>
          </a:prstGeom>
          <a:ln>
            <a:noFill/>
          </a:ln>
        </p:spPr>
      </p:pic>
      <p:sp>
        <p:nvSpPr>
          <p:cNvPr id="743" name="CustomShape 5"/>
          <p:cNvSpPr/>
          <p:nvPr/>
        </p:nvSpPr>
        <p:spPr>
          <a:xfrm>
            <a:off x="739800" y="654840"/>
            <a:ext cx="847980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THE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 "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WOW"</a:t>
            </a:r>
            <a:r>
              <a:rPr lang="en-IN" sz="4250" b="1" strike="noStrike" spc="8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IN</a:t>
            </a:r>
            <a:r>
              <a:rPr lang="en-IN" sz="4250" b="1" strike="noStrike" spc="-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OUR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SOLUTION</a:t>
            </a:r>
            <a:endParaRPr lang="en-IN" sz="4250" b="0" strike="noStrike" spc="-1">
              <a:latin typeface="Arial"/>
            </a:endParaRPr>
          </a:p>
        </p:txBody>
      </p:sp>
      <p:sp>
        <p:nvSpPr>
          <p:cNvPr id="744" name="CustomShape 6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CEF1096-2290-450B-A783-7F0371559249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9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5" name="CustomShape 7"/>
          <p:cNvSpPr/>
          <p:nvPr/>
        </p:nvSpPr>
        <p:spPr>
          <a:xfrm>
            <a:off x="2743200" y="2354760"/>
            <a:ext cx="8533440" cy="249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Performance level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=IFS(Z8&gt;=5,”VERYHIGH”,Z8&gt;=4,”HIGH”,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Z8&gt;=3,”MED”,TRUE,”LOW”)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435</Words>
  <Application>Microsoft Office PowerPoint</Application>
  <PresentationFormat>Widescreen</PresentationFormat>
  <Paragraphs>116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12</vt:i4>
      </vt:variant>
    </vt:vector>
  </HeadingPairs>
  <TitlesOfParts>
    <vt:vector size="34" baseType="lpstr">
      <vt:lpstr>Microsoft YaHei</vt:lpstr>
      <vt:lpstr>Arial</vt:lpstr>
      <vt:lpstr>Bodoni MT</vt:lpstr>
      <vt:lpstr>Calibri</vt:lpstr>
      <vt:lpstr>DejaVu Sans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subject/>
  <dc:creator>Konduru Narasimha</dc:creator>
  <dc:description/>
  <cp:lastModifiedBy>A New</cp:lastModifiedBy>
  <cp:revision>34</cp:revision>
  <dcterms:created xsi:type="dcterms:W3CDTF">2024-03-29T15:07:22Z</dcterms:created>
  <dcterms:modified xsi:type="dcterms:W3CDTF">2024-08-30T10:09:26Z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2024-03-29T00:00:00Z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</Properties>
</file>