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9" name="Shape 169"/>
          <p:cNvSpPr/>
          <p:nvPr>
            <p:ph type="sldImg"/>
          </p:nvPr>
        </p:nvSpPr>
        <p:spPr>
          <a:xfrm>
            <a:off x="1143000" y="685800"/>
            <a:ext cx="4572000" cy="3429000"/>
          </a:xfrm>
          <a:prstGeom prst="rect">
            <a:avLst/>
          </a:prstGeom>
        </p:spPr>
        <p:txBody>
          <a:bodyPr/>
          <a:lstStyle/>
          <a:p>
            <a:pPr/>
          </a:p>
        </p:txBody>
      </p:sp>
      <p:sp>
        <p:nvSpPr>
          <p:cNvPr id="170" name="Shape 1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lvl1pPr>
              <a:defRPr b="1" spc="-4" sz="1100">
                <a:solidFill>
                  <a:srgbClr val="223366"/>
                </a:solidFill>
              </a:defRPr>
            </a:lvl1pPr>
          </a:lstStyle>
          <a:p>
            <a:pPr/>
            <a:r>
              <a:t>Thank You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_AND_BODY">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45" name="Title Text"/>
          <p:cNvSpPr txBox="1"/>
          <p:nvPr>
            <p:ph type="title"/>
          </p:nvPr>
        </p:nvSpPr>
        <p:spPr>
          <a:xfrm>
            <a:off x="1143000" y="841375"/>
            <a:ext cx="6858000" cy="1790700"/>
          </a:xfrm>
          <a:prstGeom prst="rect">
            <a:avLst/>
          </a:prstGeom>
        </p:spPr>
        <p:txBody>
          <a:bodyPr anchor="b">
            <a:normAutofit fontScale="100000" lnSpcReduction="0"/>
          </a:bodyPr>
          <a:lstStyle>
            <a:lvl1pPr algn="ctr">
              <a:defRPr sz="6000"/>
            </a:lvl1pPr>
          </a:lstStyle>
          <a:p>
            <a:pPr/>
            <a:r>
              <a:t>Title Text</a:t>
            </a:r>
          </a:p>
        </p:txBody>
      </p:sp>
      <p:sp>
        <p:nvSpPr>
          <p:cNvPr id="146" name="Body Level One…"/>
          <p:cNvSpPr txBox="1"/>
          <p:nvPr>
            <p:ph type="body" sz="quarter" idx="1"/>
          </p:nvPr>
        </p:nvSpPr>
        <p:spPr>
          <a:xfrm>
            <a:off x="1143000" y="2701925"/>
            <a:ext cx="6858000" cy="1241425"/>
          </a:xfrm>
          <a:prstGeom prst="rect">
            <a:avLst/>
          </a:prstGeom>
        </p:spPr>
        <p:txBody>
          <a:bodyPr>
            <a:normAutofit fontScale="100000" lnSpcReduction="0"/>
          </a:bodyPr>
          <a:lstStyle>
            <a:lvl1pPr algn="ctr">
              <a:defRPr sz="2400"/>
            </a:lvl1pPr>
            <a:lvl2pPr indent="457200" algn="ctr">
              <a:defRPr sz="2400"/>
            </a:lvl2pPr>
            <a:lvl3pPr indent="914400" algn="ctr">
              <a:defRPr sz="2400"/>
            </a:lvl3pPr>
            <a:lvl4pPr indent="1371600" algn="ctr">
              <a:defRPr sz="2400"/>
            </a:lvl4pPr>
            <a:lvl5pPr indent="1828800" algn="ctr">
              <a:defRPr sz="2400"/>
            </a:lvl5pPr>
          </a:lstStyle>
          <a:p>
            <a:pPr/>
            <a:r>
              <a:t>Body Level One</a:t>
            </a:r>
          </a:p>
          <a:p>
            <a:pPr lvl="1"/>
            <a:r>
              <a:t>Body Level Two</a:t>
            </a:r>
          </a:p>
          <a:p>
            <a:pPr lvl="2"/>
            <a:r>
              <a:t>Body Level Three</a:t>
            </a:r>
          </a:p>
          <a:p>
            <a:pPr lvl="3"/>
            <a:r>
              <a:t>Body Level Four</a:t>
            </a:r>
          </a:p>
          <a:p>
            <a:pPr lvl="4"/>
            <a:r>
              <a:t>Body Level Five</a:t>
            </a:r>
          </a:p>
        </p:txBody>
      </p:sp>
      <p:sp>
        <p:nvSpPr>
          <p:cNvPr id="147" name="Slide Number"/>
          <p:cNvSpPr txBox="1"/>
          <p:nvPr>
            <p:ph type="sldNum" sz="quarter" idx="2"/>
          </p:nvPr>
        </p:nvSpPr>
        <p:spPr>
          <a:xfrm>
            <a:off x="6457950" y="4767262"/>
            <a:ext cx="301908" cy="288825"/>
          </a:xfrm>
          <a:prstGeom prst="rect">
            <a:avLst/>
          </a:prstGeom>
        </p:spPr>
        <p:txBody>
          <a:bodyPr lIns="45719" tIns="45719" rIns="45719" bIns="45719" anchor="t"/>
          <a:lstStyle>
            <a:lvl1pPr algn="l">
              <a:defRPr sz="14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54"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55"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156"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157"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158"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159"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160"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161" name="Title Text"/>
          <p:cNvSpPr txBox="1"/>
          <p:nvPr>
            <p:ph type="title"/>
          </p:nvPr>
        </p:nvSpPr>
        <p:spPr>
          <a:xfrm>
            <a:off x="0" y="0"/>
            <a:ext cx="1271" cy="1271"/>
          </a:xfrm>
          <a:prstGeom prst="rect">
            <a:avLst/>
          </a:prstGeom>
        </p:spPr>
        <p:txBody>
          <a:bodyPr lIns="0" tIns="0" rIns="0" bIns="0" anchor="t">
            <a:normAutofit fontScale="100000" lnSpcReduction="0"/>
          </a:bodyPr>
          <a:lstStyle>
            <a:lvl1pPr>
              <a:defRPr sz="2400"/>
            </a:lvl1pPr>
          </a:lstStyle>
          <a:p>
            <a:pPr/>
            <a:r>
              <a:t>Title Text</a:t>
            </a:r>
          </a:p>
        </p:txBody>
      </p:sp>
      <p:sp>
        <p:nvSpPr>
          <p:cNvPr id="162" name="Body Level One…"/>
          <p:cNvSpPr txBox="1"/>
          <p:nvPr>
            <p:ph type="body" sz="quarter" idx="1"/>
          </p:nvPr>
        </p:nvSpPr>
        <p:spPr>
          <a:xfrm>
            <a:off x="0" y="0"/>
            <a:ext cx="1271" cy="127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209198" y="0"/>
            <a:ext cx="210469" cy="197384"/>
          </a:xfrm>
          <a:prstGeom prst="rect">
            <a:avLst/>
          </a:prstGeom>
        </p:spPr>
        <p:txBody>
          <a:bodyPr lIns="0" tIns="0" rIns="0" bIns="0" anchor="t"/>
          <a:lstStyle>
            <a:lvl1pPr>
              <a:defRPr sz="14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25"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26"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27"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28"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29"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30"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31"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32" name="Title Text"/>
          <p:cNvSpPr txBox="1"/>
          <p:nvPr>
            <p:ph type="title"/>
          </p:nvPr>
        </p:nvSpPr>
        <p:spPr>
          <a:xfrm>
            <a:off x="311699" y="555600"/>
            <a:ext cx="2808001" cy="755700"/>
          </a:xfrm>
          <a:prstGeom prst="rect">
            <a:avLst/>
          </a:prstGeom>
        </p:spPr>
        <p:txBody>
          <a:bodyPr lIns="91424" tIns="91424" rIns="91424" bIns="91424" anchor="b">
            <a:normAutofit fontScale="100000" lnSpcReduction="0"/>
          </a:bodyPr>
          <a:lstStyle>
            <a:lvl1pPr>
              <a:defRPr sz="2400"/>
            </a:lvl1pPr>
          </a:lstStyle>
          <a:p>
            <a:pPr/>
            <a:r>
              <a:t>Title Text</a:t>
            </a:r>
          </a:p>
        </p:txBody>
      </p:sp>
      <p:sp>
        <p:nvSpPr>
          <p:cNvPr id="33" name="Body Level One…"/>
          <p:cNvSpPr txBox="1"/>
          <p:nvPr>
            <p:ph type="body" sz="quarter" idx="1"/>
          </p:nvPr>
        </p:nvSpPr>
        <p:spPr>
          <a:xfrm>
            <a:off x="311699" y="1389599"/>
            <a:ext cx="2808001" cy="3179401"/>
          </a:xfrm>
          <a:prstGeom prst="rect">
            <a:avLst/>
          </a:prstGeom>
        </p:spPr>
        <p:txBody>
          <a:bodyPr lIns="91424" tIns="91424" rIns="91424" bIns="91424">
            <a:normAutofit fontScale="100000" lnSpcReduction="0"/>
          </a:bodyPr>
          <a:lstStyle>
            <a:lvl1pPr marL="457189" indent="-304792">
              <a:lnSpc>
                <a:spcPct val="115000"/>
              </a:lnSpc>
              <a:buClr>
                <a:srgbClr val="000000"/>
              </a:buClr>
              <a:buSzPts val="1200"/>
              <a:buFont typeface="Arial"/>
              <a:buChar char="●"/>
              <a:defRPr sz="1200"/>
            </a:lvl1pPr>
            <a:lvl2pPr marL="914378" indent="-304793">
              <a:lnSpc>
                <a:spcPct val="115000"/>
              </a:lnSpc>
              <a:buClr>
                <a:srgbClr val="000000"/>
              </a:buClr>
              <a:buSzPts val="1200"/>
              <a:buFont typeface="Arial"/>
              <a:buChar char="○"/>
              <a:defRPr sz="1200"/>
            </a:lvl2pPr>
            <a:lvl3pPr marL="1371565" indent="-304793">
              <a:lnSpc>
                <a:spcPct val="115000"/>
              </a:lnSpc>
              <a:buClr>
                <a:srgbClr val="000000"/>
              </a:buClr>
              <a:buSzPts val="1200"/>
              <a:buFont typeface="Arial"/>
              <a:buChar char="■"/>
              <a:defRPr sz="1200"/>
            </a:lvl3pPr>
            <a:lvl4pPr marL="1828754" indent="-304793">
              <a:lnSpc>
                <a:spcPct val="115000"/>
              </a:lnSpc>
              <a:buClr>
                <a:srgbClr val="000000"/>
              </a:buClr>
              <a:buSzPts val="1200"/>
              <a:buFont typeface="Arial"/>
              <a:buChar char="●"/>
              <a:defRPr sz="1200"/>
            </a:lvl4pPr>
            <a:lvl5pPr marL="2285943" indent="-304793">
              <a:lnSpc>
                <a:spcPct val="115000"/>
              </a:lnSpc>
              <a:buClr>
                <a:srgbClr val="000000"/>
              </a:buClr>
              <a:buSzPts val="1200"/>
              <a:buFont typeface="Arial"/>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1"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42"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43"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44"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45"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46"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47"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48" name="Title Text"/>
          <p:cNvSpPr txBox="1"/>
          <p:nvPr>
            <p:ph type="title"/>
          </p:nvPr>
        </p:nvSpPr>
        <p:spPr>
          <a:xfrm>
            <a:off x="311699" y="445025"/>
            <a:ext cx="8520602" cy="572701"/>
          </a:xfrm>
          <a:prstGeom prst="rect">
            <a:avLst/>
          </a:prstGeom>
        </p:spPr>
        <p:txBody>
          <a:bodyPr lIns="91424" tIns="91424" rIns="91424" bIns="91424" anchor="t">
            <a:normAutofit fontScale="100000" lnSpcReduction="0"/>
          </a:bodyPr>
          <a:lstStyle/>
          <a:p>
            <a:pPr/>
            <a:r>
              <a:t>Title Text</a:t>
            </a:r>
          </a:p>
        </p:txBody>
      </p:sp>
      <p:sp>
        <p:nvSpPr>
          <p:cNvPr id="49" name="Body Level One…"/>
          <p:cNvSpPr txBox="1"/>
          <p:nvPr>
            <p:ph type="body" sz="half" idx="1"/>
          </p:nvPr>
        </p:nvSpPr>
        <p:spPr>
          <a:xfrm>
            <a:off x="311699" y="1152475"/>
            <a:ext cx="3999902" cy="3416400"/>
          </a:xfrm>
          <a:prstGeom prst="rect">
            <a:avLst/>
          </a:prstGeom>
        </p:spPr>
        <p:txBody>
          <a:bodyPr lIns="91424" tIns="91424" rIns="91424" bIns="91424">
            <a:normAutofit fontScale="100000" lnSpcReduction="0"/>
          </a:bodyPr>
          <a:lstStyle>
            <a:lvl1pPr marL="457200" indent="-317500">
              <a:lnSpc>
                <a:spcPct val="115000"/>
              </a:lnSpc>
              <a:buClr>
                <a:srgbClr val="000000"/>
              </a:buClr>
              <a:buSzPts val="1400"/>
              <a:buFont typeface="Arial"/>
              <a:buChar char="●"/>
            </a:lvl1pPr>
            <a:lvl2pPr marL="965200" indent="-355600">
              <a:lnSpc>
                <a:spcPct val="115000"/>
              </a:lnSpc>
              <a:buClr>
                <a:srgbClr val="000000"/>
              </a:buClr>
              <a:buSzPts val="1400"/>
              <a:buFont typeface="Arial"/>
              <a:buChar char="○"/>
            </a:lvl2pPr>
            <a:lvl3pPr marL="1422400" indent="-355600">
              <a:lnSpc>
                <a:spcPct val="115000"/>
              </a:lnSpc>
              <a:buClr>
                <a:srgbClr val="000000"/>
              </a:buClr>
              <a:buSzPts val="1400"/>
              <a:buFont typeface="Arial"/>
              <a:buChar char="■"/>
            </a:lvl3pPr>
            <a:lvl4pPr marL="1879600" indent="-355600">
              <a:lnSpc>
                <a:spcPct val="115000"/>
              </a:lnSpc>
              <a:buClr>
                <a:srgbClr val="000000"/>
              </a:buClr>
              <a:buSzPts val="1400"/>
              <a:buFont typeface="Arial"/>
              <a:buChar char="●"/>
            </a:lvl4pPr>
            <a:lvl5pPr marL="2336800" indent="-355600">
              <a:lnSpc>
                <a:spcPct val="115000"/>
              </a:lnSpc>
              <a:buClr>
                <a:srgbClr val="000000"/>
              </a:buClr>
              <a:buSzPts val="1400"/>
              <a:buFont typeface="Arial"/>
              <a:buChar char="○"/>
            </a:lvl5pPr>
          </a:lstStyle>
          <a:p>
            <a:pPr/>
            <a:r>
              <a:t>Body Level One</a:t>
            </a:r>
          </a:p>
          <a:p>
            <a:pPr lvl="1"/>
            <a:r>
              <a:t>Body Level Two</a:t>
            </a:r>
          </a:p>
          <a:p>
            <a:pPr lvl="2"/>
            <a:r>
              <a:t>Body Level Three</a:t>
            </a:r>
          </a:p>
          <a:p>
            <a:pPr lvl="3"/>
            <a:r>
              <a:t>Body Level Four</a:t>
            </a:r>
          </a:p>
          <a:p>
            <a:pPr lvl="4"/>
            <a:r>
              <a:t>Body Level Five</a:t>
            </a:r>
          </a:p>
        </p:txBody>
      </p:sp>
      <p:sp>
        <p:nvSpPr>
          <p:cNvPr id="50" name="Google Shape;23;p28"/>
          <p:cNvSpPr txBox="1"/>
          <p:nvPr>
            <p:ph type="body" sz="half" idx="21"/>
          </p:nvPr>
        </p:nvSpPr>
        <p:spPr>
          <a:xfrm>
            <a:off x="4832399" y="1152475"/>
            <a:ext cx="3999902" cy="3416400"/>
          </a:xfrm>
          <a:prstGeom prst="rect">
            <a:avLst/>
          </a:prstGeom>
        </p:spPr>
        <p:txBody>
          <a:bodyPr lIns="91424" tIns="91424" rIns="91424" bIns="91424">
            <a:normAutofit fontScale="100000" lnSpcReduction="0"/>
          </a:bodyPr>
          <a:lstStyle/>
          <a:p>
            <a:pPr marL="457200" indent="-317500">
              <a:lnSpc>
                <a:spcPct val="115000"/>
              </a:lnSpc>
              <a:buClr>
                <a:srgbClr val="000000"/>
              </a:buClr>
              <a:buSzPts val="1400"/>
              <a:buFont typeface="Arial"/>
              <a:buChar char="●"/>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58"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59"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60"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61"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62"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63"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64"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65" name="Title Text"/>
          <p:cNvSpPr txBox="1"/>
          <p:nvPr>
            <p:ph type="title"/>
          </p:nvPr>
        </p:nvSpPr>
        <p:spPr>
          <a:xfrm>
            <a:off x="311699" y="555600"/>
            <a:ext cx="2808001" cy="755700"/>
          </a:xfrm>
          <a:prstGeom prst="rect">
            <a:avLst/>
          </a:prstGeom>
        </p:spPr>
        <p:txBody>
          <a:bodyPr lIns="91424" tIns="91424" rIns="91424" bIns="91424" anchor="b">
            <a:normAutofit fontScale="100000" lnSpcReduction="0"/>
          </a:bodyPr>
          <a:lstStyle>
            <a:lvl1pPr>
              <a:defRPr sz="2400"/>
            </a:lvl1pPr>
          </a:lstStyle>
          <a:p>
            <a:pPr/>
            <a:r>
              <a:t>Title Text</a:t>
            </a:r>
          </a:p>
        </p:txBody>
      </p:sp>
      <p:sp>
        <p:nvSpPr>
          <p:cNvPr id="66" name="Body Level One…"/>
          <p:cNvSpPr txBox="1"/>
          <p:nvPr>
            <p:ph type="body" sz="quarter" idx="1"/>
          </p:nvPr>
        </p:nvSpPr>
        <p:spPr>
          <a:xfrm>
            <a:off x="311699" y="1389599"/>
            <a:ext cx="2808001" cy="3179401"/>
          </a:xfrm>
          <a:prstGeom prst="rect">
            <a:avLst/>
          </a:prstGeom>
        </p:spPr>
        <p:txBody>
          <a:bodyPr lIns="91424" tIns="91424" rIns="91424" bIns="91424">
            <a:normAutofit fontScale="100000" lnSpcReduction="0"/>
          </a:bodyPr>
          <a:lstStyle>
            <a:lvl1pPr marL="457200" indent="-304800">
              <a:lnSpc>
                <a:spcPct val="115000"/>
              </a:lnSpc>
              <a:buClr>
                <a:srgbClr val="000000"/>
              </a:buClr>
              <a:buSzPts val="1200"/>
              <a:buFont typeface="Arial"/>
              <a:buChar char="●"/>
              <a:defRPr sz="1200"/>
            </a:lvl1pPr>
            <a:lvl2pPr marL="914400" indent="-304800">
              <a:lnSpc>
                <a:spcPct val="115000"/>
              </a:lnSpc>
              <a:buClr>
                <a:srgbClr val="000000"/>
              </a:buClr>
              <a:buSzPts val="1200"/>
              <a:buFont typeface="Arial"/>
              <a:buChar char="○"/>
              <a:defRPr sz="1200"/>
            </a:lvl2pPr>
            <a:lvl3pPr marL="1371600" indent="-304800">
              <a:lnSpc>
                <a:spcPct val="115000"/>
              </a:lnSpc>
              <a:buClr>
                <a:srgbClr val="000000"/>
              </a:buClr>
              <a:buSzPts val="1200"/>
              <a:buFont typeface="Arial"/>
              <a:buChar char="■"/>
              <a:defRPr sz="1200"/>
            </a:lvl3pPr>
            <a:lvl4pPr marL="1828800" indent="-304800">
              <a:lnSpc>
                <a:spcPct val="115000"/>
              </a:lnSpc>
              <a:buClr>
                <a:srgbClr val="000000"/>
              </a:buClr>
              <a:buSzPts val="1200"/>
              <a:buFont typeface="Arial"/>
              <a:buChar char="●"/>
              <a:defRPr sz="1200"/>
            </a:lvl4pPr>
            <a:lvl5pPr marL="2286000" indent="-304800">
              <a:lnSpc>
                <a:spcPct val="115000"/>
              </a:lnSpc>
              <a:buClr>
                <a:srgbClr val="000000"/>
              </a:buClr>
              <a:buSzPts val="1200"/>
              <a:buFont typeface="Arial"/>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74"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75"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76"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77"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78"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79"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80"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81" name="Title Text"/>
          <p:cNvSpPr txBox="1"/>
          <p:nvPr>
            <p:ph type="title"/>
          </p:nvPr>
        </p:nvSpPr>
        <p:spPr>
          <a:xfrm>
            <a:off x="490250" y="450149"/>
            <a:ext cx="6367801" cy="4090801"/>
          </a:xfrm>
          <a:prstGeom prst="rect">
            <a:avLst/>
          </a:prstGeom>
        </p:spPr>
        <p:txBody>
          <a:bodyPr lIns="91424" tIns="91424" rIns="91424" bIns="91424">
            <a:normAutofit fontScale="100000" lnSpcReduction="0"/>
          </a:bodyPr>
          <a:lstStyle>
            <a:lvl1pPr>
              <a:defRPr sz="4800"/>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89"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90"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91"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92"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93"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94"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95"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96" name="Google Shape;36;p32"/>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97" name="Title Text"/>
          <p:cNvSpPr txBox="1"/>
          <p:nvPr>
            <p:ph type="title"/>
          </p:nvPr>
        </p:nvSpPr>
        <p:spPr>
          <a:xfrm>
            <a:off x="265500" y="1233175"/>
            <a:ext cx="4045200" cy="1482301"/>
          </a:xfrm>
          <a:prstGeom prst="rect">
            <a:avLst/>
          </a:prstGeom>
        </p:spPr>
        <p:txBody>
          <a:bodyPr lIns="91424" tIns="91424" rIns="91424" bIns="91424" anchor="b">
            <a:normAutofit fontScale="100000" lnSpcReduction="0"/>
          </a:bodyPr>
          <a:lstStyle>
            <a:lvl1pPr algn="ctr">
              <a:defRPr sz="4200"/>
            </a:lvl1pPr>
          </a:lstStyle>
          <a:p>
            <a:pPr/>
            <a:r>
              <a:t>Title Text</a:t>
            </a:r>
          </a:p>
        </p:txBody>
      </p:sp>
      <p:sp>
        <p:nvSpPr>
          <p:cNvPr id="98" name="Body Level One…"/>
          <p:cNvSpPr txBox="1"/>
          <p:nvPr>
            <p:ph type="body" sz="quarter" idx="1"/>
          </p:nvPr>
        </p:nvSpPr>
        <p:spPr>
          <a:xfrm>
            <a:off x="265500" y="2803075"/>
            <a:ext cx="4045200" cy="1235101"/>
          </a:xfrm>
          <a:prstGeom prst="rect">
            <a:avLst/>
          </a:prstGeom>
        </p:spPr>
        <p:txBody>
          <a:bodyPr lIns="91424" tIns="91424" rIns="91424" bIns="91424">
            <a:normAutofit fontScale="100000" lnSpcReduction="0"/>
          </a:bodyPr>
          <a:lstStyle>
            <a:lvl1pPr algn="ctr">
              <a:defRPr sz="2100"/>
            </a:lvl1pPr>
            <a:lvl2pPr algn="ctr">
              <a:defRPr sz="2100"/>
            </a:lvl2pPr>
            <a:lvl3pPr algn="ctr">
              <a:defRPr sz="2100"/>
            </a:lvl3pPr>
            <a:lvl4pPr algn="ctr">
              <a:defRPr sz="2100"/>
            </a:lvl4pPr>
            <a:lvl5pPr algn="ctr">
              <a:defRPr sz="2100"/>
            </a:lvl5pPr>
          </a:lstStyle>
          <a:p>
            <a:pPr/>
            <a:r>
              <a:t>Body Level One</a:t>
            </a:r>
          </a:p>
          <a:p>
            <a:pPr lvl="1"/>
            <a:r>
              <a:t>Body Level Two</a:t>
            </a:r>
          </a:p>
          <a:p>
            <a:pPr lvl="2"/>
            <a:r>
              <a:t>Body Level Three</a:t>
            </a:r>
          </a:p>
          <a:p>
            <a:pPr lvl="3"/>
            <a:r>
              <a:t>Body Level Four</a:t>
            </a:r>
          </a:p>
          <a:p>
            <a:pPr lvl="4"/>
            <a:r>
              <a:t>Body Level Five</a:t>
            </a:r>
          </a:p>
        </p:txBody>
      </p:sp>
      <p:sp>
        <p:nvSpPr>
          <p:cNvPr id="99" name="Google Shape;39;p32"/>
          <p:cNvSpPr txBox="1"/>
          <p:nvPr>
            <p:ph type="body" sz="half" idx="21"/>
          </p:nvPr>
        </p:nvSpPr>
        <p:spPr>
          <a:xfrm>
            <a:off x="4939500" y="724074"/>
            <a:ext cx="3837000" cy="3695102"/>
          </a:xfrm>
          <a:prstGeom prst="rect">
            <a:avLst/>
          </a:prstGeom>
        </p:spPr>
        <p:txBody>
          <a:bodyPr lIns="91424" tIns="91424" rIns="91424" bIns="91424" anchor="ctr">
            <a:normAutofit fontScale="100000" lnSpcReduction="0"/>
          </a:bodyPr>
          <a:lstStyle/>
          <a:p>
            <a:pPr marL="457189" indent="-342892">
              <a:lnSpc>
                <a:spcPct val="115000"/>
              </a:lnSpc>
              <a:buClr>
                <a:srgbClr val="000000"/>
              </a:buClr>
              <a:buSzPts val="1400"/>
              <a:buFont typeface="Arial"/>
              <a:buChar char="●"/>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107"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08"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109"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110"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111"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112"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113"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114" name="Body Level One…"/>
          <p:cNvSpPr txBox="1"/>
          <p:nvPr>
            <p:ph type="body" sz="quarter" idx="1"/>
          </p:nvPr>
        </p:nvSpPr>
        <p:spPr>
          <a:xfrm>
            <a:off x="311699" y="4230575"/>
            <a:ext cx="5998802" cy="605101"/>
          </a:xfrm>
          <a:prstGeom prst="rect">
            <a:avLst/>
          </a:prstGeom>
        </p:spPr>
        <p:txBody>
          <a:bodyPr lIns="91424" tIns="91424" rIns="91424" bIns="91424" anchor="ctr">
            <a:normAutofit fontScale="100000" lnSpcReduction="0"/>
          </a:bodyPr>
          <a:lstStyle>
            <a:lvl1pPr marL="228593" indent="1"/>
            <a:lvl2pPr marL="228593" indent="-228593"/>
            <a:lvl3pPr marL="228593" indent="-228593"/>
            <a:lvl4pPr marL="228593" indent="-228593"/>
            <a:lvl5pPr marL="228593" indent="-228593"/>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2"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23"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124"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125"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126"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127"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128"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136" name="Title Text"/>
          <p:cNvSpPr txBox="1"/>
          <p:nvPr>
            <p:ph type="title"/>
          </p:nvPr>
        </p:nvSpPr>
        <p:spPr>
          <a:xfrm>
            <a:off x="628559" y="273779"/>
            <a:ext cx="7886432" cy="993871"/>
          </a:xfrm>
          <a:prstGeom prst="rect">
            <a:avLst/>
          </a:prstGeom>
        </p:spPr>
        <p:txBody>
          <a:bodyPr lIns="0" tIns="0" rIns="0" bIns="0">
            <a:normAutofit fontScale="100000" lnSpcReduction="0"/>
          </a:bodyPr>
          <a:lstStyle/>
          <a:p>
            <a:pPr/>
            <a:r>
              <a:t>Title Text</a:t>
            </a:r>
          </a:p>
        </p:txBody>
      </p:sp>
      <p:sp>
        <p:nvSpPr>
          <p:cNvPr id="137" name="Body Level One…"/>
          <p:cNvSpPr txBox="1"/>
          <p:nvPr>
            <p:ph type="body" idx="1"/>
          </p:nvPr>
        </p:nvSpPr>
        <p:spPr>
          <a:xfrm>
            <a:off x="457109" y="1203390"/>
            <a:ext cx="8229332" cy="2982960"/>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38" name="Slide Number"/>
          <p:cNvSpPr txBox="1"/>
          <p:nvPr>
            <p:ph type="sldNum" sz="quarter" idx="2"/>
          </p:nvPr>
        </p:nvSpPr>
        <p:spPr>
          <a:xfrm>
            <a:off x="4419600" y="4627562"/>
            <a:ext cx="2133600" cy="279401"/>
          </a:xfrm>
          <a:prstGeom prst="rect">
            <a:avLst/>
          </a:prstGeom>
        </p:spPr>
        <p:txBody>
          <a:bodyPr lIns="45719" tIns="45719" rIns="45719" bIns="45719"/>
          <a:lstStyle>
            <a:lvl1pPr>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7"/>
          <p:cNvSpPr/>
          <p:nvPr/>
        </p:nvSpPr>
        <p:spPr>
          <a:xfrm>
            <a:off x="7283428" y="62784"/>
            <a:ext cx="1109473" cy="584656"/>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3" name="Google Shape;110;p4" descr="Google Shape;110;p4"/>
          <p:cNvPicPr>
            <a:picLocks noChangeAspect="1"/>
          </p:cNvPicPr>
          <p:nvPr/>
        </p:nvPicPr>
        <p:blipFill>
          <a:blip r:embed="rId2">
            <a:extLst/>
          </a:blip>
          <a:stretch>
            <a:fillRect/>
          </a:stretch>
        </p:blipFill>
        <p:spPr>
          <a:xfrm>
            <a:off x="7799751" y="88916"/>
            <a:ext cx="1233875" cy="412477"/>
          </a:xfrm>
          <a:prstGeom prst="rect">
            <a:avLst/>
          </a:prstGeom>
          <a:ln w="12700">
            <a:miter lim="400000"/>
          </a:ln>
        </p:spPr>
      </p:pic>
      <p:sp>
        <p:nvSpPr>
          <p:cNvPr id="4" name="Rectangle 1"/>
          <p:cNvSpPr/>
          <p:nvPr/>
        </p:nvSpPr>
        <p:spPr>
          <a:xfrm>
            <a:off x="7594600" y="82567"/>
            <a:ext cx="165100" cy="412476"/>
          </a:xfrm>
          <a:prstGeom prst="rect">
            <a:avLst/>
          </a:prstGeom>
          <a:solidFill>
            <a:srgbClr val="841910"/>
          </a:solidFill>
          <a:ln w="12700">
            <a:miter lim="400000"/>
          </a:ln>
        </p:spPr>
        <p:txBody>
          <a:bodyPr lIns="45719" rIns="45719" anchor="ctr"/>
          <a:lstStyle/>
          <a:p>
            <a:pPr algn="ctr">
              <a:defRPr>
                <a:solidFill>
                  <a:srgbClr val="FFFFFF"/>
                </a:solidFill>
              </a:defRPr>
            </a:pPr>
          </a:p>
        </p:txBody>
      </p:sp>
      <p:sp>
        <p:nvSpPr>
          <p:cNvPr id="5" name="Rectangle 2"/>
          <p:cNvSpPr/>
          <p:nvPr/>
        </p:nvSpPr>
        <p:spPr>
          <a:xfrm>
            <a:off x="7440248" y="82567"/>
            <a:ext cx="103551" cy="412476"/>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6" name="Rectangle 4"/>
          <p:cNvSpPr/>
          <p:nvPr/>
        </p:nvSpPr>
        <p:spPr>
          <a:xfrm>
            <a:off x="0" y="5086350"/>
            <a:ext cx="9144000" cy="69850"/>
          </a:xfrm>
          <a:prstGeom prst="rect">
            <a:avLst/>
          </a:prstGeom>
          <a:solidFill>
            <a:srgbClr val="213264"/>
          </a:solidFill>
          <a:ln w="12700">
            <a:miter lim="400000"/>
          </a:ln>
        </p:spPr>
        <p:txBody>
          <a:bodyPr lIns="45719" rIns="45719" anchor="ctr"/>
          <a:lstStyle/>
          <a:p>
            <a:pPr algn="ctr">
              <a:defRPr>
                <a:solidFill>
                  <a:srgbClr val="FFFFFF"/>
                </a:solidFill>
              </a:defRPr>
            </a:pPr>
          </a:p>
        </p:txBody>
      </p:sp>
      <p:sp>
        <p:nvSpPr>
          <p:cNvPr id="7" name="Rectangle 5"/>
          <p:cNvSpPr/>
          <p:nvPr/>
        </p:nvSpPr>
        <p:spPr>
          <a:xfrm>
            <a:off x="-1" y="88916"/>
            <a:ext cx="7283430" cy="406128"/>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8" name="TextBox 6"/>
          <p:cNvSpPr txBox="1"/>
          <p:nvPr/>
        </p:nvSpPr>
        <p:spPr>
          <a:xfrm>
            <a:off x="138199" y="105826"/>
            <a:ext cx="386230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defRPr>
            </a:lvl1pPr>
          </a:lstStyle>
          <a:p>
            <a:pPr/>
            <a:r>
              <a:t>Next Gen Employability Program</a:t>
            </a:r>
          </a:p>
        </p:txBody>
      </p:sp>
      <p:sp>
        <p:nvSpPr>
          <p:cNvPr id="9" name="Title Text"/>
          <p:cNvSpPr txBox="1"/>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0"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Rectangle 20"/>
          <p:cNvSpPr/>
          <p:nvPr/>
        </p:nvSpPr>
        <p:spPr>
          <a:xfrm>
            <a:off x="0" y="0"/>
            <a:ext cx="9144000" cy="5143500"/>
          </a:xfrm>
          <a:prstGeom prst="rect">
            <a:avLst/>
          </a:prstGeom>
          <a:solidFill>
            <a:srgbClr val="DFDDFB"/>
          </a:solidFill>
          <a:ln w="12700">
            <a:miter lim="400000"/>
          </a:ln>
        </p:spPr>
        <p:txBody>
          <a:bodyPr lIns="45719" rIns="45719" anchor="ctr"/>
          <a:lstStyle/>
          <a:p>
            <a:pPr algn="ctr">
              <a:defRPr>
                <a:solidFill>
                  <a:srgbClr val="FFFFFF"/>
                </a:solidFill>
              </a:defRPr>
            </a:pPr>
          </a:p>
        </p:txBody>
      </p:sp>
      <p:pic>
        <p:nvPicPr>
          <p:cNvPr id="173" name="Picture 26" descr="Picture 26"/>
          <p:cNvPicPr>
            <a:picLocks noChangeAspect="1"/>
          </p:cNvPicPr>
          <p:nvPr/>
        </p:nvPicPr>
        <p:blipFill>
          <a:blip r:embed="rId2">
            <a:alphaModFix amt="5000"/>
            <a:extLst/>
          </a:blip>
          <a:srcRect l="0" t="5928" r="746" b="10206"/>
          <a:stretch>
            <a:fillRect/>
          </a:stretch>
        </p:blipFill>
        <p:spPr>
          <a:xfrm>
            <a:off x="2635932" y="-21103"/>
            <a:ext cx="9130937" cy="5143503"/>
          </a:xfrm>
          <a:prstGeom prst="rect">
            <a:avLst/>
          </a:prstGeom>
          <a:ln w="12700">
            <a:miter lim="400000"/>
          </a:ln>
        </p:spPr>
      </p:pic>
      <p:sp>
        <p:nvSpPr>
          <p:cNvPr id="174" name="Rectangle 21"/>
          <p:cNvSpPr/>
          <p:nvPr/>
        </p:nvSpPr>
        <p:spPr>
          <a:xfrm>
            <a:off x="1854176" y="567412"/>
            <a:ext cx="6301140" cy="3966473"/>
          </a:xfrm>
          <a:prstGeom prst="rect">
            <a:avLst/>
          </a:prstGeom>
          <a:solidFill>
            <a:srgbClr val="213163"/>
          </a:solidFill>
          <a:ln w="25400">
            <a:solidFill>
              <a:srgbClr val="213163"/>
            </a:solidFill>
          </a:ln>
        </p:spPr>
        <p:txBody>
          <a:bodyPr lIns="45719" rIns="45719" anchor="ctr"/>
          <a:lstStyle/>
          <a:p>
            <a:pPr algn="ctr">
              <a:defRPr>
                <a:solidFill>
                  <a:srgbClr val="FFFFFF"/>
                </a:solidFill>
              </a:defRPr>
            </a:pPr>
          </a:p>
        </p:txBody>
      </p:sp>
      <p:sp>
        <p:nvSpPr>
          <p:cNvPr id="175" name="Rectangle 22"/>
          <p:cNvSpPr/>
          <p:nvPr/>
        </p:nvSpPr>
        <p:spPr>
          <a:xfrm>
            <a:off x="988684" y="1023079"/>
            <a:ext cx="6985194" cy="3451406"/>
          </a:xfrm>
          <a:prstGeom prst="rect">
            <a:avLst/>
          </a:prstGeom>
          <a:solidFill>
            <a:srgbClr val="FFFFFF"/>
          </a:solidFill>
          <a:ln w="25400">
            <a:solidFill>
              <a:srgbClr val="FFFFFF"/>
            </a:solidFill>
          </a:ln>
          <a:effectLst>
            <a:outerShdw sx="100000" sy="100000" kx="0" ky="0" algn="b" rotWithShape="0" blurRad="508000" dist="0" dir="0">
              <a:srgbClr val="000000">
                <a:alpha val="40000"/>
              </a:srgbClr>
            </a:outerShdw>
          </a:effectLst>
        </p:spPr>
        <p:txBody>
          <a:bodyPr lIns="45719" rIns="45719" anchor="ctr"/>
          <a:lstStyle/>
          <a:p>
            <a:pPr algn="ctr">
              <a:defRPr>
                <a:solidFill>
                  <a:srgbClr val="FFFFFF"/>
                </a:solidFill>
              </a:defRPr>
            </a:pPr>
          </a:p>
        </p:txBody>
      </p:sp>
      <p:sp>
        <p:nvSpPr>
          <p:cNvPr id="176" name="Rectangle 5"/>
          <p:cNvSpPr/>
          <p:nvPr/>
        </p:nvSpPr>
        <p:spPr>
          <a:xfrm>
            <a:off x="2490558" y="2787442"/>
            <a:ext cx="50565" cy="446916"/>
          </a:xfrm>
          <a:prstGeom prst="rect">
            <a:avLst/>
          </a:prstGeom>
          <a:solidFill>
            <a:srgbClr val="FFE600"/>
          </a:solidFill>
          <a:ln w="25400">
            <a:solidFill>
              <a:srgbClr val="FFE600"/>
            </a:solidFill>
          </a:ln>
        </p:spPr>
        <p:txBody>
          <a:bodyPr lIns="45719" rIns="45719" anchor="ctr"/>
          <a:lstStyle/>
          <a:p>
            <a:pPr algn="ctr">
              <a:defRPr>
                <a:solidFill>
                  <a:srgbClr val="FFFFFF"/>
                </a:solidFill>
              </a:defRPr>
            </a:pPr>
          </a:p>
        </p:txBody>
      </p:sp>
      <p:sp>
        <p:nvSpPr>
          <p:cNvPr id="177" name="TextBox 1"/>
          <p:cNvSpPr txBox="1"/>
          <p:nvPr/>
        </p:nvSpPr>
        <p:spPr>
          <a:xfrm>
            <a:off x="2075283" y="2248174"/>
            <a:ext cx="4933913"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161D23"/>
                </a:solidFill>
              </a:defRPr>
            </a:lvl1pPr>
          </a:lstStyle>
          <a:p>
            <a:pPr/>
            <a:r>
              <a:t>NEXT GEN EMPLOYABILITY PROGRAM</a:t>
            </a:r>
          </a:p>
        </p:txBody>
      </p:sp>
      <p:sp>
        <p:nvSpPr>
          <p:cNvPr id="178" name="TextBox 6"/>
          <p:cNvSpPr txBox="1"/>
          <p:nvPr/>
        </p:nvSpPr>
        <p:spPr>
          <a:xfrm>
            <a:off x="2586841" y="2795733"/>
            <a:ext cx="3928259"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161D23"/>
                </a:solidFill>
              </a:defRPr>
            </a:lvl1pPr>
          </a:lstStyle>
          <a:p>
            <a:pPr/>
            <a:r>
              <a:t>Creating a future-ready workforce</a:t>
            </a:r>
          </a:p>
        </p:txBody>
      </p:sp>
      <p:sp>
        <p:nvSpPr>
          <p:cNvPr id="179" name="Google Shape;70;p13"/>
          <p:cNvSpPr txBox="1"/>
          <p:nvPr/>
        </p:nvSpPr>
        <p:spPr>
          <a:xfrm>
            <a:off x="1049349" y="3642533"/>
            <a:ext cx="1365471" cy="26421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200"/>
            </a:lvl1pPr>
          </a:lstStyle>
          <a:p>
            <a:pPr/>
            <a:r>
              <a:t>Team Members</a:t>
            </a:r>
          </a:p>
        </p:txBody>
      </p:sp>
      <p:sp>
        <p:nvSpPr>
          <p:cNvPr id="180" name="TextBox 13"/>
          <p:cNvSpPr txBox="1"/>
          <p:nvPr/>
        </p:nvSpPr>
        <p:spPr>
          <a:xfrm>
            <a:off x="1140813" y="3956067"/>
            <a:ext cx="2222832" cy="4170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200"/>
              </a:spcBef>
              <a:defRPr sz="1100"/>
            </a:pPr>
            <a:r>
              <a:t>Student Name : M.Tamil Selvan </a:t>
            </a:r>
          </a:p>
          <a:p>
            <a:pPr>
              <a:spcBef>
                <a:spcPts val="200"/>
              </a:spcBef>
              <a:defRPr sz="1100"/>
            </a:pPr>
            <a:r>
              <a:t>Student ID : au813121104303</a:t>
            </a:r>
          </a:p>
        </p:txBody>
      </p:sp>
      <p:sp>
        <p:nvSpPr>
          <p:cNvPr id="181" name="Straight Connector 14"/>
          <p:cNvSpPr/>
          <p:nvPr/>
        </p:nvSpPr>
        <p:spPr>
          <a:xfrm>
            <a:off x="1100212" y="3919492"/>
            <a:ext cx="1986615" cy="1"/>
          </a:xfrm>
          <a:prstGeom prst="line">
            <a:avLst/>
          </a:prstGeom>
          <a:ln w="3175">
            <a:solidFill>
              <a:srgbClr val="000000"/>
            </a:solidFill>
            <a:prstDash val="lgDashDotDot"/>
          </a:ln>
        </p:spPr>
        <p:txBody>
          <a:bodyPr lIns="45719" rIns="45719"/>
          <a:lstStyle/>
          <a:p>
            <a:pPr/>
          </a:p>
        </p:txBody>
      </p:sp>
      <p:sp>
        <p:nvSpPr>
          <p:cNvPr id="182" name="Google Shape;70;p13"/>
          <p:cNvSpPr txBox="1"/>
          <p:nvPr/>
        </p:nvSpPr>
        <p:spPr>
          <a:xfrm>
            <a:off x="5690496" y="3654874"/>
            <a:ext cx="1365471" cy="26421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200"/>
            </a:lvl1pPr>
          </a:lstStyle>
          <a:p>
            <a:pPr/>
            <a:r>
              <a:t>College Name</a:t>
            </a:r>
          </a:p>
        </p:txBody>
      </p:sp>
      <p:sp>
        <p:nvSpPr>
          <p:cNvPr id="183" name="Straight Connector 19"/>
          <p:cNvSpPr/>
          <p:nvPr/>
        </p:nvSpPr>
        <p:spPr>
          <a:xfrm>
            <a:off x="5693064" y="3919492"/>
            <a:ext cx="1360333" cy="1"/>
          </a:xfrm>
          <a:prstGeom prst="line">
            <a:avLst/>
          </a:prstGeom>
          <a:ln w="3175">
            <a:solidFill>
              <a:srgbClr val="000000"/>
            </a:solidFill>
            <a:prstDash val="lgDashDotDot"/>
          </a:ln>
        </p:spPr>
        <p:txBody>
          <a:bodyPr lIns="45719" rIns="45719"/>
          <a:lstStyle/>
          <a:p>
            <a:pPr/>
          </a:p>
        </p:txBody>
      </p:sp>
      <p:sp>
        <p:nvSpPr>
          <p:cNvPr id="184" name="TextBox 23"/>
          <p:cNvSpPr txBox="1"/>
          <p:nvPr/>
        </p:nvSpPr>
        <p:spPr>
          <a:xfrm>
            <a:off x="5875363" y="3882611"/>
            <a:ext cx="2004115" cy="5440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200"/>
              </a:spcBef>
              <a:defRPr sz="1100"/>
            </a:lvl1pPr>
          </a:lstStyle>
          <a:p>
            <a:pPr/>
            <a:r>
              <a:t>Pavendar Bharathidasan College of Engineering and Technology</a:t>
            </a:r>
          </a:p>
        </p:txBody>
      </p:sp>
      <p:pic>
        <p:nvPicPr>
          <p:cNvPr id="185" name="Picture 2" descr="Picture 2"/>
          <p:cNvPicPr>
            <a:picLocks noChangeAspect="1"/>
          </p:cNvPicPr>
          <p:nvPr/>
        </p:nvPicPr>
        <p:blipFill>
          <a:blip r:embed="rId3">
            <a:extLst/>
          </a:blip>
          <a:stretch>
            <a:fillRect/>
          </a:stretch>
        </p:blipFill>
        <p:spPr>
          <a:xfrm>
            <a:off x="1834750" y="1249149"/>
            <a:ext cx="1146743" cy="666203"/>
          </a:xfrm>
          <a:prstGeom prst="rect">
            <a:avLst/>
          </a:prstGeom>
          <a:ln w="12700">
            <a:miter lim="400000"/>
          </a:ln>
        </p:spPr>
      </p:pic>
      <p:pic>
        <p:nvPicPr>
          <p:cNvPr id="186" name="Picture 5" descr="Picture 5"/>
          <p:cNvPicPr>
            <a:picLocks noChangeAspect="1"/>
          </p:cNvPicPr>
          <p:nvPr/>
        </p:nvPicPr>
        <p:blipFill>
          <a:blip r:embed="rId4">
            <a:extLst/>
          </a:blip>
          <a:stretch>
            <a:fillRect/>
          </a:stretch>
        </p:blipFill>
        <p:spPr>
          <a:xfrm>
            <a:off x="6461188" y="1211665"/>
            <a:ext cx="668565" cy="666203"/>
          </a:xfrm>
          <a:prstGeom prst="rect">
            <a:avLst/>
          </a:prstGeom>
          <a:ln w="12700">
            <a:miter lim="400000"/>
          </a:ln>
        </p:spPr>
      </p:pic>
      <p:pic>
        <p:nvPicPr>
          <p:cNvPr id="187" name="Picture 9" descr="Picture 9"/>
          <p:cNvPicPr>
            <a:picLocks noChangeAspect="1"/>
          </p:cNvPicPr>
          <p:nvPr/>
        </p:nvPicPr>
        <p:blipFill>
          <a:blip r:embed="rId5">
            <a:extLst/>
          </a:blip>
          <a:stretch>
            <a:fillRect/>
          </a:stretch>
        </p:blipFill>
        <p:spPr>
          <a:xfrm>
            <a:off x="3927666" y="1286630"/>
            <a:ext cx="1587348" cy="51627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61;g5fab984687_2_0"/>
          <p:cNvSpPr txBox="1"/>
          <p:nvPr>
            <p:ph type="title"/>
          </p:nvPr>
        </p:nvSpPr>
        <p:spPr>
          <a:xfrm>
            <a:off x="490249" y="650240"/>
            <a:ext cx="8118658" cy="3890710"/>
          </a:xfrm>
          <a:prstGeom prst="rect">
            <a:avLst/>
          </a:prstGeom>
        </p:spPr>
        <p:txBody>
          <a:bodyPr anchor="t"/>
          <a:lstStyle/>
          <a:p>
            <a:pPr>
              <a:defRPr b="1" sz="1600">
                <a:solidFill>
                  <a:srgbClr val="213163"/>
                </a:solidFill>
              </a:defRPr>
            </a:pPr>
            <a:r>
              <a:t>Modelling &amp; Results</a:t>
            </a:r>
            <a:br/>
            <a:br/>
            <a:r>
              <a:rPr b="0">
                <a:solidFill>
                  <a:srgbClr val="000000"/>
                </a:solidFill>
              </a:rPr>
              <a:t>This project traverses a lot of areas ranging from business concept to computing field,</a:t>
            </a:r>
            <a:br>
              <a:rPr b="0">
                <a:solidFill>
                  <a:srgbClr val="000000"/>
                </a:solidFill>
              </a:rPr>
            </a:br>
            <a:r>
              <a:rPr b="0">
                <a:solidFill>
                  <a:srgbClr val="000000"/>
                </a:solidFill>
              </a:rPr>
              <a:t>and required to perform several researches to be able to achieve the project objectives.</a:t>
            </a:r>
            <a:br>
              <a:rPr b="0">
                <a:solidFill>
                  <a:srgbClr val="000000"/>
                </a:solidFill>
              </a:rPr>
            </a:br>
            <a:r>
              <a:rPr b="0">
                <a:solidFill>
                  <a:srgbClr val="000000"/>
                </a:solidFill>
              </a:rPr>
              <a:t>The area covers include:</a:t>
            </a:r>
            <a:br>
              <a:rPr b="0">
                <a:solidFill>
                  <a:srgbClr val="000000"/>
                </a:solidFill>
              </a:rPr>
            </a:br>
            <a:r>
              <a:rPr b="0">
                <a:solidFill>
                  <a:srgbClr val="000000"/>
                </a:solidFill>
              </a:rPr>
              <a:t>Car rental industry: This includes study on how the car rental business is being done,</a:t>
            </a:r>
            <a:br>
              <a:rPr b="0">
                <a:solidFill>
                  <a:srgbClr val="000000"/>
                </a:solidFill>
              </a:rPr>
            </a:br>
            <a:r>
              <a:rPr b="0">
                <a:solidFill>
                  <a:srgbClr val="000000"/>
                </a:solidFill>
              </a:rPr>
              <a:t>process involved and opportunity that exist for improvement.</a:t>
            </a:r>
            <a:br>
              <a:rPr b="0">
                <a:solidFill>
                  <a:srgbClr val="000000"/>
                </a:solidFill>
              </a:rPr>
            </a:br>
            <a:r>
              <a:rPr b="0">
                <a:solidFill>
                  <a:srgbClr val="000000"/>
                </a:solidFill>
              </a:rPr>
              <a:t>General customers as well as the company’s staff will be able to use the system</a:t>
            </a:r>
            <a:br>
              <a:rPr b="0">
                <a:solidFill>
                  <a:srgbClr val="000000"/>
                </a:solidFill>
              </a:rPr>
            </a:br>
            <a:r>
              <a:rPr b="0">
                <a:solidFill>
                  <a:srgbClr val="000000"/>
                </a:solidFill>
              </a:rPr>
              <a:t>effectively. Web-platform means that the system will be available for access 24/7 except when there is a temporary server issue which is expected to be minimal.</a:t>
            </a:r>
            <a:br>
              <a:rPr b="0">
                <a:solidFill>
                  <a:srgbClr val="000000"/>
                </a:solidFill>
              </a:rPr>
            </a:br>
            <a:r>
              <a:rPr b="0">
                <a:solidFill>
                  <a:srgbClr val="000000"/>
                </a:solidFill>
              </a:rPr>
              <a:t>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b="0">
                <a:solidFill>
                  <a:srgbClr val="000000"/>
                </a:solidFill>
              </a:rPr>
            </a:br>
          </a:p>
        </p:txBody>
      </p:sp>
      <p:sp>
        <p:nvSpPr>
          <p:cNvPr id="230" name="Straight Connector 1"/>
          <p:cNvSpPr/>
          <p:nvPr/>
        </p:nvSpPr>
        <p:spPr>
          <a:xfrm>
            <a:off x="0" y="4675909"/>
            <a:ext cx="9144000" cy="1"/>
          </a:xfrm>
          <a:prstGeom prst="line">
            <a:avLst/>
          </a:prstGeom>
          <a:ln>
            <a:solidFill>
              <a:srgbClr val="BFBFBF"/>
            </a:solidFill>
          </a:ln>
        </p:spPr>
        <p:txBody>
          <a:bodyPr lIns="45719" rIns="45719"/>
          <a:lstStyle/>
          <a:p>
            <a:pPr/>
          </a:p>
        </p:txBody>
      </p:sp>
      <p:sp>
        <p:nvSpPr>
          <p:cNvPr id="231" name="Google Shape;61;g5fab984687_2_0"/>
          <p:cNvSpPr txBox="1"/>
          <p:nvPr/>
        </p:nvSpPr>
        <p:spPr>
          <a:xfrm>
            <a:off x="138651" y="4713109"/>
            <a:ext cx="707170"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xfrm>
            <a:off x="155850" y="613141"/>
            <a:ext cx="8832300" cy="451933"/>
          </a:xfrm>
          <a:prstGeom prst="rect">
            <a:avLst/>
          </a:prstGeom>
        </p:spPr>
        <p:txBody>
          <a:bodyPr/>
          <a:lstStyle>
            <a:lvl1pPr algn="ctr" defTabSz="731520">
              <a:defRPr sz="1920"/>
            </a:lvl1pPr>
          </a:lstStyle>
          <a:p>
            <a:pPr/>
            <a:r>
              <a:t>Homepage</a:t>
            </a:r>
          </a:p>
        </p:txBody>
      </p:sp>
      <p:pic>
        <p:nvPicPr>
          <p:cNvPr id="234" name="Picture 5" descr="Picture 5"/>
          <p:cNvPicPr>
            <a:picLocks noChangeAspect="1"/>
          </p:cNvPicPr>
          <p:nvPr/>
        </p:nvPicPr>
        <p:blipFill>
          <a:blip r:embed="rId2">
            <a:extLst/>
          </a:blip>
          <a:stretch>
            <a:fillRect/>
          </a:stretch>
        </p:blipFill>
        <p:spPr>
          <a:xfrm>
            <a:off x="572067" y="1065075"/>
            <a:ext cx="7708318" cy="365263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itle 1"/>
          <p:cNvSpPr txBox="1"/>
          <p:nvPr>
            <p:ph type="title"/>
          </p:nvPr>
        </p:nvSpPr>
        <p:spPr>
          <a:xfrm>
            <a:off x="628559" y="601132"/>
            <a:ext cx="7886432" cy="666518"/>
          </a:xfrm>
          <a:prstGeom prst="rect">
            <a:avLst/>
          </a:prstGeom>
        </p:spPr>
        <p:txBody>
          <a:bodyPr/>
          <a:lstStyle>
            <a:lvl1pPr algn="ctr">
              <a:defRPr b="1"/>
            </a:lvl1pPr>
          </a:lstStyle>
          <a:p>
            <a:pPr/>
            <a:r>
              <a:t>About-Us-Page</a:t>
            </a:r>
          </a:p>
        </p:txBody>
      </p:sp>
      <p:pic>
        <p:nvPicPr>
          <p:cNvPr id="237" name="Picture 2" descr="Picture 2"/>
          <p:cNvPicPr>
            <a:picLocks noChangeAspect="1"/>
          </p:cNvPicPr>
          <p:nvPr/>
        </p:nvPicPr>
        <p:blipFill>
          <a:blip r:embed="rId2">
            <a:extLst/>
          </a:blip>
          <a:stretch>
            <a:fillRect/>
          </a:stretch>
        </p:blipFill>
        <p:spPr>
          <a:xfrm>
            <a:off x="910788" y="1186368"/>
            <a:ext cx="7321975" cy="342704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1"/>
          <p:cNvSpPr txBox="1"/>
          <p:nvPr>
            <p:ph type="title"/>
          </p:nvPr>
        </p:nvSpPr>
        <p:spPr>
          <a:xfrm>
            <a:off x="628559" y="635000"/>
            <a:ext cx="7886432" cy="632650"/>
          </a:xfrm>
          <a:prstGeom prst="rect">
            <a:avLst/>
          </a:prstGeom>
        </p:spPr>
        <p:txBody>
          <a:bodyPr/>
          <a:lstStyle>
            <a:lvl1pPr algn="ctr">
              <a:defRPr b="1"/>
            </a:lvl1pPr>
          </a:lstStyle>
          <a:p>
            <a:pPr/>
            <a:r>
              <a:t>Service-Page</a:t>
            </a:r>
          </a:p>
        </p:txBody>
      </p:sp>
      <p:pic>
        <p:nvPicPr>
          <p:cNvPr id="240" name="Picture 2" descr="Picture 2"/>
          <p:cNvPicPr>
            <a:picLocks noChangeAspect="1"/>
          </p:cNvPicPr>
          <p:nvPr/>
        </p:nvPicPr>
        <p:blipFill>
          <a:blip r:embed="rId2">
            <a:extLst/>
          </a:blip>
          <a:stretch>
            <a:fillRect/>
          </a:stretch>
        </p:blipFill>
        <p:spPr>
          <a:xfrm>
            <a:off x="860213" y="1165012"/>
            <a:ext cx="7267790" cy="338243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itle 1"/>
          <p:cNvSpPr txBox="1"/>
          <p:nvPr>
            <p:ph type="title"/>
          </p:nvPr>
        </p:nvSpPr>
        <p:spPr>
          <a:xfrm>
            <a:off x="628559" y="643466"/>
            <a:ext cx="7886432" cy="624183"/>
          </a:xfrm>
          <a:prstGeom prst="rect">
            <a:avLst/>
          </a:prstGeom>
        </p:spPr>
        <p:txBody>
          <a:bodyPr/>
          <a:lstStyle>
            <a:lvl1pPr algn="ctr">
              <a:defRPr b="1"/>
            </a:lvl1pPr>
          </a:lstStyle>
          <a:p>
            <a:pPr/>
            <a:r>
              <a:t>Departments-Page</a:t>
            </a:r>
          </a:p>
        </p:txBody>
      </p:sp>
      <p:pic>
        <p:nvPicPr>
          <p:cNvPr id="243" name="Picture 2" descr="Picture 2"/>
          <p:cNvPicPr>
            <a:picLocks noChangeAspect="1"/>
          </p:cNvPicPr>
          <p:nvPr/>
        </p:nvPicPr>
        <p:blipFill>
          <a:blip r:embed="rId2">
            <a:extLst/>
          </a:blip>
          <a:stretch>
            <a:fillRect/>
          </a:stretch>
        </p:blipFill>
        <p:spPr>
          <a:xfrm>
            <a:off x="724746" y="1205652"/>
            <a:ext cx="7193282" cy="338666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le 1"/>
          <p:cNvSpPr txBox="1"/>
          <p:nvPr>
            <p:ph type="title"/>
          </p:nvPr>
        </p:nvSpPr>
        <p:spPr>
          <a:xfrm>
            <a:off x="486319" y="326813"/>
            <a:ext cx="7886432" cy="649583"/>
          </a:xfrm>
          <a:prstGeom prst="rect">
            <a:avLst/>
          </a:prstGeom>
        </p:spPr>
        <p:txBody>
          <a:bodyPr/>
          <a:lstStyle>
            <a:lvl1pPr algn="ctr">
              <a:defRPr b="1"/>
            </a:lvl1pPr>
          </a:lstStyle>
          <a:p>
            <a:pPr/>
            <a:r>
              <a:t>Blog-Page</a:t>
            </a:r>
          </a:p>
        </p:txBody>
      </p:sp>
      <p:pic>
        <p:nvPicPr>
          <p:cNvPr id="246" name="Picture 2" descr="Picture 2"/>
          <p:cNvPicPr>
            <a:picLocks noChangeAspect="1"/>
          </p:cNvPicPr>
          <p:nvPr/>
        </p:nvPicPr>
        <p:blipFill>
          <a:blip r:embed="rId2">
            <a:extLst/>
          </a:blip>
          <a:stretch>
            <a:fillRect/>
          </a:stretch>
        </p:blipFill>
        <p:spPr>
          <a:xfrm>
            <a:off x="2050149" y="814163"/>
            <a:ext cx="5122812" cy="387585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Title 1"/>
          <p:cNvSpPr txBox="1"/>
          <p:nvPr>
            <p:ph type="title"/>
          </p:nvPr>
        </p:nvSpPr>
        <p:spPr>
          <a:xfrm>
            <a:off x="152400" y="762000"/>
            <a:ext cx="7938052" cy="3778950"/>
          </a:xfrm>
          <a:prstGeom prst="rect">
            <a:avLst/>
          </a:prstGeom>
        </p:spPr>
        <p:txBody>
          <a:bodyPr/>
          <a:lstStyle/>
          <a:p>
            <a:pPr>
              <a:defRPr b="1" sz="1600">
                <a:solidFill>
                  <a:srgbClr val="213163"/>
                </a:solidFill>
              </a:defRPr>
            </a:pPr>
            <a:r>
              <a:t>Future Enhancements</a:t>
            </a:r>
            <a:r>
              <a:rPr>
                <a:solidFill>
                  <a:srgbClr val="374151"/>
                </a:solidFill>
              </a:rPr>
              <a:t>:</a:t>
            </a:r>
            <a:br>
              <a:rPr>
                <a:solidFill>
                  <a:srgbClr val="374151"/>
                </a:solidFill>
              </a:rPr>
            </a:br>
            <a:br>
              <a:rPr>
                <a:solidFill>
                  <a:srgbClr val="374151"/>
                </a:solidFill>
              </a:rPr>
            </a:br>
            <a:r>
              <a:rPr b="0" sz="2000">
                <a:solidFill>
                  <a:srgbClr val="000000"/>
                </a:solidFill>
              </a:rPr>
              <a:t>This order cars online system project aimed at developing an online car rental system which can be used in small places, and medium cities firstly and then on a large scale. </a:t>
            </a:r>
            <a:br>
              <a:rPr b="0" sz="2000">
                <a:solidFill>
                  <a:srgbClr val="000000"/>
                </a:solidFill>
              </a:rPr>
            </a:br>
            <a:r>
              <a:rPr b="0" sz="2000">
                <a:solidFill>
                  <a:srgbClr val="000000"/>
                </a:solidFill>
              </a:rPr>
              <a:t>▪ It is developed to help car rental to simplify their daily operational and managerial task as well as improve the dining experience of customers. </a:t>
            </a:r>
            <a:br>
              <a:rPr b="0" sz="2000">
                <a:solidFill>
                  <a:srgbClr val="000000"/>
                </a:solidFill>
              </a:rPr>
            </a:br>
            <a:r>
              <a:rPr b="0" sz="2000">
                <a:solidFill>
                  <a:srgbClr val="000000"/>
                </a:solidFill>
              </a:rPr>
              <a:t>▪ And also helps restaurant develop healthy customer relationships by providing good services. The system enables staff to let update and make changes to their cars and beverage list information based on the orders placed and the orders completed</a:t>
            </a:r>
            <a:r>
              <a:rPr b="0">
                <a:solidFill>
                  <a:srgbClr val="000000"/>
                </a:solidFill>
              </a:rPr>
              <a:t>.</a:t>
            </a:r>
            <a:br>
              <a:rPr b="0">
                <a:solidFill>
                  <a:srgbClr val="000000"/>
                </a:solidFill>
              </a:rPr>
            </a:b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61;g5fab984687_2_0"/>
          <p:cNvSpPr txBox="1"/>
          <p:nvPr>
            <p:ph type="title"/>
          </p:nvPr>
        </p:nvSpPr>
        <p:spPr>
          <a:xfrm>
            <a:off x="490248" y="609600"/>
            <a:ext cx="8321859" cy="3931350"/>
          </a:xfrm>
          <a:prstGeom prst="rect">
            <a:avLst/>
          </a:prstGeom>
        </p:spPr>
        <p:txBody>
          <a:bodyPr anchor="t"/>
          <a:lstStyle/>
          <a:p>
            <a:pPr>
              <a:defRPr b="1" sz="1600">
                <a:solidFill>
                  <a:srgbClr val="213163"/>
                </a:solidFill>
              </a:defRPr>
            </a:pPr>
            <a:r>
              <a:t>Conclusion</a:t>
            </a:r>
            <a:br/>
            <a:br/>
            <a:r>
              <a:rPr b="0" sz="1400">
                <a:solidFill>
                  <a:srgbClr val="000000"/>
                </a:solidFill>
              </a:rPr>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p>
        </p:txBody>
      </p:sp>
      <p:sp>
        <p:nvSpPr>
          <p:cNvPr id="251" name="Straight Connector 1"/>
          <p:cNvSpPr/>
          <p:nvPr/>
        </p:nvSpPr>
        <p:spPr>
          <a:xfrm>
            <a:off x="0" y="4675909"/>
            <a:ext cx="9144000" cy="1"/>
          </a:xfrm>
          <a:prstGeom prst="line">
            <a:avLst/>
          </a:prstGeom>
          <a:ln>
            <a:solidFill>
              <a:srgbClr val="BFBFBF"/>
            </a:solidFill>
          </a:ln>
        </p:spPr>
        <p:txBody>
          <a:bodyPr lIns="45719" rIns="45719"/>
          <a:lstStyle/>
          <a:p>
            <a:pPr/>
          </a:p>
        </p:txBody>
      </p:sp>
      <p:sp>
        <p:nvSpPr>
          <p:cNvPr id="252" name="Google Shape;61;g5fab984687_2_0"/>
          <p:cNvSpPr txBox="1"/>
          <p:nvPr/>
        </p:nvSpPr>
        <p:spPr>
          <a:xfrm>
            <a:off x="138650" y="4649739"/>
            <a:ext cx="3180283" cy="45809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 arkajainuniversity.ac.in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object 2"/>
          <p:cNvSpPr txBox="1"/>
          <p:nvPr>
            <p:ph type="title"/>
          </p:nvPr>
        </p:nvSpPr>
        <p:spPr>
          <a:xfrm>
            <a:off x="3504527" y="2334504"/>
            <a:ext cx="2149020" cy="474490"/>
          </a:xfrm>
          <a:prstGeom prst="rect">
            <a:avLst/>
          </a:prstGeom>
        </p:spPr>
        <p:txBody>
          <a:bodyPr/>
          <a:lstStyle>
            <a:lvl1pPr indent="12700">
              <a:spcBef>
                <a:spcPts val="100"/>
              </a:spcBef>
              <a:defRPr b="1" spc="-100" sz="3000">
                <a:solidFill>
                  <a:srgbClr val="223366"/>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Picture 10" descr="Picture 10"/>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190" name="TextBox 11"/>
          <p:cNvSpPr txBox="1"/>
          <p:nvPr/>
        </p:nvSpPr>
        <p:spPr>
          <a:xfrm>
            <a:off x="2422762" y="970065"/>
            <a:ext cx="4283236" cy="4500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3900"/>
              </a:lnSpc>
              <a:defRPr b="1" sz="2000">
                <a:solidFill>
                  <a:srgbClr val="213164"/>
                </a:solidFill>
              </a:defRPr>
            </a:lvl1pPr>
          </a:lstStyle>
          <a:p>
            <a:pPr/>
            <a:r>
              <a:t>CAPSTONE PROJECT SHOWCASE</a:t>
            </a:r>
          </a:p>
        </p:txBody>
      </p:sp>
      <p:sp>
        <p:nvSpPr>
          <p:cNvPr id="191" name="Rectangle: Rounded Corners 15"/>
          <p:cNvSpPr/>
          <p:nvPr/>
        </p:nvSpPr>
        <p:spPr>
          <a:xfrm>
            <a:off x="956310" y="3037839"/>
            <a:ext cx="7227570" cy="530627"/>
          </a:xfrm>
          <a:prstGeom prst="roundRect">
            <a:avLst>
              <a:gd name="adj" fmla="val 16667"/>
            </a:avLst>
          </a:prstGeom>
          <a:solidFill>
            <a:srgbClr val="DFDDFB"/>
          </a:solidFill>
          <a:ln w="25400">
            <a:solidFill>
              <a:srgbClr val="DFDDFB"/>
            </a:solidFill>
          </a:ln>
        </p:spPr>
        <p:txBody>
          <a:bodyPr lIns="45719" rIns="45719" anchor="ctr"/>
          <a:lstStyle/>
          <a:p>
            <a:pPr algn="ctr">
              <a:defRPr>
                <a:solidFill>
                  <a:srgbClr val="FFFFFF"/>
                </a:solidFill>
              </a:defRPr>
            </a:pPr>
          </a:p>
        </p:txBody>
      </p:sp>
      <p:sp>
        <p:nvSpPr>
          <p:cNvPr id="192" name="TextBox 10"/>
          <p:cNvSpPr txBox="1"/>
          <p:nvPr/>
        </p:nvSpPr>
        <p:spPr>
          <a:xfrm>
            <a:off x="2129472" y="3183633"/>
            <a:ext cx="4881247" cy="23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1900"/>
              </a:lnSpc>
              <a:defRPr b="1" sz="1600"/>
            </a:lvl1pPr>
          </a:lstStyle>
          <a:p>
            <a:pPr/>
            <a:r>
              <a:t>Car Rentals Application with Django Framework </a:t>
            </a:r>
          </a:p>
        </p:txBody>
      </p:sp>
      <p:sp>
        <p:nvSpPr>
          <p:cNvPr id="193" name="TextBox 10"/>
          <p:cNvSpPr txBox="1"/>
          <p:nvPr/>
        </p:nvSpPr>
        <p:spPr>
          <a:xfrm>
            <a:off x="3872229" y="2704571"/>
            <a:ext cx="1399541" cy="2361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1900"/>
              </a:lnSpc>
              <a:defRPr b="1" sz="1600">
                <a:solidFill>
                  <a:srgbClr val="FFFFFF"/>
                </a:solidFill>
              </a:defRPr>
            </a:lvl1pPr>
          </a:lstStyle>
          <a:p>
            <a:pPr/>
            <a:r>
              <a:t>Project Title</a:t>
            </a:r>
          </a:p>
        </p:txBody>
      </p:sp>
      <p:sp>
        <p:nvSpPr>
          <p:cNvPr id="194" name="TextBox 7"/>
          <p:cNvSpPr txBox="1"/>
          <p:nvPr/>
        </p:nvSpPr>
        <p:spPr>
          <a:xfrm>
            <a:off x="1276813" y="4029973"/>
            <a:ext cx="6590375" cy="477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1900"/>
              </a:lnSpc>
              <a:defRPr sz="1600">
                <a:solidFill>
                  <a:srgbClr val="FFFFFF"/>
                </a:solidFill>
              </a:defRPr>
            </a:lvl1pPr>
          </a:lstStyle>
          <a:p>
            <a:pPr/>
            <a:r>
              <a:t>Abstract | Problem Statement | Project Overview | Proposed Solution | Technology Used | Modelling &amp; Results | Conclusion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61;g5fab984687_2_0"/>
          <p:cNvSpPr txBox="1"/>
          <p:nvPr>
            <p:ph type="title"/>
          </p:nvPr>
        </p:nvSpPr>
        <p:spPr>
          <a:xfrm>
            <a:off x="85642" y="547911"/>
            <a:ext cx="7700010" cy="4090800"/>
          </a:xfrm>
          <a:prstGeom prst="rect">
            <a:avLst/>
          </a:prstGeom>
        </p:spPr>
        <p:txBody>
          <a:bodyPr anchor="t"/>
          <a:lstStyle/>
          <a:p>
            <a:pPr>
              <a:defRPr b="1" sz="1600">
                <a:solidFill>
                  <a:srgbClr val="213163"/>
                </a:solidFill>
              </a:defRPr>
            </a:pPr>
            <a:r>
              <a:t>Abstract </a:t>
            </a:r>
            <a:br/>
            <a:br/>
            <a:r>
              <a:rPr b="0">
                <a:solidFill>
                  <a:srgbClr val="000000"/>
                </a:solidFill>
              </a:rPr>
              <a:t>“</a:t>
            </a:r>
            <a:r>
              <a:rPr b="0" sz="1400">
                <a:solidFill>
                  <a:srgbClr val="000000"/>
                </a:solidFill>
              </a:rPr>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p>
        </p:txBody>
      </p:sp>
      <p:sp>
        <p:nvSpPr>
          <p:cNvPr id="197" name="Straight Connector 2"/>
          <p:cNvSpPr/>
          <p:nvPr/>
        </p:nvSpPr>
        <p:spPr>
          <a:xfrm>
            <a:off x="0" y="4675909"/>
            <a:ext cx="9144000" cy="1"/>
          </a:xfrm>
          <a:prstGeom prst="line">
            <a:avLst/>
          </a:prstGeom>
          <a:ln>
            <a:solidFill>
              <a:srgbClr val="BFBFBF"/>
            </a:solidFill>
          </a:ln>
        </p:spPr>
        <p:txBody>
          <a:bodyPr lIns="45719" rIns="45719"/>
          <a:lstStyle/>
          <a:p>
            <a:pPr/>
          </a:p>
        </p:txBody>
      </p:sp>
      <p:sp>
        <p:nvSpPr>
          <p:cNvPr id="198" name="Google Shape;61;g5fab984687_2_0"/>
          <p:cNvSpPr txBox="1"/>
          <p:nvPr/>
        </p:nvSpPr>
        <p:spPr>
          <a:xfrm>
            <a:off x="145277" y="4713109"/>
            <a:ext cx="4671887"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 arkajainuniversity.ac.in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61;g5fab984687_2_0"/>
          <p:cNvSpPr txBox="1"/>
          <p:nvPr>
            <p:ph type="title"/>
          </p:nvPr>
        </p:nvSpPr>
        <p:spPr>
          <a:xfrm>
            <a:off x="136664" y="585109"/>
            <a:ext cx="7348413" cy="4090800"/>
          </a:xfrm>
          <a:prstGeom prst="rect">
            <a:avLst/>
          </a:prstGeom>
        </p:spPr>
        <p:txBody>
          <a:bodyPr anchor="t"/>
          <a:lstStyle/>
          <a:p>
            <a:pPr>
              <a:defRPr b="1" sz="1600">
                <a:solidFill>
                  <a:srgbClr val="213163"/>
                </a:solidFill>
              </a:defRPr>
            </a:pPr>
            <a:r>
              <a:t>Problem Statement</a:t>
            </a:r>
            <a:br/>
            <a:br/>
            <a:r>
              <a:rPr b="0" sz="1400">
                <a:solidFill>
                  <a:srgbClr val="000000"/>
                </a:solidFill>
              </a:rPr>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b="0" sz="1400">
                <a:solidFill>
                  <a:srgbClr val="000000"/>
                </a:solidFill>
              </a:rPr>
            </a:br>
            <a:br>
              <a:rPr b="0" sz="1400">
                <a:solidFill>
                  <a:srgbClr val="000000"/>
                </a:solidFill>
              </a:rPr>
            </a:br>
            <a:r>
              <a:rPr b="0" sz="1400">
                <a:solidFill>
                  <a:srgbClr val="000000"/>
                </a:solidFill>
              </a:rPr>
              <a:t>1. To rent a car a prospective renter must first go to the nearest office to register as a client. </a:t>
            </a:r>
            <a:br>
              <a:rPr b="0" sz="1400">
                <a:solidFill>
                  <a:srgbClr val="000000"/>
                </a:solidFill>
              </a:rPr>
            </a:br>
            <a:br>
              <a:rPr b="0" sz="1400">
                <a:solidFill>
                  <a:srgbClr val="000000"/>
                </a:solidFill>
              </a:rPr>
            </a:br>
            <a:r>
              <a:rPr b="0" sz="1400">
                <a:solidFill>
                  <a:srgbClr val="000000"/>
                </a:solidFill>
              </a:rPr>
              <a:t>2. Cars that provide difficulties to rent out are normally advertised in local or national newspaper. it involves a lot of paper work and consumes time.</a:t>
            </a:r>
          </a:p>
        </p:txBody>
      </p:sp>
      <p:sp>
        <p:nvSpPr>
          <p:cNvPr id="201" name="Straight Connector 1"/>
          <p:cNvSpPr/>
          <p:nvPr/>
        </p:nvSpPr>
        <p:spPr>
          <a:xfrm>
            <a:off x="0" y="4675909"/>
            <a:ext cx="9144000" cy="1"/>
          </a:xfrm>
          <a:prstGeom prst="line">
            <a:avLst/>
          </a:prstGeom>
          <a:ln>
            <a:solidFill>
              <a:srgbClr val="BFBFBF"/>
            </a:solidFill>
          </a:ln>
        </p:spPr>
        <p:txBody>
          <a:bodyPr lIns="45719" rIns="45719"/>
          <a:lstStyle/>
          <a:p>
            <a:pPr/>
          </a:p>
        </p:txBody>
      </p:sp>
      <p:sp>
        <p:nvSpPr>
          <p:cNvPr id="202" name="Google Shape;61;g5fab984687_2_0"/>
          <p:cNvSpPr txBox="1"/>
          <p:nvPr/>
        </p:nvSpPr>
        <p:spPr>
          <a:xfrm>
            <a:off x="136664" y="4675909"/>
            <a:ext cx="3766101"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 www.coursehero.com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61;g5fab984687_2_0"/>
          <p:cNvSpPr txBox="1"/>
          <p:nvPr>
            <p:ph type="title"/>
          </p:nvPr>
        </p:nvSpPr>
        <p:spPr>
          <a:xfrm>
            <a:off x="52511" y="607024"/>
            <a:ext cx="8342742" cy="4090800"/>
          </a:xfrm>
          <a:prstGeom prst="rect">
            <a:avLst/>
          </a:prstGeom>
        </p:spPr>
        <p:txBody>
          <a:bodyPr anchor="t"/>
          <a:lstStyle/>
          <a:p>
            <a:pPr>
              <a:defRPr b="1" sz="1600">
                <a:solidFill>
                  <a:srgbClr val="213163"/>
                </a:solidFill>
              </a:defRPr>
            </a:pPr>
            <a:r>
              <a:t>Project Overview</a:t>
            </a:r>
            <a:br/>
            <a:br/>
            <a:r>
              <a:rPr b="0">
                <a:solidFill>
                  <a:srgbClr val="000000"/>
                </a:solidFill>
              </a:rPr>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p>
        </p:txBody>
      </p:sp>
      <p:sp>
        <p:nvSpPr>
          <p:cNvPr id="205" name="Straight Connector 1"/>
          <p:cNvSpPr/>
          <p:nvPr/>
        </p:nvSpPr>
        <p:spPr>
          <a:xfrm>
            <a:off x="0" y="4675909"/>
            <a:ext cx="9144000" cy="1"/>
          </a:xfrm>
          <a:prstGeom prst="line">
            <a:avLst/>
          </a:prstGeom>
          <a:ln>
            <a:solidFill>
              <a:srgbClr val="BFBFBF"/>
            </a:solidFill>
          </a:ln>
        </p:spPr>
        <p:txBody>
          <a:bodyPr lIns="45719" rIns="45719"/>
          <a:lstStyle/>
          <a:p>
            <a:pPr/>
          </a:p>
        </p:txBody>
      </p:sp>
      <p:sp>
        <p:nvSpPr>
          <p:cNvPr id="206" name="Google Shape;61;g5fab984687_2_0"/>
          <p:cNvSpPr txBox="1"/>
          <p:nvPr/>
        </p:nvSpPr>
        <p:spPr>
          <a:xfrm>
            <a:off x="235391" y="4697824"/>
            <a:ext cx="2690689" cy="45809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 arkajainuniversity.ac.in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61;g5fab984687_2_0"/>
          <p:cNvSpPr txBox="1"/>
          <p:nvPr>
            <p:ph type="title"/>
          </p:nvPr>
        </p:nvSpPr>
        <p:spPr>
          <a:xfrm>
            <a:off x="138533" y="477077"/>
            <a:ext cx="8866934" cy="4063874"/>
          </a:xfrm>
          <a:prstGeom prst="rect">
            <a:avLst/>
          </a:prstGeom>
        </p:spPr>
        <p:txBody>
          <a:bodyPr anchor="t"/>
          <a:lstStyle>
            <a:lvl1pPr>
              <a:defRPr b="1" sz="1600">
                <a:solidFill>
                  <a:srgbClr val="213163"/>
                </a:solidFill>
              </a:defRPr>
            </a:lvl1pPr>
          </a:lstStyle>
          <a:p>
            <a:pPr/>
            <a:r>
              <a:t>Proposed Solution</a:t>
            </a:r>
          </a:p>
        </p:txBody>
      </p:sp>
      <p:sp>
        <p:nvSpPr>
          <p:cNvPr id="209" name="TextBox 10"/>
          <p:cNvSpPr txBox="1"/>
          <p:nvPr/>
        </p:nvSpPr>
        <p:spPr>
          <a:xfrm>
            <a:off x="184253" y="1102220"/>
            <a:ext cx="8775494" cy="30058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pPr>
            <a:r>
              <a:t>The existing system is a manual one. After studying the problems of the existing system, the following requirements have been identified. </a:t>
            </a:r>
          </a:p>
          <a:p>
            <a:pPr marL="342900" indent="-342900">
              <a:lnSpc>
                <a:spcPct val="150000"/>
              </a:lnSpc>
              <a:buClr>
                <a:srgbClr val="000000"/>
              </a:buClr>
              <a:buSzPct val="100000"/>
              <a:buAutoNum type="arabicPeriod" startAt="1"/>
            </a:pPr>
            <a:r>
              <a:t>Develop a new system that will reduce the manual effort of creating reports</a:t>
            </a:r>
          </a:p>
          <a:p>
            <a:pPr marL="342900" indent="-342900">
              <a:lnSpc>
                <a:spcPct val="150000"/>
              </a:lnSpc>
              <a:buClr>
                <a:srgbClr val="000000"/>
              </a:buClr>
              <a:buSzPct val="100000"/>
              <a:buAutoNum type="arabicPeriod" startAt="1"/>
            </a:pPr>
            <a:r>
              <a:t>Develop a system that will built-up the database to facilitate future information and retrieval for analysis and other statements.</a:t>
            </a:r>
          </a:p>
          <a:p>
            <a:pPr marL="342900" indent="-342900">
              <a:lnSpc>
                <a:spcPct val="150000"/>
              </a:lnSpc>
              <a:buClr>
                <a:srgbClr val="000000"/>
              </a:buClr>
              <a:buSzPct val="100000"/>
              <a:buAutoNum type="arabicPeriod" startAt="1"/>
            </a:pPr>
            <a:r>
              <a:t>Develop a system that will automate the monitoring of any problem During Analysis. </a:t>
            </a:r>
          </a:p>
          <a:p>
            <a:pPr marL="342900" indent="-342900">
              <a:lnSpc>
                <a:spcPct val="150000"/>
              </a:lnSpc>
              <a:buClr>
                <a:srgbClr val="000000"/>
              </a:buClr>
              <a:buSzPct val="100000"/>
              <a:buAutoNum type="arabicPeriod" startAt="1"/>
            </a:pPr>
            <a:r>
              <a:t>Develop a system that has a flexible form design.</a:t>
            </a:r>
          </a:p>
          <a:p>
            <a:pPr marL="342900" indent="-342900">
              <a:lnSpc>
                <a:spcPct val="150000"/>
              </a:lnSpc>
              <a:buClr>
                <a:srgbClr val="000000"/>
              </a:buClr>
              <a:buSzPct val="100000"/>
              <a:buAutoNum type="arabicPeriod" startAt="1"/>
            </a:pPr>
            <a:r>
              <a:t>The system should have provision to view performance during working with system After completing the requirement determination and doing re analysis a new system is designed which could solve the problem of existing system and fulfill the requirement of the users. </a:t>
            </a:r>
          </a:p>
        </p:txBody>
      </p:sp>
      <p:sp>
        <p:nvSpPr>
          <p:cNvPr id="210" name="Straight Connector 1"/>
          <p:cNvSpPr/>
          <p:nvPr/>
        </p:nvSpPr>
        <p:spPr>
          <a:xfrm>
            <a:off x="0" y="4675909"/>
            <a:ext cx="9144000" cy="1"/>
          </a:xfrm>
          <a:prstGeom prst="line">
            <a:avLst/>
          </a:prstGeom>
          <a:ln>
            <a:solidFill>
              <a:srgbClr val="BFBFBF"/>
            </a:solidFill>
          </a:ln>
        </p:spPr>
        <p:txBody>
          <a:bodyPr lIns="45719" rIns="45719"/>
          <a:lstStyle/>
          <a:p>
            <a:pPr/>
          </a:p>
        </p:txBody>
      </p:sp>
      <p:sp>
        <p:nvSpPr>
          <p:cNvPr id="211" name="Google Shape;61;g5fab984687_2_0"/>
          <p:cNvSpPr txBox="1"/>
          <p:nvPr/>
        </p:nvSpPr>
        <p:spPr>
          <a:xfrm>
            <a:off x="138651" y="4713109"/>
            <a:ext cx="707170"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traight Connector 1"/>
          <p:cNvSpPr/>
          <p:nvPr/>
        </p:nvSpPr>
        <p:spPr>
          <a:xfrm>
            <a:off x="0" y="4675909"/>
            <a:ext cx="9144000" cy="1"/>
          </a:xfrm>
          <a:prstGeom prst="line">
            <a:avLst/>
          </a:prstGeom>
          <a:ln>
            <a:solidFill>
              <a:srgbClr val="BFBFBF"/>
            </a:solidFill>
          </a:ln>
        </p:spPr>
        <p:txBody>
          <a:bodyPr lIns="45719" rIns="45719"/>
          <a:lstStyle/>
          <a:p>
            <a:pPr/>
          </a:p>
        </p:txBody>
      </p:sp>
      <p:sp>
        <p:nvSpPr>
          <p:cNvPr id="214" name="Google Shape;61;g5fab984687_2_0"/>
          <p:cNvSpPr txBox="1"/>
          <p:nvPr/>
        </p:nvSpPr>
        <p:spPr>
          <a:xfrm>
            <a:off x="138651" y="4713109"/>
            <a:ext cx="707170"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a:t>
            </a:r>
          </a:p>
        </p:txBody>
      </p:sp>
      <p:sp>
        <p:nvSpPr>
          <p:cNvPr id="215" name="Title 4"/>
          <p:cNvSpPr txBox="1"/>
          <p:nvPr>
            <p:ph type="title"/>
          </p:nvPr>
        </p:nvSpPr>
        <p:spPr>
          <a:xfrm>
            <a:off x="492236" y="783440"/>
            <a:ext cx="7551833" cy="3855272"/>
          </a:xfrm>
          <a:prstGeom prst="rect">
            <a:avLst/>
          </a:prstGeom>
        </p:spPr>
        <p:txBody>
          <a:bodyPr/>
          <a:lstStyle/>
          <a:p>
            <a:pPr>
              <a:defRPr sz="1600"/>
            </a:pPr>
            <a:r>
              <a:t>The benefits of the “Designing Training Database &amp; Effectiveness” are as follows:- </a:t>
            </a:r>
            <a:br/>
            <a:br/>
            <a:r>
              <a:t>• Quick and easy retrieval of information</a:t>
            </a:r>
            <a:br/>
            <a:br/>
            <a:r>
              <a:t> • Low cost maintenance. </a:t>
            </a:r>
            <a:br/>
            <a:br/>
            <a:r>
              <a:t>• The system is not person dependent.</a:t>
            </a:r>
            <a:br/>
            <a:r>
              <a:t> </a:t>
            </a:r>
            <a:br/>
            <a:r>
              <a:t>• Knowledge of computer skill required is minimum.</a:t>
            </a:r>
            <a:br/>
            <a:br/>
            <a:r>
              <a:t> • Use of this system will automate the function.</a:t>
            </a:r>
            <a:br/>
            <a:br/>
            <a:r>
              <a:t>• It will also lead this system to improve the quality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traight Connector 1"/>
          <p:cNvSpPr/>
          <p:nvPr/>
        </p:nvSpPr>
        <p:spPr>
          <a:xfrm>
            <a:off x="0" y="4675909"/>
            <a:ext cx="9144000" cy="1"/>
          </a:xfrm>
          <a:prstGeom prst="line">
            <a:avLst/>
          </a:prstGeom>
          <a:ln>
            <a:solidFill>
              <a:srgbClr val="BFBFBF"/>
            </a:solidFill>
          </a:ln>
        </p:spPr>
        <p:txBody>
          <a:bodyPr lIns="45719" rIns="45719"/>
          <a:lstStyle/>
          <a:p>
            <a:pPr/>
          </a:p>
        </p:txBody>
      </p:sp>
      <p:sp>
        <p:nvSpPr>
          <p:cNvPr id="218" name="Google Shape;61;g5fab984687_2_0"/>
          <p:cNvSpPr txBox="1"/>
          <p:nvPr/>
        </p:nvSpPr>
        <p:spPr>
          <a:xfrm>
            <a:off x="138651" y="4713109"/>
            <a:ext cx="707170"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a:t>
            </a:r>
          </a:p>
        </p:txBody>
      </p:sp>
      <p:sp>
        <p:nvSpPr>
          <p:cNvPr id="219" name="Title 4"/>
          <p:cNvSpPr txBox="1"/>
          <p:nvPr>
            <p:ph type="title"/>
          </p:nvPr>
        </p:nvSpPr>
        <p:spPr>
          <a:xfrm>
            <a:off x="490248" y="682486"/>
            <a:ext cx="7666337" cy="3858463"/>
          </a:xfrm>
          <a:prstGeom prst="rect">
            <a:avLst/>
          </a:prstGeom>
        </p:spPr>
        <p:txBody>
          <a:bodyPr/>
          <a:lstStyle/>
          <a:p>
            <a:pPr>
              <a:defRPr sz="1800"/>
            </a:pPr>
            <a: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61;g5fab984687_2_0"/>
          <p:cNvSpPr txBox="1"/>
          <p:nvPr>
            <p:ph type="ctrTitle" idx="4294967295"/>
          </p:nvPr>
        </p:nvSpPr>
        <p:spPr>
          <a:xfrm>
            <a:off x="131031" y="682130"/>
            <a:ext cx="2936084" cy="322264"/>
          </a:xfrm>
          <a:prstGeom prst="rect">
            <a:avLst/>
          </a:prstGeom>
        </p:spPr>
        <p:txBody>
          <a:bodyPr lIns="91424" tIns="91424" rIns="91424" bIns="91424" anchor="t">
            <a:normAutofit fontScale="100000" lnSpcReduction="0"/>
          </a:bodyPr>
          <a:lstStyle>
            <a:lvl1pPr defTabSz="594359">
              <a:defRPr b="1" sz="1040">
                <a:solidFill>
                  <a:srgbClr val="213163"/>
                </a:solidFill>
              </a:defRPr>
            </a:lvl1pPr>
          </a:lstStyle>
          <a:p>
            <a:pPr/>
            <a:r>
              <a:t>Technology Used</a:t>
            </a:r>
          </a:p>
        </p:txBody>
      </p:sp>
      <p:pic>
        <p:nvPicPr>
          <p:cNvPr id="222" name="Picture 8" descr="Picture 8"/>
          <p:cNvPicPr>
            <a:picLocks noChangeAspect="1"/>
          </p:cNvPicPr>
          <p:nvPr/>
        </p:nvPicPr>
        <p:blipFill>
          <a:blip r:embed="rId2">
            <a:extLst/>
          </a:blip>
          <a:stretch>
            <a:fillRect/>
          </a:stretch>
        </p:blipFill>
        <p:spPr>
          <a:xfrm>
            <a:off x="1021171" y="1723257"/>
            <a:ext cx="2956469" cy="2573048"/>
          </a:xfrm>
          <a:prstGeom prst="rect">
            <a:avLst/>
          </a:prstGeom>
          <a:ln w="12700">
            <a:miter lim="400000"/>
          </a:ln>
        </p:spPr>
      </p:pic>
      <p:pic>
        <p:nvPicPr>
          <p:cNvPr id="223" name="Picture 10" descr="Picture 10"/>
          <p:cNvPicPr>
            <a:picLocks noChangeAspect="1"/>
          </p:cNvPicPr>
          <p:nvPr/>
        </p:nvPicPr>
        <p:blipFill>
          <a:blip r:embed="rId3">
            <a:extLst/>
          </a:blip>
          <a:stretch>
            <a:fillRect/>
          </a:stretch>
        </p:blipFill>
        <p:spPr>
          <a:xfrm>
            <a:off x="4564379" y="1712691"/>
            <a:ext cx="4165600" cy="2090953"/>
          </a:xfrm>
          <a:prstGeom prst="rect">
            <a:avLst/>
          </a:prstGeom>
          <a:ln w="12700">
            <a:miter lim="400000"/>
          </a:ln>
        </p:spPr>
      </p:pic>
      <p:sp>
        <p:nvSpPr>
          <p:cNvPr id="224" name="TextBox 11"/>
          <p:cNvSpPr txBox="1"/>
          <p:nvPr/>
        </p:nvSpPr>
        <p:spPr>
          <a:xfrm>
            <a:off x="1046081" y="1361510"/>
            <a:ext cx="3227045"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Front-end</a:t>
            </a:r>
          </a:p>
        </p:txBody>
      </p:sp>
      <p:sp>
        <p:nvSpPr>
          <p:cNvPr id="225" name="TextBox 12"/>
          <p:cNvSpPr txBox="1"/>
          <p:nvPr/>
        </p:nvSpPr>
        <p:spPr>
          <a:xfrm>
            <a:off x="4911456" y="1287521"/>
            <a:ext cx="3489529"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Back-end</a:t>
            </a:r>
          </a:p>
        </p:txBody>
      </p:sp>
      <p:sp>
        <p:nvSpPr>
          <p:cNvPr id="226" name="Straight Connector 5"/>
          <p:cNvSpPr/>
          <p:nvPr/>
        </p:nvSpPr>
        <p:spPr>
          <a:xfrm>
            <a:off x="0" y="4675909"/>
            <a:ext cx="9144000" cy="1"/>
          </a:xfrm>
          <a:prstGeom prst="line">
            <a:avLst/>
          </a:prstGeom>
          <a:ln>
            <a:solidFill>
              <a:srgbClr val="BFBFBF"/>
            </a:solidFill>
          </a:ln>
        </p:spPr>
        <p:txBody>
          <a:bodyPr lIns="45719" rIns="45719"/>
          <a:lstStyle/>
          <a:p>
            <a:pPr/>
          </a:p>
        </p:txBody>
      </p:sp>
      <p:sp>
        <p:nvSpPr>
          <p:cNvPr id="227" name="Google Shape;61;g5fab984687_2_0"/>
          <p:cNvSpPr txBox="1"/>
          <p:nvPr/>
        </p:nvSpPr>
        <p:spPr>
          <a:xfrm>
            <a:off x="138651" y="4713109"/>
            <a:ext cx="707170"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vl1pPr>
          </a:lstStyle>
          <a:p>
            <a:pPr/>
            <a:r>
              <a:t>Source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