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2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3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45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3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4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6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0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D15C1D-8C1E-4EFB-9A86-1822B78DA85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741766-7045-4765-8D68-DA796271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  <p:sldLayoutId id="2147484202" r:id="rId17"/>
    <p:sldLayoutId id="214748420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7C66-96CC-3D7C-1DA6-A66EB088B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77019-39F8-125A-C42B-FC93C9B04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/>
              <a:t>STUDENT NAME: </a:t>
            </a:r>
            <a:r>
              <a:rPr lang="en-US" b="1" err="1"/>
              <a:t>Tamizharasi</a:t>
            </a:r>
            <a:r>
              <a:rPr lang="en-US" b="1"/>
              <a:t>.M</a:t>
            </a:r>
          </a:p>
          <a:p>
            <a:r>
              <a:rPr lang="en-US" b="1"/>
              <a:t>REGISTER NO:312207879</a:t>
            </a:r>
          </a:p>
          <a:p>
            <a:r>
              <a:rPr lang="en-US" b="1"/>
              <a:t>DEPARTMENT: BCOM(A/F) 3</a:t>
            </a:r>
            <a:r>
              <a:rPr lang="en-US" b="1" baseline="30000"/>
              <a:t>rd</a:t>
            </a:r>
            <a:r>
              <a:rPr lang="en-US" b="1"/>
              <a:t> year</a:t>
            </a:r>
          </a:p>
          <a:p>
            <a:r>
              <a:rPr lang="en-US" b="1"/>
              <a:t>COLLEGE: THE QUAIDE MILLETH COLLEGE FOR MEN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6894-E05A-881E-8E3C-F2E53CF8B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60C5F-6383-59BC-8719-6E15C058A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An employee engagement model is </a:t>
            </a:r>
            <a:r>
              <a:rPr lang="en-US" b="0" i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 framework organizations use to make sure their employees are happy, safe, healthy, valued, supported – and engaged</a:t>
            </a:r>
            <a:r>
              <a:rPr lang="en-US" b="0" i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. Such a model ensures that employees are treated as human beings first and foremost, with lives beyond work.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4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E4A1-BC9B-BF2D-DB75-C70E8107A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D7B65-4477-A456-5026-0EE18C307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An employee engagement model is </a:t>
            </a:r>
            <a:r>
              <a:rPr lang="en-US" b="0" i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 framework organizations use to make sure their employees are happy, safe, healthy, valued, supported – and engaged</a:t>
            </a:r>
            <a:r>
              <a:rPr lang="en-US" b="0" i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. Such a model ensures that employees are treated as human beings first and foremost, with lives beyond work.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60BA-48AE-D672-3BCF-1E6B8527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CONCULSION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7D899-6A52-5A11-0DB7-C7590F66B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a conclusion for a data analysis, you generally summarize the main findings, insights, and their implications</a:t>
            </a:r>
          </a:p>
        </p:txBody>
      </p:sp>
    </p:spTree>
    <p:extLst>
      <p:ext uri="{BB962C8B-B14F-4D97-AF65-F5344CB8AC3E}">
        <p14:creationId xmlns:p14="http://schemas.microsoft.com/office/powerpoint/2010/main" val="256999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F8C-D197-8C0F-4304-E4D9C9334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AB236-2F53-B126-82FE-860FC7C50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85616"/>
            <a:ext cx="8689976" cy="1371599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4000" b="1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191466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91BF-67E0-776C-3818-0D50153A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EDEE-1B5D-A461-4718-E462517B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1. Problem statement </a:t>
            </a:r>
          </a:p>
          <a:p>
            <a:pPr marL="0" indent="0">
              <a:buNone/>
            </a:pPr>
            <a:r>
              <a:rPr lang="en-US"/>
              <a:t>2. project overview</a:t>
            </a:r>
          </a:p>
          <a:p>
            <a:pPr marL="0" indent="0">
              <a:buNone/>
            </a:pPr>
            <a:r>
              <a:rPr lang="en-US"/>
              <a:t>3. end users</a:t>
            </a:r>
          </a:p>
          <a:p>
            <a:pPr marL="0" indent="0">
              <a:buNone/>
            </a:pPr>
            <a:r>
              <a:rPr lang="en-US"/>
              <a:t>4. our solution and proposition</a:t>
            </a:r>
          </a:p>
          <a:p>
            <a:pPr marL="0" indent="0">
              <a:buNone/>
            </a:pPr>
            <a:r>
              <a:rPr lang="en-US"/>
              <a:t>5. dataset description</a:t>
            </a:r>
          </a:p>
          <a:p>
            <a:pPr marL="0" indent="0">
              <a:buNone/>
            </a:pPr>
            <a:r>
              <a:rPr lang="en-US"/>
              <a:t>6.Modelling approach</a:t>
            </a:r>
          </a:p>
          <a:p>
            <a:pPr marL="0" indent="0">
              <a:buNone/>
            </a:pPr>
            <a:r>
              <a:rPr lang="en-US"/>
              <a:t>7.Results and discussion</a:t>
            </a:r>
          </a:p>
          <a:p>
            <a:pPr marL="0" indent="0">
              <a:buNone/>
            </a:pPr>
            <a:r>
              <a:rPr lang="en-US"/>
              <a:t>8. conclusion</a:t>
            </a:r>
          </a:p>
        </p:txBody>
      </p:sp>
    </p:spTree>
    <p:extLst>
      <p:ext uri="{BB962C8B-B14F-4D97-AF65-F5344CB8AC3E}">
        <p14:creationId xmlns:p14="http://schemas.microsoft.com/office/powerpoint/2010/main" val="369396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2D70-11A5-F076-0648-BDD7FE496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09C45-11A4-FC0C-D51E-25B81D5DE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Problem statements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summarize a challenge you want to resolve, its causes, who it impacts, and why that's important</a:t>
            </a:r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They often read like a concise overview managers can share with stakeholders and their teams.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5A19-2986-1D13-4EFF-D9EF31F5A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9AF81-E36C-8A26-A4D7-59DA9DF43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 project overview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a detailed description of a project's goals and objectives, the steps to achieve these goals, and the expected outcomes</a:t>
            </a:r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In addition, a project overview enables you to outline the project schedule, budget, necessary resources, and status.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5CFD-2BB7-67FD-B12A-4F40A5A91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WHO ARE THE END USERS?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DB01C-4F32-8970-6420-62AB83AC1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 term end user typically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the people your products or services are designed for</a:t>
            </a:r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They are often your customers, defined as people who purchase products from you. In fact, many companies focus on appealing to customers in their marketing campaigns.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F29A-B1C7-E6B8-6D58-A7A194019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OUR SOLUTION AND ITS VALUE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0AA58-81D1-50FD-A11E-1BE011AFA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 value proposition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a short statement that communicates why buyers should choose your products or services</a:t>
            </a:r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It's more than just a product or service description — it's the specific solution that your business provides and the promise of value that a customer can expect you to deliver.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7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3466-71AC-F6C7-53CD-242FD99A9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A5779-01BD-9743-8410-405AD3136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 Dataset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a set or collection of data</a:t>
            </a:r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This set is normally presented in a tabular pattern. Every column describes a particular variable. And each row corresponds to a given member of the data set, as per the given question. This is a part of data management.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6378-6F50-DB77-ED9A-2FD547C01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THE “WOW” IN OUR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B177D-2E56-F8E0-EA22-81053889A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5F5F5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Author of “Invisible Profits: The Power of Exceptional Customer Service”,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10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RESULTS</vt:lpstr>
      <vt:lpstr>CONCULSION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prithvi raj</dc:creator>
  <cp:lastModifiedBy>Vigneshwari V</cp:lastModifiedBy>
  <cp:revision>1</cp:revision>
  <dcterms:created xsi:type="dcterms:W3CDTF">2024-08-28T08:37:58Z</dcterms:created>
  <dcterms:modified xsi:type="dcterms:W3CDTF">2024-09-02T11:25:54Z</dcterms:modified>
</cp:coreProperties>
</file>