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E1EF"/>
    <a:srgbClr val="C18219"/>
    <a:srgbClr val="12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18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478ED-778E-4ADE-BBDB-0AAEFA492F79}" type="datetimeFigureOut">
              <a:rPr lang="en-IN" smtClean="0"/>
              <a:t>09-02-2025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7E177-6D3B-46FB-A9C9-0D597CEB2B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milnavi/week1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75451" y="2463800"/>
            <a:ext cx="687086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6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Crops and Fertilizers </a:t>
            </a:r>
          </a:p>
          <a:p>
            <a:pPr algn="r"/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Recommendation System</a:t>
            </a:r>
          </a:p>
          <a:p>
            <a:pPr algn="r"/>
            <a:r>
              <a:rPr lang="en-I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I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Times New Roman" panose="02020603050405020304" pitchFamily="18" charset="0"/>
              </a:rPr>
              <a:t> ML</a:t>
            </a:r>
            <a:endParaRPr 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A54E0-4E4A-C7D7-D804-B9F68E7FA26E}"/>
              </a:ext>
            </a:extLst>
          </p:cNvPr>
          <p:cNvSpPr txBox="1"/>
          <p:nvPr/>
        </p:nvSpPr>
        <p:spPr>
          <a:xfrm>
            <a:off x="485143" y="1906725"/>
            <a:ext cx="714755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000" dirty="0"/>
              <a:t>Learn how machine learning can help in agriculture.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 how to clean and prepare data for machine learning.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000" dirty="0"/>
              <a:t>Build models to recommend crops and fertilizers based on conditions.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Evaluate the performance of the models</a:t>
            </a:r>
            <a:r>
              <a:rPr lang="en-GB" sz="2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20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2000" dirty="0"/>
              <a:t>Create an interactive interface for real-time predictions.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97415-8C32-4B01-3357-AE512694C315}"/>
              </a:ext>
            </a:extLst>
          </p:cNvPr>
          <p:cNvSpPr txBox="1"/>
          <p:nvPr/>
        </p:nvSpPr>
        <p:spPr>
          <a:xfrm>
            <a:off x="546100" y="1293119"/>
            <a:ext cx="11125200" cy="5749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FF0000"/>
                </a:solidFill>
              </a:rPr>
              <a:t>Python</a:t>
            </a:r>
            <a:r>
              <a:rPr lang="en-GB" dirty="0"/>
              <a:t>: Programming language used for developing the system.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FF0000"/>
                </a:solidFill>
              </a:rPr>
              <a:t>Machine Learning Libraries</a:t>
            </a:r>
            <a:r>
              <a:rPr lang="en-GB" dirty="0"/>
              <a:t>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</a:rPr>
              <a:t>Scikit-learn</a:t>
            </a:r>
            <a:r>
              <a:rPr lang="en-GB" dirty="0"/>
              <a:t>: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building and training machine learning models</a:t>
            </a:r>
            <a:r>
              <a:rPr lang="en-GB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</a:rPr>
              <a:t>Pandas</a:t>
            </a:r>
            <a:r>
              <a:rPr lang="en-GB" dirty="0"/>
              <a:t>: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data manipulation and analysis</a:t>
            </a:r>
            <a:r>
              <a:rPr lang="en-GB" dirty="0"/>
              <a:t>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</a:rPr>
              <a:t>NumPy</a:t>
            </a:r>
            <a:r>
              <a:rPr lang="en-GB" dirty="0"/>
              <a:t>: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numerical operations.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b="1" dirty="0">
                <a:solidFill>
                  <a:srgbClr val="00B050"/>
                </a:solidFill>
              </a:rPr>
              <a:t>Seaborn &amp; Matplotlib</a:t>
            </a:r>
            <a:r>
              <a:rPr lang="en-GB" dirty="0"/>
              <a:t>: </a:t>
            </a:r>
            <a:r>
              <a:rPr lang="en-GB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data visualization.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b="1" dirty="0" err="1">
                <a:solidFill>
                  <a:srgbClr val="FF0000"/>
                </a:solidFill>
              </a:rPr>
              <a:t>Jupyter</a:t>
            </a:r>
            <a:r>
              <a:rPr lang="en-GB" b="1" dirty="0">
                <a:solidFill>
                  <a:srgbClr val="FF0000"/>
                </a:solidFill>
              </a:rPr>
              <a:t> Notebook</a:t>
            </a:r>
            <a:r>
              <a:rPr lang="en-GB" dirty="0"/>
              <a:t>: Development environment for writing and testing the code.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b="1" dirty="0" err="1">
                <a:solidFill>
                  <a:srgbClr val="FF0000"/>
                </a:solidFill>
              </a:rPr>
              <a:t>ipywidgets</a:t>
            </a:r>
            <a:r>
              <a:rPr lang="en-GB" dirty="0"/>
              <a:t>: For creating interactive UI elements for input and output.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rgbClr val="FF0000"/>
                </a:solidFill>
              </a:rPr>
              <a:t>Decision Tree Classifier</a:t>
            </a:r>
            <a:r>
              <a:rPr lang="en-GB" dirty="0"/>
              <a:t>: The machine learning model used for crop and fertilizer recommendation.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9C271B-6A76-E7A2-1A0B-B6AE5C77A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626" y="1467774"/>
            <a:ext cx="3286540" cy="3286540"/>
          </a:xfrm>
          <a:prstGeom prst="rect">
            <a:avLst/>
          </a:prstGeom>
          <a:effectLst>
            <a:glow rad="355600">
              <a:srgbClr val="121F28">
                <a:alpha val="45000"/>
              </a:srgbClr>
            </a:glow>
            <a:softEdge rad="254000"/>
          </a:effectLst>
          <a:scene3d>
            <a:camera prst="orthographicFront">
              <a:rot lat="0" lon="0" rev="0"/>
            </a:camera>
            <a:lightRig rig="threePt" dir="t"/>
          </a:scene3d>
          <a:sp3d>
            <a:bevelT/>
          </a:sp3d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6B465B-3683-591F-2E68-1EF864203FE5}"/>
              </a:ext>
            </a:extLst>
          </p:cNvPr>
          <p:cNvSpPr txBox="1"/>
          <p:nvPr/>
        </p:nvSpPr>
        <p:spPr>
          <a:xfrm>
            <a:off x="1181100" y="4450066"/>
            <a:ext cx="11087100" cy="4973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9103C17F-7D3F-0D72-D043-F1739D4C64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auto">
          <a:xfrm>
            <a:off x="431800" y="1091600"/>
            <a:ext cx="10166566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datasets for crop recommendations and fertilizer prediction. 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and handled missing values. 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variables into numerical values. 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the data to ensure consistency. 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Development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indent="-285750" eaLnBrk="0" fontAlgn="base" hangingPunct="0"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600" b="1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Decision Tree Classifier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models for crop and fertilizer</a:t>
            </a:r>
          </a:p>
          <a:p>
            <a:pPr marL="457200" eaLnBrk="0" fontAlgn="base" hangingPunct="0">
              <a:spcAft>
                <a:spcPct val="0"/>
              </a:spcAft>
              <a:buClrTx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recommendations. 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the data into training and testing sets. 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models using the training data. 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the models' performance using accuracy scores on the test data. 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Interface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an interactive user interface using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ipywidgets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real-time crop and fertilizer recommendations. </a:t>
            </a:r>
          </a:p>
          <a:p>
            <a:pPr marL="285750" marR="0" lvl="0" indent="-285750" algn="l" defTabSz="914400" rtl="0" eaLnBrk="0" fontAlgn="base" latinLnBrk="0" hangingPunct="0"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D6EFC81-F516-E295-0F8C-CA19EFF3D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600" y="1214711"/>
            <a:ext cx="4210266" cy="4210266"/>
          </a:xfrm>
          <a:prstGeom prst="rect">
            <a:avLst/>
          </a:prstGeom>
          <a:effectLst>
            <a:glow rad="482600">
              <a:srgbClr val="2FE1EF">
                <a:alpha val="20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BDE03E-B9EE-6BDC-7ABA-106D0421F910}"/>
              </a:ext>
            </a:extLst>
          </p:cNvPr>
          <p:cNvSpPr txBox="1"/>
          <p:nvPr/>
        </p:nvSpPr>
        <p:spPr>
          <a:xfrm flipV="1">
            <a:off x="801204" y="3415402"/>
            <a:ext cx="10440456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32E884-E923-5277-B394-B5922ADDB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600" y="1884843"/>
            <a:ext cx="11581296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 in Agriculture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Farmers often face difficulties in selecting the right crop and the appropriate fertilizers based on varying environmental and soil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 a machine learning-based system that: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Recommends the most suitable crop for a given set of conditions (soil, climate, nutrients).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Suggests the best fertilizer based on the selected crop and soil type.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system will help farmers make informed decisions, increase crop yields, and improve soil health by ensuring the right fertilizers are used.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5451714-8306-E16A-3BD6-C7FB01831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317" y="1740134"/>
            <a:ext cx="10883154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175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developed a recommendation system using machine learning to predict the best crop and fertilizer for a given environment.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Main Components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747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+mj-lt"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Crop Recommendation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Based on factors like nitrogen, phosphorus, potassium levels, temperature, humidity, pH, and rainfall.</a:t>
            </a:r>
          </a:p>
          <a:p>
            <a:pPr marL="7747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Fertilizer Recommendation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Suggests the most suitable fertilizer based on soil type, crop type, and nutrient requirements.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175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easy-to-use interface created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ipywidgets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allows farmers to input their conditions and receive instant recommendations.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175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farmers choose the right crops and fertilizers for better yield and healthier soil.</a:t>
            </a:r>
          </a:p>
          <a:p>
            <a:pPr marL="7175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 and reduces errors in decision-making.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3733" y="82648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Recommendation of Crop using ML">
            <a:extLst>
              <a:ext uri="{FF2B5EF4-FFF2-40B4-BE49-F238E27FC236}">
                <a16:creationId xmlns:a16="http://schemas.microsoft.com/office/drawing/2014/main" id="{3AE5B972-4172-118C-0E41-E93EFF38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93"/>
          <a:stretch/>
        </p:blipFill>
        <p:spPr>
          <a:xfrm>
            <a:off x="196836" y="1381075"/>
            <a:ext cx="5746228" cy="470423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A1DAB058-8503-465A-8681-A5FEBC39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00" t="18025" r="41776" b="5786"/>
          <a:stretch/>
        </p:blipFill>
        <p:spPr>
          <a:xfrm>
            <a:off x="6251128" y="1454522"/>
            <a:ext cx="5429358" cy="4511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1640E-CE97-2CAA-233F-F89778BC1E1C}"/>
              </a:ext>
            </a:extLst>
          </p:cNvPr>
          <p:cNvSpPr txBox="1"/>
          <p:nvPr/>
        </p:nvSpPr>
        <p:spPr>
          <a:xfrm>
            <a:off x="1837" y="121580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Test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20264-39FF-87DD-47A1-65BC36A55269}"/>
              </a:ext>
            </a:extLst>
          </p:cNvPr>
          <p:cNvSpPr txBox="1"/>
          <p:nvPr/>
        </p:nvSpPr>
        <p:spPr>
          <a:xfrm>
            <a:off x="5897838" y="121580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Test 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B4994-8C55-3A95-1585-FB4410AEAB0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885036" y="1369692"/>
            <a:ext cx="12802" cy="5394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CCC7EF-A48F-D8CA-D480-1B1B46E42F94}"/>
              </a:ext>
            </a:extLst>
          </p:cNvPr>
          <p:cNvSpPr txBox="1"/>
          <p:nvPr/>
        </p:nvSpPr>
        <p:spPr>
          <a:xfrm>
            <a:off x="4189676" y="854204"/>
            <a:ext cx="33907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Crop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73733" y="82648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5B972-4172-118C-0E41-E93EFF38548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62" t="17922" r="41678" b="5558"/>
          <a:stretch/>
        </p:blipFill>
        <p:spPr>
          <a:xfrm>
            <a:off x="206479" y="1523580"/>
            <a:ext cx="5501912" cy="45819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DAB058-8503-465A-8681-A5FEBC3924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763" t="17091" r="41413" b="6701"/>
          <a:stretch/>
        </p:blipFill>
        <p:spPr>
          <a:xfrm>
            <a:off x="6183893" y="1469792"/>
            <a:ext cx="5752763" cy="4756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41640E-CE97-2CAA-233F-F89778BC1E1C}"/>
              </a:ext>
            </a:extLst>
          </p:cNvPr>
          <p:cNvSpPr txBox="1"/>
          <p:nvPr/>
        </p:nvSpPr>
        <p:spPr>
          <a:xfrm>
            <a:off x="1837" y="121580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Test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820264-39FF-87DD-47A1-65BC36A55269}"/>
              </a:ext>
            </a:extLst>
          </p:cNvPr>
          <p:cNvSpPr txBox="1"/>
          <p:nvPr/>
        </p:nvSpPr>
        <p:spPr>
          <a:xfrm>
            <a:off x="5897838" y="1215803"/>
            <a:ext cx="7008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b="1" dirty="0">
                <a:solidFill>
                  <a:srgbClr val="FF0000"/>
                </a:solidFill>
              </a:rPr>
              <a:t>Test 4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FB4994-8C55-3A95-1585-FB4410AEAB0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5885036" y="1369692"/>
            <a:ext cx="12802" cy="5394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8298423-91E5-A27B-CC16-B0A669DEF520}"/>
              </a:ext>
            </a:extLst>
          </p:cNvPr>
          <p:cNvSpPr txBox="1"/>
          <p:nvPr/>
        </p:nvSpPr>
        <p:spPr>
          <a:xfrm>
            <a:off x="4189676" y="895476"/>
            <a:ext cx="339072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B050"/>
                </a:solidFill>
              </a:rPr>
              <a:t>Fertilizer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4005339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28619D-D1D6-BE6C-7E07-FCA8BF59F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26" y="1188206"/>
            <a:ext cx="1140914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Crop and Fertilizer Recommendation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accurate predictions using machine learning.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farmers select the best crop and fertilizer based on environmental and soil conditions.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is built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Decision Tree 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trained on relevant agricultural datasets.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interactive user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it easy for users to input values and get instant recommendations.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solution can improve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crop yield, soil health, and decision-making in farming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enhancements may 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advanced models, real-time data integration, and mobile application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9CD92-7C79-9C85-E2CC-8283F3341646}"/>
              </a:ext>
            </a:extLst>
          </p:cNvPr>
          <p:cNvSpPr txBox="1"/>
          <p:nvPr/>
        </p:nvSpPr>
        <p:spPr>
          <a:xfrm>
            <a:off x="957943" y="5254171"/>
            <a:ext cx="9652000" cy="954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dirty="0"/>
              <a:t>I have uploaded the source code for this project on my GitHub repository. You can access it here:</a:t>
            </a:r>
            <a:r>
              <a:rPr lang="en-IN" dirty="0">
                <a:hlinkClick r:id="rId2"/>
              </a:rPr>
              <a:t>https://github.com/Tamilnavi/week1.git</a:t>
            </a:r>
            <a:endParaRPr lang="en-GB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D3C8EE-1BCA-2955-7277-E5F339EF8B25}"/>
              </a:ext>
            </a:extLst>
          </p:cNvPr>
          <p:cNvSpPr txBox="1"/>
          <p:nvPr/>
        </p:nvSpPr>
        <p:spPr>
          <a:xfrm>
            <a:off x="3926114" y="6201461"/>
            <a:ext cx="3715657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114</TotalTime>
  <Words>623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Arial Black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Tamil Navi</cp:lastModifiedBy>
  <cp:revision>18</cp:revision>
  <dcterms:created xsi:type="dcterms:W3CDTF">2024-12-31T09:40:01Z</dcterms:created>
  <dcterms:modified xsi:type="dcterms:W3CDTF">2025-02-09T09:45:53Z</dcterms:modified>
</cp:coreProperties>
</file>