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76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AEA"/>
    <a:srgbClr val="EDF6F9"/>
    <a:srgbClr val="F6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F5462-AF2D-43ED-88BD-A29F232F1A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D0F03-4B4D-4F4E-83F5-67FDF8963F2D}">
      <dgm:prSet phldrT="[Text]"/>
      <dgm:spPr/>
      <dgm:t>
        <a:bodyPr/>
        <a:lstStyle/>
        <a:p>
          <a:r>
            <a:rPr lang="en-US" dirty="0"/>
            <a:t>Data Grid</a:t>
          </a:r>
        </a:p>
      </dgm:t>
    </dgm:pt>
    <dgm:pt modelId="{EB4E6097-630C-43EE-A225-2ED5635D346B}" type="parTrans" cxnId="{E099901E-6836-4A38-919D-F5B072571AC3}">
      <dgm:prSet/>
      <dgm:spPr/>
      <dgm:t>
        <a:bodyPr/>
        <a:lstStyle/>
        <a:p>
          <a:endParaRPr lang="en-US"/>
        </a:p>
      </dgm:t>
    </dgm:pt>
    <dgm:pt modelId="{66523EA8-223A-4E88-8703-F5D36E4F99B2}" type="sibTrans" cxnId="{E099901E-6836-4A38-919D-F5B072571AC3}">
      <dgm:prSet/>
      <dgm:spPr/>
      <dgm:t>
        <a:bodyPr/>
        <a:lstStyle/>
        <a:p>
          <a:endParaRPr lang="en-US"/>
        </a:p>
      </dgm:t>
    </dgm:pt>
    <dgm:pt modelId="{0E553929-CAF8-410F-97FD-BE18D1CE6D08}">
      <dgm:prSet phldrT="[Text]"/>
      <dgm:spPr/>
      <dgm:t>
        <a:bodyPr/>
        <a:lstStyle/>
        <a:p>
          <a:r>
            <a:rPr lang="en-US" dirty="0"/>
            <a:t>Charts</a:t>
          </a:r>
        </a:p>
      </dgm:t>
    </dgm:pt>
    <dgm:pt modelId="{9478F2B8-D190-421A-A0BE-536EFB061B8F}" type="parTrans" cxnId="{1F523448-A153-4F43-B58F-823C678622E8}">
      <dgm:prSet/>
      <dgm:spPr/>
      <dgm:t>
        <a:bodyPr/>
        <a:lstStyle/>
        <a:p>
          <a:endParaRPr lang="en-US"/>
        </a:p>
      </dgm:t>
    </dgm:pt>
    <dgm:pt modelId="{92F0B9AE-4BB7-4336-BE11-FDD1458AEE5C}" type="sibTrans" cxnId="{1F523448-A153-4F43-B58F-823C678622E8}">
      <dgm:prSet/>
      <dgm:spPr/>
      <dgm:t>
        <a:bodyPr/>
        <a:lstStyle/>
        <a:p>
          <a:endParaRPr lang="en-US"/>
        </a:p>
      </dgm:t>
    </dgm:pt>
    <dgm:pt modelId="{ED3780A9-2FA9-4BC4-81E5-FBE52CC11297}">
      <dgm:prSet phldrT="[Text]"/>
      <dgm:spPr/>
      <dgm:t>
        <a:bodyPr/>
        <a:lstStyle/>
        <a:p>
          <a:r>
            <a:rPr lang="en-US" dirty="0"/>
            <a:t>List View</a:t>
          </a:r>
        </a:p>
      </dgm:t>
    </dgm:pt>
    <dgm:pt modelId="{8A8DAB0A-29E0-4666-A53A-437920CC0556}" type="parTrans" cxnId="{70E0F9D1-4197-42F3-9C27-045F76B1C45C}">
      <dgm:prSet/>
      <dgm:spPr/>
      <dgm:t>
        <a:bodyPr/>
        <a:lstStyle/>
        <a:p>
          <a:endParaRPr lang="en-US"/>
        </a:p>
      </dgm:t>
    </dgm:pt>
    <dgm:pt modelId="{016D2AE5-7661-44EB-A363-634E90F47F2A}" type="sibTrans" cxnId="{70E0F9D1-4197-42F3-9C27-045F76B1C45C}">
      <dgm:prSet/>
      <dgm:spPr/>
      <dgm:t>
        <a:bodyPr/>
        <a:lstStyle/>
        <a:p>
          <a:endParaRPr lang="en-US"/>
        </a:p>
      </dgm:t>
    </dgm:pt>
    <dgm:pt modelId="{8546BEA1-F1B6-43D8-B2FB-4D83007D39EC}">
      <dgm:prSet phldrT="[Text]"/>
      <dgm:spPr/>
      <dgm:t>
        <a:bodyPr/>
        <a:lstStyle/>
        <a:p>
          <a:r>
            <a:rPr lang="en-US" dirty="0"/>
            <a:t>Scheduler</a:t>
          </a:r>
        </a:p>
      </dgm:t>
    </dgm:pt>
    <dgm:pt modelId="{63486484-90AB-4E66-9AB4-C72A84BD06B4}" type="parTrans" cxnId="{69E53C06-C9CA-4D16-BB5F-B670DD35D0FA}">
      <dgm:prSet/>
      <dgm:spPr/>
      <dgm:t>
        <a:bodyPr/>
        <a:lstStyle/>
        <a:p>
          <a:endParaRPr lang="en-US"/>
        </a:p>
      </dgm:t>
    </dgm:pt>
    <dgm:pt modelId="{E41957D1-7411-4797-8832-E9FAA8B8666A}" type="sibTrans" cxnId="{69E53C06-C9CA-4D16-BB5F-B670DD35D0FA}">
      <dgm:prSet/>
      <dgm:spPr/>
      <dgm:t>
        <a:bodyPr/>
        <a:lstStyle/>
        <a:p>
          <a:endParaRPr lang="en-US"/>
        </a:p>
      </dgm:t>
    </dgm:pt>
    <dgm:pt modelId="{843895A8-5997-4E59-835C-362FA303B45D}">
      <dgm:prSet phldrT="[Text]"/>
      <dgm:spPr/>
      <dgm:t>
        <a:bodyPr/>
        <a:lstStyle/>
        <a:p>
          <a:r>
            <a:rPr lang="en-US" dirty="0"/>
            <a:t>Diagram</a:t>
          </a:r>
        </a:p>
      </dgm:t>
    </dgm:pt>
    <dgm:pt modelId="{E06EAC3F-5B95-4CE0-A3BE-0D38D0396E22}" type="parTrans" cxnId="{87AD6BA7-3B03-40A2-A64B-2F06C4DE0C2F}">
      <dgm:prSet/>
      <dgm:spPr/>
      <dgm:t>
        <a:bodyPr/>
        <a:lstStyle/>
        <a:p>
          <a:endParaRPr lang="en-US"/>
        </a:p>
      </dgm:t>
    </dgm:pt>
    <dgm:pt modelId="{3435AEC3-D3F5-41DC-AB23-F7893F02604F}" type="sibTrans" cxnId="{87AD6BA7-3B03-40A2-A64B-2F06C4DE0C2F}">
      <dgm:prSet/>
      <dgm:spPr/>
      <dgm:t>
        <a:bodyPr/>
        <a:lstStyle/>
        <a:p>
          <a:endParaRPr lang="en-US"/>
        </a:p>
      </dgm:t>
    </dgm:pt>
    <dgm:pt modelId="{4D160F7B-5FB0-488C-92B4-53FF6D6F1BE6}">
      <dgm:prSet phldrT="[Text]"/>
      <dgm:spPr/>
      <dgm:t>
        <a:bodyPr/>
        <a:lstStyle/>
        <a:p>
          <a:r>
            <a:rPr lang="en-US" dirty="0"/>
            <a:t>PDF </a:t>
          </a:r>
          <a:r>
            <a:rPr lang="en-US" dirty="0" err="1"/>
            <a:t>Viewver</a:t>
          </a:r>
          <a:endParaRPr lang="en-US" dirty="0"/>
        </a:p>
      </dgm:t>
    </dgm:pt>
    <dgm:pt modelId="{6483C290-6D58-4F9F-A763-86167E67D2AE}" type="parTrans" cxnId="{0FECEA52-FF80-48AB-9463-503EDD984AC5}">
      <dgm:prSet/>
      <dgm:spPr/>
      <dgm:t>
        <a:bodyPr/>
        <a:lstStyle/>
        <a:p>
          <a:endParaRPr lang="en-US"/>
        </a:p>
      </dgm:t>
    </dgm:pt>
    <dgm:pt modelId="{C4270ABA-705C-4CF9-8E7D-745C64F1706F}" type="sibTrans" cxnId="{0FECEA52-FF80-48AB-9463-503EDD984AC5}">
      <dgm:prSet/>
      <dgm:spPr/>
      <dgm:t>
        <a:bodyPr/>
        <a:lstStyle/>
        <a:p>
          <a:endParaRPr lang="en-US"/>
        </a:p>
      </dgm:t>
    </dgm:pt>
    <dgm:pt modelId="{4D251D88-C5A6-4139-9E6F-5A223727FFBE}" type="pres">
      <dgm:prSet presAssocID="{6A5F5462-AF2D-43ED-88BD-A29F232F1AB6}" presName="linear" presStyleCnt="0">
        <dgm:presLayoutVars>
          <dgm:dir/>
          <dgm:animLvl val="lvl"/>
          <dgm:resizeHandles val="exact"/>
        </dgm:presLayoutVars>
      </dgm:prSet>
      <dgm:spPr/>
    </dgm:pt>
    <dgm:pt modelId="{26FEE567-90F0-47D8-BF3D-A337016CB743}" type="pres">
      <dgm:prSet presAssocID="{CCFD0F03-4B4D-4F4E-83F5-67FDF8963F2D}" presName="parentLin" presStyleCnt="0"/>
      <dgm:spPr/>
    </dgm:pt>
    <dgm:pt modelId="{7D82445F-08E9-4837-9DEE-91F18749472F}" type="pres">
      <dgm:prSet presAssocID="{CCFD0F03-4B4D-4F4E-83F5-67FDF8963F2D}" presName="parentLeftMargin" presStyleLbl="node1" presStyleIdx="0" presStyleCnt="6"/>
      <dgm:spPr/>
    </dgm:pt>
    <dgm:pt modelId="{B8C72575-1EEB-4213-85E9-6B568272F2CF}" type="pres">
      <dgm:prSet presAssocID="{CCFD0F03-4B4D-4F4E-83F5-67FDF8963F2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DEC60A9-7C86-458B-B68F-968084747809}" type="pres">
      <dgm:prSet presAssocID="{CCFD0F03-4B4D-4F4E-83F5-67FDF8963F2D}" presName="negativeSpace" presStyleCnt="0"/>
      <dgm:spPr/>
    </dgm:pt>
    <dgm:pt modelId="{A1D6AE88-4F02-4668-B977-37438AD6C912}" type="pres">
      <dgm:prSet presAssocID="{CCFD0F03-4B4D-4F4E-83F5-67FDF8963F2D}" presName="childText" presStyleLbl="conFgAcc1" presStyleIdx="0" presStyleCnt="6">
        <dgm:presLayoutVars>
          <dgm:bulletEnabled val="1"/>
        </dgm:presLayoutVars>
      </dgm:prSet>
      <dgm:spPr/>
    </dgm:pt>
    <dgm:pt modelId="{C6FDB5F0-8288-4273-91E0-897227BCC944}" type="pres">
      <dgm:prSet presAssocID="{66523EA8-223A-4E88-8703-F5D36E4F99B2}" presName="spaceBetweenRectangles" presStyleCnt="0"/>
      <dgm:spPr/>
    </dgm:pt>
    <dgm:pt modelId="{DE3081BF-362A-43CA-8EB3-6265A34E9341}" type="pres">
      <dgm:prSet presAssocID="{0E553929-CAF8-410F-97FD-BE18D1CE6D08}" presName="parentLin" presStyleCnt="0"/>
      <dgm:spPr/>
    </dgm:pt>
    <dgm:pt modelId="{10A13725-E380-46DD-A7A0-C6BD45852DC8}" type="pres">
      <dgm:prSet presAssocID="{0E553929-CAF8-410F-97FD-BE18D1CE6D08}" presName="parentLeftMargin" presStyleLbl="node1" presStyleIdx="0" presStyleCnt="6"/>
      <dgm:spPr/>
    </dgm:pt>
    <dgm:pt modelId="{A9FE1DF7-8368-45B6-9C6D-66982FA71A08}" type="pres">
      <dgm:prSet presAssocID="{0E553929-CAF8-410F-97FD-BE18D1CE6D0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4CBF1F-3A0E-47CD-8F09-449BE182CC19}" type="pres">
      <dgm:prSet presAssocID="{0E553929-CAF8-410F-97FD-BE18D1CE6D08}" presName="negativeSpace" presStyleCnt="0"/>
      <dgm:spPr/>
    </dgm:pt>
    <dgm:pt modelId="{40044C99-455D-4605-87CB-96B3B3327B90}" type="pres">
      <dgm:prSet presAssocID="{0E553929-CAF8-410F-97FD-BE18D1CE6D08}" presName="childText" presStyleLbl="conFgAcc1" presStyleIdx="1" presStyleCnt="6">
        <dgm:presLayoutVars>
          <dgm:bulletEnabled val="1"/>
        </dgm:presLayoutVars>
      </dgm:prSet>
      <dgm:spPr/>
    </dgm:pt>
    <dgm:pt modelId="{E5BB89AE-3C7C-448D-8AC9-29C8ABE17ED7}" type="pres">
      <dgm:prSet presAssocID="{92F0B9AE-4BB7-4336-BE11-FDD1458AEE5C}" presName="spaceBetweenRectangles" presStyleCnt="0"/>
      <dgm:spPr/>
    </dgm:pt>
    <dgm:pt modelId="{37A1C1B7-2BCF-4DC5-A18C-32C7BBDF6F6B}" type="pres">
      <dgm:prSet presAssocID="{ED3780A9-2FA9-4BC4-81E5-FBE52CC11297}" presName="parentLin" presStyleCnt="0"/>
      <dgm:spPr/>
    </dgm:pt>
    <dgm:pt modelId="{4B72D4EB-E066-4CDB-9B70-871D4824145D}" type="pres">
      <dgm:prSet presAssocID="{ED3780A9-2FA9-4BC4-81E5-FBE52CC11297}" presName="parentLeftMargin" presStyleLbl="node1" presStyleIdx="1" presStyleCnt="6"/>
      <dgm:spPr/>
    </dgm:pt>
    <dgm:pt modelId="{97BC0F95-9C26-4139-AA7F-4AD25ABA9E54}" type="pres">
      <dgm:prSet presAssocID="{ED3780A9-2FA9-4BC4-81E5-FBE52CC1129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A102844-AA63-4AF0-A853-026D502BE2F0}" type="pres">
      <dgm:prSet presAssocID="{ED3780A9-2FA9-4BC4-81E5-FBE52CC11297}" presName="negativeSpace" presStyleCnt="0"/>
      <dgm:spPr/>
    </dgm:pt>
    <dgm:pt modelId="{7190C689-1969-40D9-AF84-1C5B535D456D}" type="pres">
      <dgm:prSet presAssocID="{ED3780A9-2FA9-4BC4-81E5-FBE52CC11297}" presName="childText" presStyleLbl="conFgAcc1" presStyleIdx="2" presStyleCnt="6">
        <dgm:presLayoutVars>
          <dgm:bulletEnabled val="1"/>
        </dgm:presLayoutVars>
      </dgm:prSet>
      <dgm:spPr/>
    </dgm:pt>
    <dgm:pt modelId="{F0DC3486-A623-4A39-93ED-E7AFB3DB8B70}" type="pres">
      <dgm:prSet presAssocID="{016D2AE5-7661-44EB-A363-634E90F47F2A}" presName="spaceBetweenRectangles" presStyleCnt="0"/>
      <dgm:spPr/>
    </dgm:pt>
    <dgm:pt modelId="{0E7DBC26-D2CF-47FF-ADC0-7235D3BEC31E}" type="pres">
      <dgm:prSet presAssocID="{8546BEA1-F1B6-43D8-B2FB-4D83007D39EC}" presName="parentLin" presStyleCnt="0"/>
      <dgm:spPr/>
    </dgm:pt>
    <dgm:pt modelId="{AFC7C454-CCB6-4810-AD10-21F13D13A211}" type="pres">
      <dgm:prSet presAssocID="{8546BEA1-F1B6-43D8-B2FB-4D83007D39EC}" presName="parentLeftMargin" presStyleLbl="node1" presStyleIdx="2" presStyleCnt="6"/>
      <dgm:spPr/>
    </dgm:pt>
    <dgm:pt modelId="{48AB62A8-A0D3-497D-A974-C09D063D553C}" type="pres">
      <dgm:prSet presAssocID="{8546BEA1-F1B6-43D8-B2FB-4D83007D39E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CF9481-543B-4184-9F1A-B28227CA7DA2}" type="pres">
      <dgm:prSet presAssocID="{8546BEA1-F1B6-43D8-B2FB-4D83007D39EC}" presName="negativeSpace" presStyleCnt="0"/>
      <dgm:spPr/>
    </dgm:pt>
    <dgm:pt modelId="{3D136E4C-85FF-4F47-AF27-2F20E473710C}" type="pres">
      <dgm:prSet presAssocID="{8546BEA1-F1B6-43D8-B2FB-4D83007D39EC}" presName="childText" presStyleLbl="conFgAcc1" presStyleIdx="3" presStyleCnt="6">
        <dgm:presLayoutVars>
          <dgm:bulletEnabled val="1"/>
        </dgm:presLayoutVars>
      </dgm:prSet>
      <dgm:spPr/>
    </dgm:pt>
    <dgm:pt modelId="{B6848A44-6609-441D-A422-B83ECB8163E6}" type="pres">
      <dgm:prSet presAssocID="{E41957D1-7411-4797-8832-E9FAA8B8666A}" presName="spaceBetweenRectangles" presStyleCnt="0"/>
      <dgm:spPr/>
    </dgm:pt>
    <dgm:pt modelId="{51B1E20B-2F7C-480E-98B4-CAF54B9038DC}" type="pres">
      <dgm:prSet presAssocID="{843895A8-5997-4E59-835C-362FA303B45D}" presName="parentLin" presStyleCnt="0"/>
      <dgm:spPr/>
    </dgm:pt>
    <dgm:pt modelId="{E74B281C-1236-426D-928B-2A0D98303969}" type="pres">
      <dgm:prSet presAssocID="{843895A8-5997-4E59-835C-362FA303B45D}" presName="parentLeftMargin" presStyleLbl="node1" presStyleIdx="3" presStyleCnt="6"/>
      <dgm:spPr/>
    </dgm:pt>
    <dgm:pt modelId="{87A90D34-10F9-4E54-98F6-E5825F9EB776}" type="pres">
      <dgm:prSet presAssocID="{843895A8-5997-4E59-835C-362FA303B45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BA06E41-2B0D-41F7-AB49-82353473C6CA}" type="pres">
      <dgm:prSet presAssocID="{843895A8-5997-4E59-835C-362FA303B45D}" presName="negativeSpace" presStyleCnt="0"/>
      <dgm:spPr/>
    </dgm:pt>
    <dgm:pt modelId="{54AD5274-69D9-4668-A9E0-85E4CFE62228}" type="pres">
      <dgm:prSet presAssocID="{843895A8-5997-4E59-835C-362FA303B45D}" presName="childText" presStyleLbl="conFgAcc1" presStyleIdx="4" presStyleCnt="6">
        <dgm:presLayoutVars>
          <dgm:bulletEnabled val="1"/>
        </dgm:presLayoutVars>
      </dgm:prSet>
      <dgm:spPr/>
    </dgm:pt>
    <dgm:pt modelId="{4DF3DF6D-B0EE-4F27-AE7C-5EB80CFE2026}" type="pres">
      <dgm:prSet presAssocID="{3435AEC3-D3F5-41DC-AB23-F7893F02604F}" presName="spaceBetweenRectangles" presStyleCnt="0"/>
      <dgm:spPr/>
    </dgm:pt>
    <dgm:pt modelId="{E01744E1-C30A-4341-B204-155A5798AC87}" type="pres">
      <dgm:prSet presAssocID="{4D160F7B-5FB0-488C-92B4-53FF6D6F1BE6}" presName="parentLin" presStyleCnt="0"/>
      <dgm:spPr/>
    </dgm:pt>
    <dgm:pt modelId="{206000D6-BC13-40C5-BBEA-4C6E5389D763}" type="pres">
      <dgm:prSet presAssocID="{4D160F7B-5FB0-488C-92B4-53FF6D6F1BE6}" presName="parentLeftMargin" presStyleLbl="node1" presStyleIdx="4" presStyleCnt="6"/>
      <dgm:spPr/>
    </dgm:pt>
    <dgm:pt modelId="{E24796FC-F121-4CC0-93F6-636417DD2ADF}" type="pres">
      <dgm:prSet presAssocID="{4D160F7B-5FB0-488C-92B4-53FF6D6F1BE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41D09A8-CFC3-41CD-9A34-2ADBB3955656}" type="pres">
      <dgm:prSet presAssocID="{4D160F7B-5FB0-488C-92B4-53FF6D6F1BE6}" presName="negativeSpace" presStyleCnt="0"/>
      <dgm:spPr/>
    </dgm:pt>
    <dgm:pt modelId="{206DD51E-14E8-4FE5-8598-C663A10A72D7}" type="pres">
      <dgm:prSet presAssocID="{4D160F7B-5FB0-488C-92B4-53FF6D6F1BE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9E53C06-C9CA-4D16-BB5F-B670DD35D0FA}" srcId="{6A5F5462-AF2D-43ED-88BD-A29F232F1AB6}" destId="{8546BEA1-F1B6-43D8-B2FB-4D83007D39EC}" srcOrd="3" destOrd="0" parTransId="{63486484-90AB-4E66-9AB4-C72A84BD06B4}" sibTransId="{E41957D1-7411-4797-8832-E9FAA8B8666A}"/>
    <dgm:cxn modelId="{E099901E-6836-4A38-919D-F5B072571AC3}" srcId="{6A5F5462-AF2D-43ED-88BD-A29F232F1AB6}" destId="{CCFD0F03-4B4D-4F4E-83F5-67FDF8963F2D}" srcOrd="0" destOrd="0" parTransId="{EB4E6097-630C-43EE-A225-2ED5635D346B}" sibTransId="{66523EA8-223A-4E88-8703-F5D36E4F99B2}"/>
    <dgm:cxn modelId="{9FEC1F27-5132-4927-BE80-27022321BEF1}" type="presOf" srcId="{8546BEA1-F1B6-43D8-B2FB-4D83007D39EC}" destId="{48AB62A8-A0D3-497D-A974-C09D063D553C}" srcOrd="1" destOrd="0" presId="urn:microsoft.com/office/officeart/2005/8/layout/list1"/>
    <dgm:cxn modelId="{D45F3E2B-06D4-4889-9B8E-E355B77CBAB7}" type="presOf" srcId="{4D160F7B-5FB0-488C-92B4-53FF6D6F1BE6}" destId="{206000D6-BC13-40C5-BBEA-4C6E5389D763}" srcOrd="0" destOrd="0" presId="urn:microsoft.com/office/officeart/2005/8/layout/list1"/>
    <dgm:cxn modelId="{BC0E202C-8699-4AF8-9312-16709F1FB71A}" type="presOf" srcId="{6A5F5462-AF2D-43ED-88BD-A29F232F1AB6}" destId="{4D251D88-C5A6-4139-9E6F-5A223727FFBE}" srcOrd="0" destOrd="0" presId="urn:microsoft.com/office/officeart/2005/8/layout/list1"/>
    <dgm:cxn modelId="{44680735-8995-41B4-8348-3DCDA9BDEB3A}" type="presOf" srcId="{CCFD0F03-4B4D-4F4E-83F5-67FDF8963F2D}" destId="{7D82445F-08E9-4837-9DEE-91F18749472F}" srcOrd="0" destOrd="0" presId="urn:microsoft.com/office/officeart/2005/8/layout/list1"/>
    <dgm:cxn modelId="{1F0CC839-D54B-47E8-B2AF-3E544B64FD13}" type="presOf" srcId="{CCFD0F03-4B4D-4F4E-83F5-67FDF8963F2D}" destId="{B8C72575-1EEB-4213-85E9-6B568272F2CF}" srcOrd="1" destOrd="0" presId="urn:microsoft.com/office/officeart/2005/8/layout/list1"/>
    <dgm:cxn modelId="{A4DA3B67-B7B4-4D8E-91F7-7DF9D3F89AB3}" type="presOf" srcId="{ED3780A9-2FA9-4BC4-81E5-FBE52CC11297}" destId="{97BC0F95-9C26-4139-AA7F-4AD25ABA9E54}" srcOrd="1" destOrd="0" presId="urn:microsoft.com/office/officeart/2005/8/layout/list1"/>
    <dgm:cxn modelId="{1F523448-A153-4F43-B58F-823C678622E8}" srcId="{6A5F5462-AF2D-43ED-88BD-A29F232F1AB6}" destId="{0E553929-CAF8-410F-97FD-BE18D1CE6D08}" srcOrd="1" destOrd="0" parTransId="{9478F2B8-D190-421A-A0BE-536EFB061B8F}" sibTransId="{92F0B9AE-4BB7-4336-BE11-FDD1458AEE5C}"/>
    <dgm:cxn modelId="{DBD21369-8E9E-4BFC-81A7-0250F13419A7}" type="presOf" srcId="{0E553929-CAF8-410F-97FD-BE18D1CE6D08}" destId="{A9FE1DF7-8368-45B6-9C6D-66982FA71A08}" srcOrd="1" destOrd="0" presId="urn:microsoft.com/office/officeart/2005/8/layout/list1"/>
    <dgm:cxn modelId="{C12D6E4A-0266-44A0-A4EC-D5186D9D7F07}" type="presOf" srcId="{843895A8-5997-4E59-835C-362FA303B45D}" destId="{E74B281C-1236-426D-928B-2A0D98303969}" srcOrd="0" destOrd="0" presId="urn:microsoft.com/office/officeart/2005/8/layout/list1"/>
    <dgm:cxn modelId="{1313DC51-2541-4753-BDC3-7BAEFD4CE37D}" type="presOf" srcId="{843895A8-5997-4E59-835C-362FA303B45D}" destId="{87A90D34-10F9-4E54-98F6-E5825F9EB776}" srcOrd="1" destOrd="0" presId="urn:microsoft.com/office/officeart/2005/8/layout/list1"/>
    <dgm:cxn modelId="{0FECEA52-FF80-48AB-9463-503EDD984AC5}" srcId="{6A5F5462-AF2D-43ED-88BD-A29F232F1AB6}" destId="{4D160F7B-5FB0-488C-92B4-53FF6D6F1BE6}" srcOrd="5" destOrd="0" parTransId="{6483C290-6D58-4F9F-A763-86167E67D2AE}" sibTransId="{C4270ABA-705C-4CF9-8E7D-745C64F1706F}"/>
    <dgm:cxn modelId="{E54CAA90-643B-47F6-9806-039D8CB91567}" type="presOf" srcId="{4D160F7B-5FB0-488C-92B4-53FF6D6F1BE6}" destId="{E24796FC-F121-4CC0-93F6-636417DD2ADF}" srcOrd="1" destOrd="0" presId="urn:microsoft.com/office/officeart/2005/8/layout/list1"/>
    <dgm:cxn modelId="{87AD6BA7-3B03-40A2-A64B-2F06C4DE0C2F}" srcId="{6A5F5462-AF2D-43ED-88BD-A29F232F1AB6}" destId="{843895A8-5997-4E59-835C-362FA303B45D}" srcOrd="4" destOrd="0" parTransId="{E06EAC3F-5B95-4CE0-A3BE-0D38D0396E22}" sibTransId="{3435AEC3-D3F5-41DC-AB23-F7893F02604F}"/>
    <dgm:cxn modelId="{02B763BC-A57B-4023-9912-B8EFE1C01BFA}" type="presOf" srcId="{ED3780A9-2FA9-4BC4-81E5-FBE52CC11297}" destId="{4B72D4EB-E066-4CDB-9B70-871D4824145D}" srcOrd="0" destOrd="0" presId="urn:microsoft.com/office/officeart/2005/8/layout/list1"/>
    <dgm:cxn modelId="{390D5CCF-56BC-4B22-BDC8-348E9F3C5FEB}" type="presOf" srcId="{0E553929-CAF8-410F-97FD-BE18D1CE6D08}" destId="{10A13725-E380-46DD-A7A0-C6BD45852DC8}" srcOrd="0" destOrd="0" presId="urn:microsoft.com/office/officeart/2005/8/layout/list1"/>
    <dgm:cxn modelId="{70E0F9D1-4197-42F3-9C27-045F76B1C45C}" srcId="{6A5F5462-AF2D-43ED-88BD-A29F232F1AB6}" destId="{ED3780A9-2FA9-4BC4-81E5-FBE52CC11297}" srcOrd="2" destOrd="0" parTransId="{8A8DAB0A-29E0-4666-A53A-437920CC0556}" sibTransId="{016D2AE5-7661-44EB-A363-634E90F47F2A}"/>
    <dgm:cxn modelId="{B13CCAE9-F521-438B-87B9-E647D8EC203B}" type="presOf" srcId="{8546BEA1-F1B6-43D8-B2FB-4D83007D39EC}" destId="{AFC7C454-CCB6-4810-AD10-21F13D13A211}" srcOrd="0" destOrd="0" presId="urn:microsoft.com/office/officeart/2005/8/layout/list1"/>
    <dgm:cxn modelId="{B1A6431D-3AF6-4808-8683-A749C86690FC}" type="presParOf" srcId="{4D251D88-C5A6-4139-9E6F-5A223727FFBE}" destId="{26FEE567-90F0-47D8-BF3D-A337016CB743}" srcOrd="0" destOrd="0" presId="urn:microsoft.com/office/officeart/2005/8/layout/list1"/>
    <dgm:cxn modelId="{3A81BC13-5B2D-4522-97FC-52379A16CE67}" type="presParOf" srcId="{26FEE567-90F0-47D8-BF3D-A337016CB743}" destId="{7D82445F-08E9-4837-9DEE-91F18749472F}" srcOrd="0" destOrd="0" presId="urn:microsoft.com/office/officeart/2005/8/layout/list1"/>
    <dgm:cxn modelId="{CE3C9B6F-8460-41E2-9B97-D31D795E5815}" type="presParOf" srcId="{26FEE567-90F0-47D8-BF3D-A337016CB743}" destId="{B8C72575-1EEB-4213-85E9-6B568272F2CF}" srcOrd="1" destOrd="0" presId="urn:microsoft.com/office/officeart/2005/8/layout/list1"/>
    <dgm:cxn modelId="{E1680611-85D4-41FB-8991-6DA8DD77CB7E}" type="presParOf" srcId="{4D251D88-C5A6-4139-9E6F-5A223727FFBE}" destId="{2DEC60A9-7C86-458B-B68F-968084747809}" srcOrd="1" destOrd="0" presId="urn:microsoft.com/office/officeart/2005/8/layout/list1"/>
    <dgm:cxn modelId="{5386ED8B-C1F0-4FEE-B6C5-C1153DC46561}" type="presParOf" srcId="{4D251D88-C5A6-4139-9E6F-5A223727FFBE}" destId="{A1D6AE88-4F02-4668-B977-37438AD6C912}" srcOrd="2" destOrd="0" presId="urn:microsoft.com/office/officeart/2005/8/layout/list1"/>
    <dgm:cxn modelId="{E189F26E-C898-4079-8BF4-E0B004D346F8}" type="presParOf" srcId="{4D251D88-C5A6-4139-9E6F-5A223727FFBE}" destId="{C6FDB5F0-8288-4273-91E0-897227BCC944}" srcOrd="3" destOrd="0" presId="urn:microsoft.com/office/officeart/2005/8/layout/list1"/>
    <dgm:cxn modelId="{12742724-306B-47FD-A111-2C0AA3512DE1}" type="presParOf" srcId="{4D251D88-C5A6-4139-9E6F-5A223727FFBE}" destId="{DE3081BF-362A-43CA-8EB3-6265A34E9341}" srcOrd="4" destOrd="0" presId="urn:microsoft.com/office/officeart/2005/8/layout/list1"/>
    <dgm:cxn modelId="{0BBAAE5D-4695-4066-8697-CA37FE732AD1}" type="presParOf" srcId="{DE3081BF-362A-43CA-8EB3-6265A34E9341}" destId="{10A13725-E380-46DD-A7A0-C6BD45852DC8}" srcOrd="0" destOrd="0" presId="urn:microsoft.com/office/officeart/2005/8/layout/list1"/>
    <dgm:cxn modelId="{1DC43670-3B63-4D9F-AF1A-460CB9FC768E}" type="presParOf" srcId="{DE3081BF-362A-43CA-8EB3-6265A34E9341}" destId="{A9FE1DF7-8368-45B6-9C6D-66982FA71A08}" srcOrd="1" destOrd="0" presId="urn:microsoft.com/office/officeart/2005/8/layout/list1"/>
    <dgm:cxn modelId="{105D9113-19A3-4409-BE3E-F4ECB4351024}" type="presParOf" srcId="{4D251D88-C5A6-4139-9E6F-5A223727FFBE}" destId="{5D4CBF1F-3A0E-47CD-8F09-449BE182CC19}" srcOrd="5" destOrd="0" presId="urn:microsoft.com/office/officeart/2005/8/layout/list1"/>
    <dgm:cxn modelId="{1AFB5FC7-6BAF-4B87-8E8C-A03386AE64A9}" type="presParOf" srcId="{4D251D88-C5A6-4139-9E6F-5A223727FFBE}" destId="{40044C99-455D-4605-87CB-96B3B3327B90}" srcOrd="6" destOrd="0" presId="urn:microsoft.com/office/officeart/2005/8/layout/list1"/>
    <dgm:cxn modelId="{5267DDB2-1AE9-41E7-9912-894C10E5DFEC}" type="presParOf" srcId="{4D251D88-C5A6-4139-9E6F-5A223727FFBE}" destId="{E5BB89AE-3C7C-448D-8AC9-29C8ABE17ED7}" srcOrd="7" destOrd="0" presId="urn:microsoft.com/office/officeart/2005/8/layout/list1"/>
    <dgm:cxn modelId="{FADAE78D-7B19-411A-82FA-8F6825257F09}" type="presParOf" srcId="{4D251D88-C5A6-4139-9E6F-5A223727FFBE}" destId="{37A1C1B7-2BCF-4DC5-A18C-32C7BBDF6F6B}" srcOrd="8" destOrd="0" presId="urn:microsoft.com/office/officeart/2005/8/layout/list1"/>
    <dgm:cxn modelId="{6D3CEF51-E8B5-48B1-9367-B3D30FA9B035}" type="presParOf" srcId="{37A1C1B7-2BCF-4DC5-A18C-32C7BBDF6F6B}" destId="{4B72D4EB-E066-4CDB-9B70-871D4824145D}" srcOrd="0" destOrd="0" presId="urn:microsoft.com/office/officeart/2005/8/layout/list1"/>
    <dgm:cxn modelId="{2150AAD7-5A31-4243-A11C-44B94F1072B7}" type="presParOf" srcId="{37A1C1B7-2BCF-4DC5-A18C-32C7BBDF6F6B}" destId="{97BC0F95-9C26-4139-AA7F-4AD25ABA9E54}" srcOrd="1" destOrd="0" presId="urn:microsoft.com/office/officeart/2005/8/layout/list1"/>
    <dgm:cxn modelId="{FEED57B0-3D55-4D99-B490-9A265E138F1C}" type="presParOf" srcId="{4D251D88-C5A6-4139-9E6F-5A223727FFBE}" destId="{3A102844-AA63-4AF0-A853-026D502BE2F0}" srcOrd="9" destOrd="0" presId="urn:microsoft.com/office/officeart/2005/8/layout/list1"/>
    <dgm:cxn modelId="{2C66776C-B2C9-4DB1-8424-F43643F88A81}" type="presParOf" srcId="{4D251D88-C5A6-4139-9E6F-5A223727FFBE}" destId="{7190C689-1969-40D9-AF84-1C5B535D456D}" srcOrd="10" destOrd="0" presId="urn:microsoft.com/office/officeart/2005/8/layout/list1"/>
    <dgm:cxn modelId="{92063688-05BE-47FC-8612-325A2B823423}" type="presParOf" srcId="{4D251D88-C5A6-4139-9E6F-5A223727FFBE}" destId="{F0DC3486-A623-4A39-93ED-E7AFB3DB8B70}" srcOrd="11" destOrd="0" presId="urn:microsoft.com/office/officeart/2005/8/layout/list1"/>
    <dgm:cxn modelId="{AECBB3B8-DAA5-4E73-9D5C-EAFE8BD45528}" type="presParOf" srcId="{4D251D88-C5A6-4139-9E6F-5A223727FFBE}" destId="{0E7DBC26-D2CF-47FF-ADC0-7235D3BEC31E}" srcOrd="12" destOrd="0" presId="urn:microsoft.com/office/officeart/2005/8/layout/list1"/>
    <dgm:cxn modelId="{52A79D14-4604-4E91-8C16-819707D679E3}" type="presParOf" srcId="{0E7DBC26-D2CF-47FF-ADC0-7235D3BEC31E}" destId="{AFC7C454-CCB6-4810-AD10-21F13D13A211}" srcOrd="0" destOrd="0" presId="urn:microsoft.com/office/officeart/2005/8/layout/list1"/>
    <dgm:cxn modelId="{67E9824D-3C77-482F-929C-B421986CB9F4}" type="presParOf" srcId="{0E7DBC26-D2CF-47FF-ADC0-7235D3BEC31E}" destId="{48AB62A8-A0D3-497D-A974-C09D063D553C}" srcOrd="1" destOrd="0" presId="urn:microsoft.com/office/officeart/2005/8/layout/list1"/>
    <dgm:cxn modelId="{3063E708-2586-4F61-B795-D6A7EB8F95B5}" type="presParOf" srcId="{4D251D88-C5A6-4139-9E6F-5A223727FFBE}" destId="{1DCF9481-543B-4184-9F1A-B28227CA7DA2}" srcOrd="13" destOrd="0" presId="urn:microsoft.com/office/officeart/2005/8/layout/list1"/>
    <dgm:cxn modelId="{94F7C33F-0710-464E-B83D-98FCD590ADFA}" type="presParOf" srcId="{4D251D88-C5A6-4139-9E6F-5A223727FFBE}" destId="{3D136E4C-85FF-4F47-AF27-2F20E473710C}" srcOrd="14" destOrd="0" presId="urn:microsoft.com/office/officeart/2005/8/layout/list1"/>
    <dgm:cxn modelId="{B4BE2542-1F0D-454E-BE2F-8E8A93FD6D1E}" type="presParOf" srcId="{4D251D88-C5A6-4139-9E6F-5A223727FFBE}" destId="{B6848A44-6609-441D-A422-B83ECB8163E6}" srcOrd="15" destOrd="0" presId="urn:microsoft.com/office/officeart/2005/8/layout/list1"/>
    <dgm:cxn modelId="{E385ABAC-9A0F-435A-80AC-5779693656B6}" type="presParOf" srcId="{4D251D88-C5A6-4139-9E6F-5A223727FFBE}" destId="{51B1E20B-2F7C-480E-98B4-CAF54B9038DC}" srcOrd="16" destOrd="0" presId="urn:microsoft.com/office/officeart/2005/8/layout/list1"/>
    <dgm:cxn modelId="{576EC7C6-7AEC-4D7F-A6CE-B056E3A12E80}" type="presParOf" srcId="{51B1E20B-2F7C-480E-98B4-CAF54B9038DC}" destId="{E74B281C-1236-426D-928B-2A0D98303969}" srcOrd="0" destOrd="0" presId="urn:microsoft.com/office/officeart/2005/8/layout/list1"/>
    <dgm:cxn modelId="{30F6041B-7C43-4C8B-B30B-77EF68B8390B}" type="presParOf" srcId="{51B1E20B-2F7C-480E-98B4-CAF54B9038DC}" destId="{87A90D34-10F9-4E54-98F6-E5825F9EB776}" srcOrd="1" destOrd="0" presId="urn:microsoft.com/office/officeart/2005/8/layout/list1"/>
    <dgm:cxn modelId="{1E212DEA-1BA0-4E94-A7B8-1172A3E0499C}" type="presParOf" srcId="{4D251D88-C5A6-4139-9E6F-5A223727FFBE}" destId="{0BA06E41-2B0D-41F7-AB49-82353473C6CA}" srcOrd="17" destOrd="0" presId="urn:microsoft.com/office/officeart/2005/8/layout/list1"/>
    <dgm:cxn modelId="{22DCE5EF-B770-4B2A-B56C-459648B5991A}" type="presParOf" srcId="{4D251D88-C5A6-4139-9E6F-5A223727FFBE}" destId="{54AD5274-69D9-4668-A9E0-85E4CFE62228}" srcOrd="18" destOrd="0" presId="urn:microsoft.com/office/officeart/2005/8/layout/list1"/>
    <dgm:cxn modelId="{5309382E-FDE6-401B-BF41-63B9867B2E26}" type="presParOf" srcId="{4D251D88-C5A6-4139-9E6F-5A223727FFBE}" destId="{4DF3DF6D-B0EE-4F27-AE7C-5EB80CFE2026}" srcOrd="19" destOrd="0" presId="urn:microsoft.com/office/officeart/2005/8/layout/list1"/>
    <dgm:cxn modelId="{73F2AE8A-2FBE-4EA4-84C2-53905625C1B4}" type="presParOf" srcId="{4D251D88-C5A6-4139-9E6F-5A223727FFBE}" destId="{E01744E1-C30A-4341-B204-155A5798AC87}" srcOrd="20" destOrd="0" presId="urn:microsoft.com/office/officeart/2005/8/layout/list1"/>
    <dgm:cxn modelId="{509DA126-5E0D-4D3B-95C5-8BB3205B16A4}" type="presParOf" srcId="{E01744E1-C30A-4341-B204-155A5798AC87}" destId="{206000D6-BC13-40C5-BBEA-4C6E5389D763}" srcOrd="0" destOrd="0" presId="urn:microsoft.com/office/officeart/2005/8/layout/list1"/>
    <dgm:cxn modelId="{0A63E2AA-A3D7-426F-A327-A5F2D8F522CF}" type="presParOf" srcId="{E01744E1-C30A-4341-B204-155A5798AC87}" destId="{E24796FC-F121-4CC0-93F6-636417DD2ADF}" srcOrd="1" destOrd="0" presId="urn:microsoft.com/office/officeart/2005/8/layout/list1"/>
    <dgm:cxn modelId="{CC5ABC41-5925-43E8-8835-C4B117148346}" type="presParOf" srcId="{4D251D88-C5A6-4139-9E6F-5A223727FFBE}" destId="{E41D09A8-CFC3-41CD-9A34-2ADBB3955656}" srcOrd="21" destOrd="0" presId="urn:microsoft.com/office/officeart/2005/8/layout/list1"/>
    <dgm:cxn modelId="{3AB2DB59-EFB4-4B16-BA4E-733262B92A35}" type="presParOf" srcId="{4D251D88-C5A6-4139-9E6F-5A223727FFBE}" destId="{206DD51E-14E8-4FE5-8598-C663A10A72D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6AE88-4F02-4668-B977-37438AD6C912}">
      <dsp:nvSpPr>
        <dsp:cNvPr id="0" name=""/>
        <dsp:cNvSpPr/>
      </dsp:nvSpPr>
      <dsp:spPr>
        <a:xfrm>
          <a:off x="0" y="322306"/>
          <a:ext cx="648845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2575-1EEB-4213-85E9-6B568272F2CF}">
      <dsp:nvSpPr>
        <dsp:cNvPr id="0" name=""/>
        <dsp:cNvSpPr/>
      </dsp:nvSpPr>
      <dsp:spPr>
        <a:xfrm>
          <a:off x="324422" y="100906"/>
          <a:ext cx="45419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4" tIns="0" rIns="17167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Grid</a:t>
          </a:r>
        </a:p>
      </dsp:txBody>
      <dsp:txXfrm>
        <a:off x="346038" y="122522"/>
        <a:ext cx="4498687" cy="399568"/>
      </dsp:txXfrm>
    </dsp:sp>
    <dsp:sp modelId="{40044C99-455D-4605-87CB-96B3B3327B90}">
      <dsp:nvSpPr>
        <dsp:cNvPr id="0" name=""/>
        <dsp:cNvSpPr/>
      </dsp:nvSpPr>
      <dsp:spPr>
        <a:xfrm>
          <a:off x="0" y="1002706"/>
          <a:ext cx="648845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E1DF7-8368-45B6-9C6D-66982FA71A08}">
      <dsp:nvSpPr>
        <dsp:cNvPr id="0" name=""/>
        <dsp:cNvSpPr/>
      </dsp:nvSpPr>
      <dsp:spPr>
        <a:xfrm>
          <a:off x="324422" y="781306"/>
          <a:ext cx="45419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4" tIns="0" rIns="17167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Charts</a:t>
          </a:r>
        </a:p>
      </dsp:txBody>
      <dsp:txXfrm>
        <a:off x="346038" y="802922"/>
        <a:ext cx="4498687" cy="399568"/>
      </dsp:txXfrm>
    </dsp:sp>
    <dsp:sp modelId="{7190C689-1969-40D9-AF84-1C5B535D456D}">
      <dsp:nvSpPr>
        <dsp:cNvPr id="0" name=""/>
        <dsp:cNvSpPr/>
      </dsp:nvSpPr>
      <dsp:spPr>
        <a:xfrm>
          <a:off x="0" y="1683106"/>
          <a:ext cx="648845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C0F95-9C26-4139-AA7F-4AD25ABA9E54}">
      <dsp:nvSpPr>
        <dsp:cNvPr id="0" name=""/>
        <dsp:cNvSpPr/>
      </dsp:nvSpPr>
      <dsp:spPr>
        <a:xfrm>
          <a:off x="324422" y="1461706"/>
          <a:ext cx="45419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4" tIns="0" rIns="17167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List View</a:t>
          </a:r>
        </a:p>
      </dsp:txBody>
      <dsp:txXfrm>
        <a:off x="346038" y="1483322"/>
        <a:ext cx="4498687" cy="399568"/>
      </dsp:txXfrm>
    </dsp:sp>
    <dsp:sp modelId="{3D136E4C-85FF-4F47-AF27-2F20E473710C}">
      <dsp:nvSpPr>
        <dsp:cNvPr id="0" name=""/>
        <dsp:cNvSpPr/>
      </dsp:nvSpPr>
      <dsp:spPr>
        <a:xfrm>
          <a:off x="0" y="2363506"/>
          <a:ext cx="648845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B62A8-A0D3-497D-A974-C09D063D553C}">
      <dsp:nvSpPr>
        <dsp:cNvPr id="0" name=""/>
        <dsp:cNvSpPr/>
      </dsp:nvSpPr>
      <dsp:spPr>
        <a:xfrm>
          <a:off x="324422" y="2142106"/>
          <a:ext cx="45419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4" tIns="0" rIns="17167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Scheduler</a:t>
          </a:r>
        </a:p>
      </dsp:txBody>
      <dsp:txXfrm>
        <a:off x="346038" y="2163722"/>
        <a:ext cx="4498687" cy="399568"/>
      </dsp:txXfrm>
    </dsp:sp>
    <dsp:sp modelId="{54AD5274-69D9-4668-A9E0-85E4CFE62228}">
      <dsp:nvSpPr>
        <dsp:cNvPr id="0" name=""/>
        <dsp:cNvSpPr/>
      </dsp:nvSpPr>
      <dsp:spPr>
        <a:xfrm>
          <a:off x="0" y="3043906"/>
          <a:ext cx="648845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90D34-10F9-4E54-98F6-E5825F9EB776}">
      <dsp:nvSpPr>
        <dsp:cNvPr id="0" name=""/>
        <dsp:cNvSpPr/>
      </dsp:nvSpPr>
      <dsp:spPr>
        <a:xfrm>
          <a:off x="324422" y="2822506"/>
          <a:ext cx="45419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4" tIns="0" rIns="17167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Diagram</a:t>
          </a:r>
        </a:p>
      </dsp:txBody>
      <dsp:txXfrm>
        <a:off x="346038" y="2844122"/>
        <a:ext cx="4498687" cy="399568"/>
      </dsp:txXfrm>
    </dsp:sp>
    <dsp:sp modelId="{206DD51E-14E8-4FE5-8598-C663A10A72D7}">
      <dsp:nvSpPr>
        <dsp:cNvPr id="0" name=""/>
        <dsp:cNvSpPr/>
      </dsp:nvSpPr>
      <dsp:spPr>
        <a:xfrm>
          <a:off x="0" y="3724306"/>
          <a:ext cx="648845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796FC-F121-4CC0-93F6-636417DD2ADF}">
      <dsp:nvSpPr>
        <dsp:cNvPr id="0" name=""/>
        <dsp:cNvSpPr/>
      </dsp:nvSpPr>
      <dsp:spPr>
        <a:xfrm>
          <a:off x="324422" y="3502906"/>
          <a:ext cx="45419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4" tIns="0" rIns="17167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PDF </a:t>
          </a:r>
          <a:r>
            <a:rPr lang="en-US" sz="1500" kern="1200" dirty="0" err="1"/>
            <a:t>Viewver</a:t>
          </a:r>
          <a:endParaRPr lang="en-US" sz="1500" kern="1200" dirty="0"/>
        </a:p>
      </dsp:txBody>
      <dsp:txXfrm>
        <a:off x="346038" y="3524522"/>
        <a:ext cx="4498687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3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5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yncfusion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yncfusion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yncfusion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MOST POPULAR COMPONENTS OF </a:t>
            </a:r>
            <a:r>
              <a:rPr lang="en-US" b="1" dirty="0">
                <a:solidFill>
                  <a:srgbClr val="F6921E"/>
                </a:solidFill>
              </a:rPr>
              <a:t>SYNCFUSION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PRESENTER NAME: TAMILPRIYA TS | SF4649</a:t>
            </a:r>
          </a:p>
        </p:txBody>
      </p:sp>
      <p:sp useBgFill="1">
        <p:nvSpPr>
          <p:cNvPr id="103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3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NET, Xamarin, JavaScript, Angular UI components | Syncfusion">
            <a:extLst>
              <a:ext uri="{FF2B5EF4-FFF2-40B4-BE49-F238E27FC236}">
                <a16:creationId xmlns:a16="http://schemas.microsoft.com/office/drawing/2014/main" id="{738A8E77-A065-9C72-8835-7A5F6B34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4029" y="1837519"/>
            <a:ext cx="4032712" cy="397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22" y="289023"/>
            <a:ext cx="7646015" cy="1456267"/>
          </a:xfrm>
        </p:spPr>
        <p:txBody>
          <a:bodyPr>
            <a:normAutofit/>
          </a:bodyPr>
          <a:lstStyle/>
          <a:p>
            <a:r>
              <a:rPr lang="en-US" sz="4400" b="1" dirty="0"/>
              <a:t>MOST POPULAR COMPONENTS:</a:t>
            </a:r>
            <a:endParaRPr lang="ru-RU" sz="4400" b="1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2054E6-57C1-D559-70CC-255068DD6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722433"/>
              </p:ext>
            </p:extLst>
          </p:nvPr>
        </p:nvGraphicFramePr>
        <p:xfrm>
          <a:off x="2809900" y="1920453"/>
          <a:ext cx="6488457" cy="420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9798AD-308E-9910-EC8F-8688B07C2673}"/>
              </a:ext>
            </a:extLst>
          </p:cNvPr>
          <p:cNvSpPr txBox="1"/>
          <p:nvPr/>
        </p:nvSpPr>
        <p:spPr>
          <a:xfrm>
            <a:off x="800714" y="3910212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SUPPORTED PLATFORMS</a:t>
            </a:r>
          </a:p>
        </p:txBody>
      </p:sp>
      <p:pic>
        <p:nvPicPr>
          <p:cNvPr id="7" name="Picture 6" descr="A cell phone with a black background&#10;&#10;Description automatically generated">
            <a:extLst>
              <a:ext uri="{FF2B5EF4-FFF2-40B4-BE49-F238E27FC236}">
                <a16:creationId xmlns:a16="http://schemas.microsoft.com/office/drawing/2014/main" id="{7A55DED1-3747-6909-177F-DE911662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908664" y="6297121"/>
            <a:ext cx="243839" cy="243839"/>
          </a:xfrm>
          <a:prstGeom prst="rect">
            <a:avLst/>
          </a:prstGeom>
        </p:spPr>
      </p:pic>
      <p:pic>
        <p:nvPicPr>
          <p:cNvPr id="9" name="Picture 8" descr="A computer monitor with a black background&#10;&#10;Description automatically generated">
            <a:extLst>
              <a:ext uri="{FF2B5EF4-FFF2-40B4-BE49-F238E27FC236}">
                <a16:creationId xmlns:a16="http://schemas.microsoft.com/office/drawing/2014/main" id="{253A48FF-9A99-3D54-7B18-5D3EF1708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31" y="5524345"/>
            <a:ext cx="243839" cy="243839"/>
          </a:xfrm>
          <a:prstGeom prst="rect">
            <a:avLst/>
          </a:prstGeom>
        </p:spPr>
      </p:pic>
      <p:pic>
        <p:nvPicPr>
          <p:cNvPr id="11" name="Picture 10" descr="A grey globe with black background&#10;&#10;Description automatically generated">
            <a:extLst>
              <a:ext uri="{FF2B5EF4-FFF2-40B4-BE49-F238E27FC236}">
                <a16:creationId xmlns:a16="http://schemas.microsoft.com/office/drawing/2014/main" id="{73AE5E4A-5DD8-10C3-5851-9660688DE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84" y="4670704"/>
            <a:ext cx="243838" cy="243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38D786-EB30-D712-3859-C5A0C02554F0}"/>
              </a:ext>
            </a:extLst>
          </p:cNvPr>
          <p:cNvSpPr txBox="1"/>
          <p:nvPr/>
        </p:nvSpPr>
        <p:spPr>
          <a:xfrm>
            <a:off x="1429814" y="4436183"/>
            <a:ext cx="4084479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</a:t>
            </a:r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Blazor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MVC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Core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2" name="Picture 4" descr="Syncfusion Essential DataGrid">
            <a:extLst>
              <a:ext uri="{FF2B5EF4-FFF2-40B4-BE49-F238E27FC236}">
                <a16:creationId xmlns:a16="http://schemas.microsoft.com/office/drawing/2014/main" id="{7583ED9F-5D67-D386-3695-70C664227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43" y="1566523"/>
            <a:ext cx="5442891" cy="463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1D0EDA-3990-57A7-72AF-9666F1816178}"/>
              </a:ext>
            </a:extLst>
          </p:cNvPr>
          <p:cNvSpPr txBox="1"/>
          <p:nvPr/>
        </p:nvSpPr>
        <p:spPr>
          <a:xfrm>
            <a:off x="1429812" y="5319303"/>
            <a:ext cx="4084479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WinForms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WPF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 err="1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WinUI</a:t>
            </a:r>
            <a:r>
              <a:rPr lang="en-US" sz="1400" dirty="0">
                <a:solidFill>
                  <a:schemeClr val="bg1"/>
                </a:solidFill>
              </a:rPr>
              <a:t>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</a:t>
            </a:r>
            <a:r>
              <a:rPr lang="en-US" sz="1400" dirty="0">
                <a:solidFill>
                  <a:schemeClr val="bg1"/>
                </a:solidFill>
              </a:rPr>
              <a:t>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Xamarin</a:t>
            </a:r>
            <a:endParaRPr lang="en-US" sz="1400" dirty="0">
              <a:solidFill>
                <a:srgbClr val="264AEA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UWP</a:t>
            </a:r>
            <a:r>
              <a:rPr lang="en-US" sz="1400" dirty="0">
                <a:solidFill>
                  <a:srgbClr val="264AEA"/>
                </a:solidFill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.NET.MAUI</a:t>
            </a:r>
            <a:endParaRPr lang="en-US" sz="1400" dirty="0">
              <a:solidFill>
                <a:srgbClr val="264AE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FED45-0C4D-0D0F-6280-F87AD53F4307}"/>
              </a:ext>
            </a:extLst>
          </p:cNvPr>
          <p:cNvSpPr txBox="1"/>
          <p:nvPr/>
        </p:nvSpPr>
        <p:spPr>
          <a:xfrm>
            <a:off x="1429813" y="6202423"/>
            <a:ext cx="408447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Xamarin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UWP</a:t>
            </a:r>
            <a:r>
              <a:rPr lang="en-US" sz="1400" dirty="0">
                <a:solidFill>
                  <a:srgbClr val="264AEA"/>
                </a:solidFill>
              </a:rPr>
              <a:t>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.NETMAUI</a:t>
            </a:r>
            <a:endParaRPr lang="en-US" sz="1400" dirty="0">
              <a:solidFill>
                <a:srgbClr val="264AEA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93039D-837E-F9BF-75A8-AE2B3345390C}"/>
              </a:ext>
            </a:extLst>
          </p:cNvPr>
          <p:cNvCxnSpPr>
            <a:cxnSpLocks/>
          </p:cNvCxnSpPr>
          <p:nvPr/>
        </p:nvCxnSpPr>
        <p:spPr>
          <a:xfrm>
            <a:off x="1297204" y="4579262"/>
            <a:ext cx="0" cy="46857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6F22D-6C55-62FA-8ECB-054FBE2E386F}"/>
              </a:ext>
            </a:extLst>
          </p:cNvPr>
          <p:cNvSpPr txBox="1"/>
          <p:nvPr/>
        </p:nvSpPr>
        <p:spPr>
          <a:xfrm>
            <a:off x="800714" y="1822195"/>
            <a:ext cx="5361008" cy="186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0" i="0" dirty="0">
                <a:solidFill>
                  <a:srgbClr val="1A1A1A"/>
                </a:solidFill>
                <a:effectLst/>
                <a:latin typeface="Open Sans" panose="020F0502020204030204" pitchFamily="34" charset="0"/>
              </a:rPr>
              <a:t>The DataGrid control is a high-performance grid component</a:t>
            </a:r>
          </a:p>
          <a:p>
            <a:pPr>
              <a:lnSpc>
                <a:spcPct val="150000"/>
              </a:lnSpc>
            </a:pPr>
            <a:r>
              <a:rPr lang="en-US" sz="1300" b="0" i="0" dirty="0">
                <a:solidFill>
                  <a:srgbClr val="1A1A1A"/>
                </a:solidFill>
                <a:effectLst/>
                <a:latin typeface="Open Sans" panose="020F0502020204030204" pitchFamily="34" charset="0"/>
              </a:rPr>
              <a:t>that helps display and manipulate large amounts of data in a</a:t>
            </a:r>
          </a:p>
          <a:p>
            <a:pPr>
              <a:lnSpc>
                <a:spcPct val="150000"/>
              </a:lnSpc>
            </a:pPr>
            <a:r>
              <a:rPr lang="en-US" sz="1300" b="0" i="0" dirty="0">
                <a:solidFill>
                  <a:srgbClr val="1A1A1A"/>
                </a:solidFill>
                <a:effectLst/>
                <a:latin typeface="Open Sans" panose="020F0502020204030204" pitchFamily="34" charset="0"/>
              </a:rPr>
              <a:t>tabular format. Its rich feature set includes functionalities like</a:t>
            </a:r>
          </a:p>
          <a:p>
            <a:pPr>
              <a:lnSpc>
                <a:spcPct val="150000"/>
              </a:lnSpc>
            </a:pPr>
            <a:r>
              <a:rPr lang="en-US" sz="1300" b="0" i="0" dirty="0">
                <a:solidFill>
                  <a:srgbClr val="1A1A1A"/>
                </a:solidFill>
                <a:effectLst/>
                <a:latin typeface="Open Sans" panose="020F0502020204030204" pitchFamily="34" charset="0"/>
              </a:rPr>
              <a:t>data binding, sorting, grouping, editing, filtering, swiping,</a:t>
            </a:r>
          </a:p>
          <a:p>
            <a:pPr>
              <a:lnSpc>
                <a:spcPct val="150000"/>
              </a:lnSpc>
            </a:pPr>
            <a:r>
              <a:rPr lang="en-US" sz="1300" b="0" i="0" dirty="0">
                <a:solidFill>
                  <a:srgbClr val="1A1A1A"/>
                </a:solidFill>
                <a:effectLst/>
                <a:latin typeface="Open Sans" panose="020F0502020204030204" pitchFamily="34" charset="0"/>
              </a:rPr>
              <a:t>dragging, resizing, loading more items, pull-to-refresh, and</a:t>
            </a:r>
          </a:p>
          <a:p>
            <a:pPr>
              <a:lnSpc>
                <a:spcPct val="150000"/>
              </a:lnSpc>
            </a:pPr>
            <a:r>
              <a:rPr lang="en-US" sz="1300" b="0" i="0" dirty="0">
                <a:solidFill>
                  <a:srgbClr val="1A1A1A"/>
                </a:solidFill>
                <a:effectLst/>
                <a:latin typeface="Open Sans" panose="020F0502020204030204" pitchFamily="34" charset="0"/>
              </a:rPr>
              <a:t>exporting to Excel and PDF file formats.</a:t>
            </a:r>
            <a:endParaRPr lang="en-US" sz="13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5012EC-487A-1426-FE79-FE61AEC0B07E}"/>
              </a:ext>
            </a:extLst>
          </p:cNvPr>
          <p:cNvCxnSpPr>
            <a:cxnSpLocks/>
          </p:cNvCxnSpPr>
          <p:nvPr/>
        </p:nvCxnSpPr>
        <p:spPr>
          <a:xfrm>
            <a:off x="1285694" y="5417071"/>
            <a:ext cx="0" cy="46857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80F53-C3D8-3065-C78E-3564BEB2AA7D}"/>
              </a:ext>
            </a:extLst>
          </p:cNvPr>
          <p:cNvCxnSpPr>
            <a:cxnSpLocks/>
          </p:cNvCxnSpPr>
          <p:nvPr/>
        </p:nvCxnSpPr>
        <p:spPr>
          <a:xfrm>
            <a:off x="1285694" y="6297121"/>
            <a:ext cx="0" cy="25691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B89531-9597-B7E9-65CE-2506E72EA32E}"/>
              </a:ext>
            </a:extLst>
          </p:cNvPr>
          <p:cNvSpPr txBox="1"/>
          <p:nvPr/>
        </p:nvSpPr>
        <p:spPr>
          <a:xfrm>
            <a:off x="800714" y="113324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DataGrid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D5CC44-68C6-4FE9-D5BE-F8BD7EBAB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81346"/>
              </p:ext>
            </p:extLst>
          </p:nvPr>
        </p:nvGraphicFramePr>
        <p:xfrm>
          <a:off x="609600" y="413937"/>
          <a:ext cx="117856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7">
                  <a:extLst>
                    <a:ext uri="{9D8B030D-6E8A-4147-A177-3AD203B41FA5}">
                      <a16:colId xmlns:a16="http://schemas.microsoft.com/office/drawing/2014/main" val="2994565698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3828288574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884803284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2685994224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937004925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87499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264AEA"/>
                          </a:solidFill>
                        </a:rPr>
                        <a:t>DataGrid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Chart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bg1"/>
                          </a:solidFill>
                        </a:rPr>
                        <a:t>ListView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Scheduler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Diagram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bg1"/>
                          </a:solidFill>
                        </a:rPr>
                        <a:t>PDFViewer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7186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CE38D0-59DF-8E86-559B-044F3F67A35A}"/>
              </a:ext>
            </a:extLst>
          </p:cNvPr>
          <p:cNvCxnSpPr/>
          <p:nvPr/>
        </p:nvCxnSpPr>
        <p:spPr>
          <a:xfrm>
            <a:off x="640080" y="810177"/>
            <a:ext cx="1056640" cy="0"/>
          </a:xfrm>
          <a:prstGeom prst="line">
            <a:avLst/>
          </a:prstGeom>
          <a:ln w="28575">
            <a:solidFill>
              <a:srgbClr val="264A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49F0C0C-6A79-FFC6-FA0C-789C93295BE7}"/>
              </a:ext>
            </a:extLst>
          </p:cNvPr>
          <p:cNvSpPr/>
          <p:nvPr/>
        </p:nvSpPr>
        <p:spPr>
          <a:xfrm>
            <a:off x="1423880" y="4638954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4384A6-392D-5390-17BB-84E24E0D0FBB}"/>
              </a:ext>
            </a:extLst>
          </p:cNvPr>
          <p:cNvSpPr/>
          <p:nvPr/>
        </p:nvSpPr>
        <p:spPr>
          <a:xfrm>
            <a:off x="2388250" y="4638954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3D530-1B8D-72A4-EAFF-1CC82A0EC3B9}"/>
              </a:ext>
            </a:extLst>
          </p:cNvPr>
          <p:cNvSpPr/>
          <p:nvPr/>
        </p:nvSpPr>
        <p:spPr>
          <a:xfrm>
            <a:off x="3201880" y="4638954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1D-5AB4-03A9-A56D-79AE90DA6316}"/>
              </a:ext>
            </a:extLst>
          </p:cNvPr>
          <p:cNvSpPr/>
          <p:nvPr/>
        </p:nvSpPr>
        <p:spPr>
          <a:xfrm>
            <a:off x="3831800" y="4638954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5D52C73-E4C8-63E0-87AC-23D59B6E2F8D}"/>
              </a:ext>
            </a:extLst>
          </p:cNvPr>
          <p:cNvSpPr/>
          <p:nvPr/>
        </p:nvSpPr>
        <p:spPr>
          <a:xfrm>
            <a:off x="4276530" y="4638954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F29710-BF99-E177-0DD1-80B5B9F2D1C7}"/>
              </a:ext>
            </a:extLst>
          </p:cNvPr>
          <p:cNvSpPr/>
          <p:nvPr/>
        </p:nvSpPr>
        <p:spPr>
          <a:xfrm>
            <a:off x="1423880" y="4960948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56E2ED-3920-508B-BE6E-CAB434A5F943}"/>
              </a:ext>
            </a:extLst>
          </p:cNvPr>
          <p:cNvSpPr/>
          <p:nvPr/>
        </p:nvSpPr>
        <p:spPr>
          <a:xfrm>
            <a:off x="2141834" y="4955868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C519E5-51A4-324E-154F-CED986EB662E}"/>
              </a:ext>
            </a:extLst>
          </p:cNvPr>
          <p:cNvSpPr/>
          <p:nvPr/>
        </p:nvSpPr>
        <p:spPr>
          <a:xfrm>
            <a:off x="3367384" y="4945708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5C1B14-3873-E281-8400-412A273FA567}"/>
              </a:ext>
            </a:extLst>
          </p:cNvPr>
          <p:cNvSpPr/>
          <p:nvPr/>
        </p:nvSpPr>
        <p:spPr>
          <a:xfrm>
            <a:off x="1429814" y="552434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4C5284-927A-AFAB-2B9F-058DD012970D}"/>
              </a:ext>
            </a:extLst>
          </p:cNvPr>
          <p:cNvSpPr/>
          <p:nvPr/>
        </p:nvSpPr>
        <p:spPr>
          <a:xfrm>
            <a:off x="2420000" y="5519380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D6B44F-CAC6-4C77-5DCB-2B82625F2802}"/>
              </a:ext>
            </a:extLst>
          </p:cNvPr>
          <p:cNvSpPr/>
          <p:nvPr/>
        </p:nvSpPr>
        <p:spPr>
          <a:xfrm>
            <a:off x="2987119" y="5519380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679948-C163-38F5-C7AD-C0EEB8D839AB}"/>
              </a:ext>
            </a:extLst>
          </p:cNvPr>
          <p:cNvSpPr/>
          <p:nvPr/>
        </p:nvSpPr>
        <p:spPr>
          <a:xfrm>
            <a:off x="3635518" y="5519380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28174-FA8A-E632-357F-5C147078A1F7}"/>
              </a:ext>
            </a:extLst>
          </p:cNvPr>
          <p:cNvSpPr/>
          <p:nvPr/>
        </p:nvSpPr>
        <p:spPr>
          <a:xfrm>
            <a:off x="4301697" y="5519380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A0C864-14CB-1821-3605-40D22BB0848C}"/>
              </a:ext>
            </a:extLst>
          </p:cNvPr>
          <p:cNvSpPr/>
          <p:nvPr/>
        </p:nvSpPr>
        <p:spPr>
          <a:xfrm>
            <a:off x="1423880" y="583032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642CB-CE42-1216-4085-54F38458F853}"/>
              </a:ext>
            </a:extLst>
          </p:cNvPr>
          <p:cNvSpPr/>
          <p:nvPr/>
        </p:nvSpPr>
        <p:spPr>
          <a:xfrm>
            <a:off x="2047854" y="583032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C93720-7E34-9CB1-7BBD-CBD6A885B845}"/>
              </a:ext>
            </a:extLst>
          </p:cNvPr>
          <p:cNvSpPr/>
          <p:nvPr/>
        </p:nvSpPr>
        <p:spPr>
          <a:xfrm>
            <a:off x="1429812" y="640485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4AE8DB-4720-13D5-9607-FF19DCC208B6}"/>
              </a:ext>
            </a:extLst>
          </p:cNvPr>
          <p:cNvSpPr/>
          <p:nvPr/>
        </p:nvSpPr>
        <p:spPr>
          <a:xfrm>
            <a:off x="2205334" y="640485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1973A2-F101-BFCE-A29A-AE8806C141F4}"/>
              </a:ext>
            </a:extLst>
          </p:cNvPr>
          <p:cNvSpPr/>
          <p:nvPr/>
        </p:nvSpPr>
        <p:spPr>
          <a:xfrm>
            <a:off x="2882584" y="6410338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CF3452-A3B7-FEA1-2C30-A9B8BA70FFF8}"/>
              </a:ext>
            </a:extLst>
          </p:cNvPr>
          <p:cNvSpPr/>
          <p:nvPr/>
        </p:nvSpPr>
        <p:spPr>
          <a:xfrm>
            <a:off x="3407434" y="6400581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40E4E8-4812-23DA-1FD7-A14DF02385E3}"/>
              </a:ext>
            </a:extLst>
          </p:cNvPr>
          <p:cNvSpPr/>
          <p:nvPr/>
        </p:nvSpPr>
        <p:spPr>
          <a:xfrm>
            <a:off x="4272644" y="6390824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Caret Right with solid fill">
            <a:extLst>
              <a:ext uri="{FF2B5EF4-FFF2-40B4-BE49-F238E27FC236}">
                <a16:creationId xmlns:a16="http://schemas.microsoft.com/office/drawing/2014/main" id="{A86A0903-71CA-A010-E3C4-F5982F6E42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8109" y="3170751"/>
            <a:ext cx="677304" cy="713722"/>
          </a:xfrm>
          <a:prstGeom prst="rect">
            <a:avLst/>
          </a:prstGeom>
        </p:spPr>
      </p:pic>
      <p:pic>
        <p:nvPicPr>
          <p:cNvPr id="53" name="Graphic 52" descr="Caret Right with solid fill">
            <a:extLst>
              <a:ext uri="{FF2B5EF4-FFF2-40B4-BE49-F238E27FC236}">
                <a16:creationId xmlns:a16="http://schemas.microsoft.com/office/drawing/2014/main" id="{3107C24E-5E45-644D-BD73-64434DEA0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3100" y="3170751"/>
            <a:ext cx="713722" cy="7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9798AD-308E-9910-EC8F-8688B07C2673}"/>
              </a:ext>
            </a:extLst>
          </p:cNvPr>
          <p:cNvSpPr txBox="1"/>
          <p:nvPr/>
        </p:nvSpPr>
        <p:spPr>
          <a:xfrm>
            <a:off x="800714" y="3574543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SUPPORTED PLATFORMS</a:t>
            </a:r>
          </a:p>
        </p:txBody>
      </p:sp>
      <p:pic>
        <p:nvPicPr>
          <p:cNvPr id="7" name="Picture 6" descr="A cell phone with a black background&#10;&#10;Description automatically generated">
            <a:extLst>
              <a:ext uri="{FF2B5EF4-FFF2-40B4-BE49-F238E27FC236}">
                <a16:creationId xmlns:a16="http://schemas.microsoft.com/office/drawing/2014/main" id="{7A55DED1-3747-6909-177F-DE911662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908664" y="5961452"/>
            <a:ext cx="243839" cy="243839"/>
          </a:xfrm>
          <a:prstGeom prst="rect">
            <a:avLst/>
          </a:prstGeom>
        </p:spPr>
      </p:pic>
      <p:pic>
        <p:nvPicPr>
          <p:cNvPr id="9" name="Picture 8" descr="A computer monitor with a black background&#10;&#10;Description automatically generated">
            <a:extLst>
              <a:ext uri="{FF2B5EF4-FFF2-40B4-BE49-F238E27FC236}">
                <a16:creationId xmlns:a16="http://schemas.microsoft.com/office/drawing/2014/main" id="{253A48FF-9A99-3D54-7B18-5D3EF1708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31" y="5188676"/>
            <a:ext cx="243839" cy="243839"/>
          </a:xfrm>
          <a:prstGeom prst="rect">
            <a:avLst/>
          </a:prstGeom>
        </p:spPr>
      </p:pic>
      <p:pic>
        <p:nvPicPr>
          <p:cNvPr id="11" name="Picture 10" descr="A grey globe with black background&#10;&#10;Description automatically generated">
            <a:extLst>
              <a:ext uri="{FF2B5EF4-FFF2-40B4-BE49-F238E27FC236}">
                <a16:creationId xmlns:a16="http://schemas.microsoft.com/office/drawing/2014/main" id="{73AE5E4A-5DD8-10C3-5851-9660688DE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84" y="4335035"/>
            <a:ext cx="243838" cy="243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38D786-EB30-D712-3859-C5A0C02554F0}"/>
              </a:ext>
            </a:extLst>
          </p:cNvPr>
          <p:cNvSpPr txBox="1"/>
          <p:nvPr/>
        </p:nvSpPr>
        <p:spPr>
          <a:xfrm>
            <a:off x="1429814" y="4121550"/>
            <a:ext cx="4084479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</a:t>
            </a:r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Blazor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MVC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Core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1D0EDA-3990-57A7-72AF-9666F1816178}"/>
              </a:ext>
            </a:extLst>
          </p:cNvPr>
          <p:cNvSpPr txBox="1"/>
          <p:nvPr/>
        </p:nvSpPr>
        <p:spPr>
          <a:xfrm>
            <a:off x="1429812" y="4965340"/>
            <a:ext cx="4084479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WinForms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WPF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 err="1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WinUI</a:t>
            </a:r>
            <a:r>
              <a:rPr lang="en-US" sz="1400" dirty="0">
                <a:solidFill>
                  <a:schemeClr val="bg1"/>
                </a:solidFill>
              </a:rPr>
              <a:t>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</a:t>
            </a:r>
            <a:r>
              <a:rPr lang="en-US" sz="1400" dirty="0">
                <a:solidFill>
                  <a:schemeClr val="bg1"/>
                </a:solidFill>
              </a:rPr>
              <a:t>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Xamarin</a:t>
            </a:r>
            <a:endParaRPr lang="en-US" sz="1400" dirty="0">
              <a:solidFill>
                <a:srgbClr val="264AEA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UWP</a:t>
            </a:r>
            <a:r>
              <a:rPr lang="en-US" sz="1400" dirty="0">
                <a:solidFill>
                  <a:srgbClr val="264AEA"/>
                </a:solidFill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.NET.MAUI</a:t>
            </a:r>
            <a:endParaRPr lang="en-US" sz="1400" dirty="0">
              <a:solidFill>
                <a:srgbClr val="264AE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FED45-0C4D-0D0F-6280-F87AD53F4307}"/>
              </a:ext>
            </a:extLst>
          </p:cNvPr>
          <p:cNvSpPr txBox="1"/>
          <p:nvPr/>
        </p:nvSpPr>
        <p:spPr>
          <a:xfrm>
            <a:off x="1410149" y="5868126"/>
            <a:ext cx="408447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Xamarin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UWP</a:t>
            </a:r>
            <a:r>
              <a:rPr lang="en-US" sz="1400" dirty="0">
                <a:solidFill>
                  <a:srgbClr val="264AEA"/>
                </a:solidFill>
              </a:rPr>
              <a:t>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.NETMAUI</a:t>
            </a:r>
            <a:endParaRPr lang="en-US" sz="1400" dirty="0">
              <a:solidFill>
                <a:srgbClr val="264AEA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93039D-837E-F9BF-75A8-AE2B3345390C}"/>
              </a:ext>
            </a:extLst>
          </p:cNvPr>
          <p:cNvCxnSpPr>
            <a:cxnSpLocks/>
          </p:cNvCxnSpPr>
          <p:nvPr/>
        </p:nvCxnSpPr>
        <p:spPr>
          <a:xfrm>
            <a:off x="1297204" y="4243593"/>
            <a:ext cx="0" cy="46857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6F22D-6C55-62FA-8ECB-054FBE2E386F}"/>
              </a:ext>
            </a:extLst>
          </p:cNvPr>
          <p:cNvSpPr txBox="1"/>
          <p:nvPr/>
        </p:nvSpPr>
        <p:spPr>
          <a:xfrm>
            <a:off x="800714" y="1822195"/>
            <a:ext cx="4985934" cy="14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The Charts control can plot a wide range of chart types, ranging from line charts to specialized financial charts. Its rich feature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set includes functionalities like data binding, multiple axes,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egends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, animation, data labels, annotations, trackballs,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tooltips, and zooming.</a:t>
            </a:r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5012EC-487A-1426-FE79-FE61AEC0B07E}"/>
              </a:ext>
            </a:extLst>
          </p:cNvPr>
          <p:cNvCxnSpPr>
            <a:cxnSpLocks/>
          </p:cNvCxnSpPr>
          <p:nvPr/>
        </p:nvCxnSpPr>
        <p:spPr>
          <a:xfrm>
            <a:off x="1285694" y="5081402"/>
            <a:ext cx="0" cy="46857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80F53-C3D8-3065-C78E-3564BEB2AA7D}"/>
              </a:ext>
            </a:extLst>
          </p:cNvPr>
          <p:cNvCxnSpPr>
            <a:cxnSpLocks/>
          </p:cNvCxnSpPr>
          <p:nvPr/>
        </p:nvCxnSpPr>
        <p:spPr>
          <a:xfrm>
            <a:off x="1285694" y="5961452"/>
            <a:ext cx="0" cy="25691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B89531-9597-B7E9-65CE-2506E72EA32E}"/>
              </a:ext>
            </a:extLst>
          </p:cNvPr>
          <p:cNvSpPr txBox="1"/>
          <p:nvPr/>
        </p:nvSpPr>
        <p:spPr>
          <a:xfrm>
            <a:off x="800714" y="113324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Chart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D5CC44-68C6-4FE9-D5BE-F8BD7EBAB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37460"/>
              </p:ext>
            </p:extLst>
          </p:nvPr>
        </p:nvGraphicFramePr>
        <p:xfrm>
          <a:off x="609600" y="413937"/>
          <a:ext cx="117856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7">
                  <a:extLst>
                    <a:ext uri="{9D8B030D-6E8A-4147-A177-3AD203B41FA5}">
                      <a16:colId xmlns:a16="http://schemas.microsoft.com/office/drawing/2014/main" val="2994565698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3828288574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884803284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2685994224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937004925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87499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DataGrid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64AEA"/>
                          </a:solidFill>
                        </a:rPr>
                        <a:t>Chart</a:t>
                      </a:r>
                      <a:endParaRPr lang="en-US" b="1" dirty="0">
                        <a:solidFill>
                          <a:srgbClr val="264AE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bg1"/>
                          </a:solidFill>
                        </a:rPr>
                        <a:t>ListView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Scheduler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Diagram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bg1"/>
                          </a:solidFill>
                        </a:rPr>
                        <a:t>PDFViewer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7186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CE38D0-59DF-8E86-559B-044F3F67A35A}"/>
              </a:ext>
            </a:extLst>
          </p:cNvPr>
          <p:cNvCxnSpPr/>
          <p:nvPr/>
        </p:nvCxnSpPr>
        <p:spPr>
          <a:xfrm>
            <a:off x="2399429" y="810177"/>
            <a:ext cx="1056640" cy="0"/>
          </a:xfrm>
          <a:prstGeom prst="line">
            <a:avLst/>
          </a:prstGeom>
          <a:ln w="28575">
            <a:solidFill>
              <a:srgbClr val="264A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49F0C0C-6A79-FFC6-FA0C-789C93295BE7}"/>
              </a:ext>
            </a:extLst>
          </p:cNvPr>
          <p:cNvSpPr/>
          <p:nvPr/>
        </p:nvSpPr>
        <p:spPr>
          <a:xfrm>
            <a:off x="142388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4384A6-392D-5390-17BB-84E24E0D0FBB}"/>
              </a:ext>
            </a:extLst>
          </p:cNvPr>
          <p:cNvSpPr/>
          <p:nvPr/>
        </p:nvSpPr>
        <p:spPr>
          <a:xfrm>
            <a:off x="238825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3D530-1B8D-72A4-EAFF-1CC82A0EC3B9}"/>
              </a:ext>
            </a:extLst>
          </p:cNvPr>
          <p:cNvSpPr/>
          <p:nvPr/>
        </p:nvSpPr>
        <p:spPr>
          <a:xfrm>
            <a:off x="320188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1D-5AB4-03A9-A56D-79AE90DA6316}"/>
              </a:ext>
            </a:extLst>
          </p:cNvPr>
          <p:cNvSpPr/>
          <p:nvPr/>
        </p:nvSpPr>
        <p:spPr>
          <a:xfrm>
            <a:off x="383180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5D52C73-E4C8-63E0-87AC-23D59B6E2F8D}"/>
              </a:ext>
            </a:extLst>
          </p:cNvPr>
          <p:cNvSpPr/>
          <p:nvPr/>
        </p:nvSpPr>
        <p:spPr>
          <a:xfrm>
            <a:off x="427653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F29710-BF99-E177-0DD1-80B5B9F2D1C7}"/>
              </a:ext>
            </a:extLst>
          </p:cNvPr>
          <p:cNvSpPr/>
          <p:nvPr/>
        </p:nvSpPr>
        <p:spPr>
          <a:xfrm>
            <a:off x="1423880" y="462527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56E2ED-3920-508B-BE6E-CAB434A5F943}"/>
              </a:ext>
            </a:extLst>
          </p:cNvPr>
          <p:cNvSpPr/>
          <p:nvPr/>
        </p:nvSpPr>
        <p:spPr>
          <a:xfrm>
            <a:off x="2141834" y="462019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C519E5-51A4-324E-154F-CED986EB662E}"/>
              </a:ext>
            </a:extLst>
          </p:cNvPr>
          <p:cNvSpPr/>
          <p:nvPr/>
        </p:nvSpPr>
        <p:spPr>
          <a:xfrm>
            <a:off x="3367384" y="461003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5C1B14-3873-E281-8400-412A273FA567}"/>
              </a:ext>
            </a:extLst>
          </p:cNvPr>
          <p:cNvSpPr/>
          <p:nvPr/>
        </p:nvSpPr>
        <p:spPr>
          <a:xfrm>
            <a:off x="1429814" y="5188676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4C5284-927A-AFAB-2B9F-058DD012970D}"/>
              </a:ext>
            </a:extLst>
          </p:cNvPr>
          <p:cNvSpPr/>
          <p:nvPr/>
        </p:nvSpPr>
        <p:spPr>
          <a:xfrm>
            <a:off x="2420000" y="5183711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D6B44F-CAC6-4C77-5DCB-2B82625F2802}"/>
              </a:ext>
            </a:extLst>
          </p:cNvPr>
          <p:cNvSpPr/>
          <p:nvPr/>
        </p:nvSpPr>
        <p:spPr>
          <a:xfrm>
            <a:off x="2987119" y="5183711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679948-C163-38F5-C7AD-C0EEB8D839AB}"/>
              </a:ext>
            </a:extLst>
          </p:cNvPr>
          <p:cNvSpPr/>
          <p:nvPr/>
        </p:nvSpPr>
        <p:spPr>
          <a:xfrm>
            <a:off x="3635518" y="5183711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28174-FA8A-E632-357F-5C147078A1F7}"/>
              </a:ext>
            </a:extLst>
          </p:cNvPr>
          <p:cNvSpPr/>
          <p:nvPr/>
        </p:nvSpPr>
        <p:spPr>
          <a:xfrm>
            <a:off x="4301697" y="5183711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A0C864-14CB-1821-3605-40D22BB0848C}"/>
              </a:ext>
            </a:extLst>
          </p:cNvPr>
          <p:cNvSpPr/>
          <p:nvPr/>
        </p:nvSpPr>
        <p:spPr>
          <a:xfrm>
            <a:off x="1423880" y="5494660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642CB-CE42-1216-4085-54F38458F853}"/>
              </a:ext>
            </a:extLst>
          </p:cNvPr>
          <p:cNvSpPr/>
          <p:nvPr/>
        </p:nvSpPr>
        <p:spPr>
          <a:xfrm>
            <a:off x="2047854" y="5494660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C93720-7E34-9CB1-7BBD-CBD6A885B845}"/>
              </a:ext>
            </a:extLst>
          </p:cNvPr>
          <p:cNvSpPr/>
          <p:nvPr/>
        </p:nvSpPr>
        <p:spPr>
          <a:xfrm>
            <a:off x="1429812" y="6069186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4AE8DB-4720-13D5-9607-FF19DCC208B6}"/>
              </a:ext>
            </a:extLst>
          </p:cNvPr>
          <p:cNvSpPr/>
          <p:nvPr/>
        </p:nvSpPr>
        <p:spPr>
          <a:xfrm>
            <a:off x="2205334" y="6069186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1973A2-F101-BFCE-A29A-AE8806C141F4}"/>
              </a:ext>
            </a:extLst>
          </p:cNvPr>
          <p:cNvSpPr/>
          <p:nvPr/>
        </p:nvSpPr>
        <p:spPr>
          <a:xfrm>
            <a:off x="2882584" y="607466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CF3452-A3B7-FEA1-2C30-A9B8BA70FFF8}"/>
              </a:ext>
            </a:extLst>
          </p:cNvPr>
          <p:cNvSpPr/>
          <p:nvPr/>
        </p:nvSpPr>
        <p:spPr>
          <a:xfrm>
            <a:off x="3407434" y="6064912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40E4E8-4812-23DA-1FD7-A14DF02385E3}"/>
              </a:ext>
            </a:extLst>
          </p:cNvPr>
          <p:cNvSpPr/>
          <p:nvPr/>
        </p:nvSpPr>
        <p:spPr>
          <a:xfrm>
            <a:off x="4272644" y="605515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Caret Right with solid fill">
            <a:extLst>
              <a:ext uri="{FF2B5EF4-FFF2-40B4-BE49-F238E27FC236}">
                <a16:creationId xmlns:a16="http://schemas.microsoft.com/office/drawing/2014/main" id="{A86A0903-71CA-A010-E3C4-F5982F6E4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8109" y="3170751"/>
            <a:ext cx="677304" cy="713722"/>
          </a:xfrm>
          <a:prstGeom prst="rect">
            <a:avLst/>
          </a:prstGeom>
        </p:spPr>
      </p:pic>
      <p:pic>
        <p:nvPicPr>
          <p:cNvPr id="53" name="Graphic 52" descr="Caret Right with solid fill">
            <a:extLst>
              <a:ext uri="{FF2B5EF4-FFF2-40B4-BE49-F238E27FC236}">
                <a16:creationId xmlns:a16="http://schemas.microsoft.com/office/drawing/2014/main" id="{3107C24E-5E45-644D-BD73-64434DEA0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03100" y="3170751"/>
            <a:ext cx="713722" cy="713722"/>
          </a:xfrm>
          <a:prstGeom prst="rect">
            <a:avLst/>
          </a:prstGeom>
        </p:spPr>
      </p:pic>
      <p:pic>
        <p:nvPicPr>
          <p:cNvPr id="2" name="Picture 2" descr="Syncfusion Essential Chart">
            <a:extLst>
              <a:ext uri="{FF2B5EF4-FFF2-40B4-BE49-F238E27FC236}">
                <a16:creationId xmlns:a16="http://schemas.microsoft.com/office/drawing/2014/main" id="{7E4CE28A-2D1C-351A-D483-34BC1D33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65" y="1531488"/>
            <a:ext cx="5101092" cy="45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2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9798AD-308E-9910-EC8F-8688B07C2673}"/>
              </a:ext>
            </a:extLst>
          </p:cNvPr>
          <p:cNvSpPr txBox="1"/>
          <p:nvPr/>
        </p:nvSpPr>
        <p:spPr>
          <a:xfrm>
            <a:off x="800714" y="3574543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SUPPORTED PLATFORMS</a:t>
            </a:r>
          </a:p>
        </p:txBody>
      </p:sp>
      <p:pic>
        <p:nvPicPr>
          <p:cNvPr id="7" name="Picture 6" descr="A cell phone with a black background&#10;&#10;Description automatically generated">
            <a:extLst>
              <a:ext uri="{FF2B5EF4-FFF2-40B4-BE49-F238E27FC236}">
                <a16:creationId xmlns:a16="http://schemas.microsoft.com/office/drawing/2014/main" id="{7A55DED1-3747-6909-177F-DE911662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908664" y="5961452"/>
            <a:ext cx="243839" cy="243839"/>
          </a:xfrm>
          <a:prstGeom prst="rect">
            <a:avLst/>
          </a:prstGeom>
        </p:spPr>
      </p:pic>
      <p:pic>
        <p:nvPicPr>
          <p:cNvPr id="9" name="Picture 8" descr="A computer monitor with a black background&#10;&#10;Description automatically generated">
            <a:extLst>
              <a:ext uri="{FF2B5EF4-FFF2-40B4-BE49-F238E27FC236}">
                <a16:creationId xmlns:a16="http://schemas.microsoft.com/office/drawing/2014/main" id="{253A48FF-9A99-3D54-7B18-5D3EF1708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31" y="5188676"/>
            <a:ext cx="243839" cy="243839"/>
          </a:xfrm>
          <a:prstGeom prst="rect">
            <a:avLst/>
          </a:prstGeom>
        </p:spPr>
      </p:pic>
      <p:pic>
        <p:nvPicPr>
          <p:cNvPr id="11" name="Picture 10" descr="A grey globe with black background&#10;&#10;Description automatically generated">
            <a:extLst>
              <a:ext uri="{FF2B5EF4-FFF2-40B4-BE49-F238E27FC236}">
                <a16:creationId xmlns:a16="http://schemas.microsoft.com/office/drawing/2014/main" id="{73AE5E4A-5DD8-10C3-5851-9660688DE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84" y="4335035"/>
            <a:ext cx="243838" cy="243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38D786-EB30-D712-3859-C5A0C02554F0}"/>
              </a:ext>
            </a:extLst>
          </p:cNvPr>
          <p:cNvSpPr txBox="1"/>
          <p:nvPr/>
        </p:nvSpPr>
        <p:spPr>
          <a:xfrm>
            <a:off x="1429814" y="4121550"/>
            <a:ext cx="4084479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</a:t>
            </a:r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Blazor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MVC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Core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1D0EDA-3990-57A7-72AF-9666F1816178}"/>
              </a:ext>
            </a:extLst>
          </p:cNvPr>
          <p:cNvSpPr txBox="1"/>
          <p:nvPr/>
        </p:nvSpPr>
        <p:spPr>
          <a:xfrm>
            <a:off x="1429812" y="4965340"/>
            <a:ext cx="4084479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WinForms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WPF</a:t>
            </a: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 err="1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WinUI</a:t>
            </a:r>
            <a:r>
              <a:rPr lang="en-US" sz="1400" dirty="0">
                <a:solidFill>
                  <a:schemeClr val="bg1"/>
                </a:solidFill>
              </a:rPr>
              <a:t>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</a:t>
            </a:r>
            <a:r>
              <a:rPr lang="en-US" sz="1400" dirty="0">
                <a:solidFill>
                  <a:schemeClr val="bg1"/>
                </a:solidFill>
              </a:rPr>
              <a:t>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Xamarin</a:t>
            </a:r>
            <a:endParaRPr lang="en-US" sz="1400" dirty="0">
              <a:solidFill>
                <a:srgbClr val="264AEA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UWP</a:t>
            </a:r>
            <a:r>
              <a:rPr lang="en-US" sz="1400" dirty="0">
                <a:solidFill>
                  <a:srgbClr val="264AEA"/>
                </a:solidFill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.NET.MAUI</a:t>
            </a:r>
            <a:endParaRPr lang="en-US" sz="1400" dirty="0">
              <a:solidFill>
                <a:srgbClr val="264AE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FED45-0C4D-0D0F-6280-F87AD53F4307}"/>
              </a:ext>
            </a:extLst>
          </p:cNvPr>
          <p:cNvSpPr txBox="1"/>
          <p:nvPr/>
        </p:nvSpPr>
        <p:spPr>
          <a:xfrm>
            <a:off x="1410149" y="5868126"/>
            <a:ext cx="408447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Xamarin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UWP</a:t>
            </a:r>
            <a:r>
              <a:rPr lang="en-US" sz="1400" dirty="0">
                <a:solidFill>
                  <a:srgbClr val="264AEA"/>
                </a:solidFill>
              </a:rPr>
              <a:t>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400" dirty="0">
                <a:solidFill>
                  <a:srgbClr val="264AE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.NETMAUI</a:t>
            </a:r>
            <a:endParaRPr lang="en-US" sz="1400" dirty="0">
              <a:solidFill>
                <a:srgbClr val="264AEA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93039D-837E-F9BF-75A8-AE2B3345390C}"/>
              </a:ext>
            </a:extLst>
          </p:cNvPr>
          <p:cNvCxnSpPr>
            <a:cxnSpLocks/>
          </p:cNvCxnSpPr>
          <p:nvPr/>
        </p:nvCxnSpPr>
        <p:spPr>
          <a:xfrm>
            <a:off x="1297204" y="4243593"/>
            <a:ext cx="0" cy="46857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6F22D-6C55-62FA-8ECB-054FBE2E386F}"/>
              </a:ext>
            </a:extLst>
          </p:cNvPr>
          <p:cNvSpPr txBox="1"/>
          <p:nvPr/>
        </p:nvSpPr>
        <p:spPr>
          <a:xfrm>
            <a:off x="800714" y="1822195"/>
            <a:ext cx="4985934" cy="14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sz="12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ListView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renders a set of data items with UI views or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custom templates. It has many features like grouping, sorting,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filtering, paging, swiping, multiple selection, drag and drop, and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different layout types. The </a:t>
            </a:r>
            <a:r>
              <a:rPr lang="en-US" sz="12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ListView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control has been optimized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to work with large amounts of data.</a:t>
            </a:r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5012EC-487A-1426-FE79-FE61AEC0B07E}"/>
              </a:ext>
            </a:extLst>
          </p:cNvPr>
          <p:cNvCxnSpPr>
            <a:cxnSpLocks/>
          </p:cNvCxnSpPr>
          <p:nvPr/>
        </p:nvCxnSpPr>
        <p:spPr>
          <a:xfrm>
            <a:off x="1285694" y="5081402"/>
            <a:ext cx="0" cy="46857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80F53-C3D8-3065-C78E-3564BEB2AA7D}"/>
              </a:ext>
            </a:extLst>
          </p:cNvPr>
          <p:cNvCxnSpPr>
            <a:cxnSpLocks/>
          </p:cNvCxnSpPr>
          <p:nvPr/>
        </p:nvCxnSpPr>
        <p:spPr>
          <a:xfrm>
            <a:off x="1285694" y="5961452"/>
            <a:ext cx="0" cy="25691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B89531-9597-B7E9-65CE-2506E72EA32E}"/>
              </a:ext>
            </a:extLst>
          </p:cNvPr>
          <p:cNvSpPr txBox="1"/>
          <p:nvPr/>
        </p:nvSpPr>
        <p:spPr>
          <a:xfrm>
            <a:off x="800714" y="113324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Chart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D5CC44-68C6-4FE9-D5BE-F8BD7EBAB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97234"/>
              </p:ext>
            </p:extLst>
          </p:nvPr>
        </p:nvGraphicFramePr>
        <p:xfrm>
          <a:off x="609600" y="413937"/>
          <a:ext cx="117856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7">
                  <a:extLst>
                    <a:ext uri="{9D8B030D-6E8A-4147-A177-3AD203B41FA5}">
                      <a16:colId xmlns:a16="http://schemas.microsoft.com/office/drawing/2014/main" val="2994565698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3828288574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884803284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2685994224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937004925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87499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DataGrid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Chart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264AEA"/>
                          </a:solidFill>
                        </a:rPr>
                        <a:t>ListView</a:t>
                      </a:r>
                      <a:endParaRPr lang="en-US" b="1" dirty="0">
                        <a:solidFill>
                          <a:srgbClr val="264AE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Scheduler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Diagram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bg1"/>
                          </a:solidFill>
                        </a:rPr>
                        <a:t>PDFViewer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7186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CE38D0-59DF-8E86-559B-044F3F67A35A}"/>
              </a:ext>
            </a:extLst>
          </p:cNvPr>
          <p:cNvCxnSpPr/>
          <p:nvPr/>
        </p:nvCxnSpPr>
        <p:spPr>
          <a:xfrm>
            <a:off x="4483871" y="810177"/>
            <a:ext cx="1056640" cy="0"/>
          </a:xfrm>
          <a:prstGeom prst="line">
            <a:avLst/>
          </a:prstGeom>
          <a:ln w="28575">
            <a:solidFill>
              <a:srgbClr val="264A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49F0C0C-6A79-FFC6-FA0C-789C93295BE7}"/>
              </a:ext>
            </a:extLst>
          </p:cNvPr>
          <p:cNvSpPr/>
          <p:nvPr/>
        </p:nvSpPr>
        <p:spPr>
          <a:xfrm>
            <a:off x="142388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4384A6-392D-5390-17BB-84E24E0D0FBB}"/>
              </a:ext>
            </a:extLst>
          </p:cNvPr>
          <p:cNvSpPr/>
          <p:nvPr/>
        </p:nvSpPr>
        <p:spPr>
          <a:xfrm>
            <a:off x="238825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3D530-1B8D-72A4-EAFF-1CC82A0EC3B9}"/>
              </a:ext>
            </a:extLst>
          </p:cNvPr>
          <p:cNvSpPr/>
          <p:nvPr/>
        </p:nvSpPr>
        <p:spPr>
          <a:xfrm>
            <a:off x="320188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1D-5AB4-03A9-A56D-79AE90DA6316}"/>
              </a:ext>
            </a:extLst>
          </p:cNvPr>
          <p:cNvSpPr/>
          <p:nvPr/>
        </p:nvSpPr>
        <p:spPr>
          <a:xfrm>
            <a:off x="383180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5D52C73-E4C8-63E0-87AC-23D59B6E2F8D}"/>
              </a:ext>
            </a:extLst>
          </p:cNvPr>
          <p:cNvSpPr/>
          <p:nvPr/>
        </p:nvSpPr>
        <p:spPr>
          <a:xfrm>
            <a:off x="4276530" y="430328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F29710-BF99-E177-0DD1-80B5B9F2D1C7}"/>
              </a:ext>
            </a:extLst>
          </p:cNvPr>
          <p:cNvSpPr/>
          <p:nvPr/>
        </p:nvSpPr>
        <p:spPr>
          <a:xfrm>
            <a:off x="1423880" y="462527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56E2ED-3920-508B-BE6E-CAB434A5F943}"/>
              </a:ext>
            </a:extLst>
          </p:cNvPr>
          <p:cNvSpPr/>
          <p:nvPr/>
        </p:nvSpPr>
        <p:spPr>
          <a:xfrm>
            <a:off x="2141834" y="462019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C519E5-51A4-324E-154F-CED986EB662E}"/>
              </a:ext>
            </a:extLst>
          </p:cNvPr>
          <p:cNvSpPr/>
          <p:nvPr/>
        </p:nvSpPr>
        <p:spPr>
          <a:xfrm>
            <a:off x="3367384" y="461003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5C1B14-3873-E281-8400-412A273FA567}"/>
              </a:ext>
            </a:extLst>
          </p:cNvPr>
          <p:cNvSpPr/>
          <p:nvPr/>
        </p:nvSpPr>
        <p:spPr>
          <a:xfrm>
            <a:off x="1429814" y="5188676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4C5284-927A-AFAB-2B9F-058DD012970D}"/>
              </a:ext>
            </a:extLst>
          </p:cNvPr>
          <p:cNvSpPr/>
          <p:nvPr/>
        </p:nvSpPr>
        <p:spPr>
          <a:xfrm>
            <a:off x="2420000" y="5183711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D6B44F-CAC6-4C77-5DCB-2B82625F2802}"/>
              </a:ext>
            </a:extLst>
          </p:cNvPr>
          <p:cNvSpPr/>
          <p:nvPr/>
        </p:nvSpPr>
        <p:spPr>
          <a:xfrm>
            <a:off x="2987119" y="5183711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679948-C163-38F5-C7AD-C0EEB8D839AB}"/>
              </a:ext>
            </a:extLst>
          </p:cNvPr>
          <p:cNvSpPr/>
          <p:nvPr/>
        </p:nvSpPr>
        <p:spPr>
          <a:xfrm>
            <a:off x="3635518" y="5183711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28174-FA8A-E632-357F-5C147078A1F7}"/>
              </a:ext>
            </a:extLst>
          </p:cNvPr>
          <p:cNvSpPr/>
          <p:nvPr/>
        </p:nvSpPr>
        <p:spPr>
          <a:xfrm>
            <a:off x="4301697" y="5183711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A0C864-14CB-1821-3605-40D22BB0848C}"/>
              </a:ext>
            </a:extLst>
          </p:cNvPr>
          <p:cNvSpPr/>
          <p:nvPr/>
        </p:nvSpPr>
        <p:spPr>
          <a:xfrm>
            <a:off x="1423880" y="5494660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642CB-CE42-1216-4085-54F38458F853}"/>
              </a:ext>
            </a:extLst>
          </p:cNvPr>
          <p:cNvSpPr/>
          <p:nvPr/>
        </p:nvSpPr>
        <p:spPr>
          <a:xfrm>
            <a:off x="2047854" y="5494660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C93720-7E34-9CB1-7BBD-CBD6A885B845}"/>
              </a:ext>
            </a:extLst>
          </p:cNvPr>
          <p:cNvSpPr/>
          <p:nvPr/>
        </p:nvSpPr>
        <p:spPr>
          <a:xfrm>
            <a:off x="1429812" y="6069186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4AE8DB-4720-13D5-9607-FF19DCC208B6}"/>
              </a:ext>
            </a:extLst>
          </p:cNvPr>
          <p:cNvSpPr/>
          <p:nvPr/>
        </p:nvSpPr>
        <p:spPr>
          <a:xfrm>
            <a:off x="2205334" y="6069186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1973A2-F101-BFCE-A29A-AE8806C141F4}"/>
              </a:ext>
            </a:extLst>
          </p:cNvPr>
          <p:cNvSpPr/>
          <p:nvPr/>
        </p:nvSpPr>
        <p:spPr>
          <a:xfrm>
            <a:off x="2882584" y="6074669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CF3452-A3B7-FEA1-2C30-A9B8BA70FFF8}"/>
              </a:ext>
            </a:extLst>
          </p:cNvPr>
          <p:cNvSpPr/>
          <p:nvPr/>
        </p:nvSpPr>
        <p:spPr>
          <a:xfrm>
            <a:off x="3407434" y="6064912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40E4E8-4812-23DA-1FD7-A14DF02385E3}"/>
              </a:ext>
            </a:extLst>
          </p:cNvPr>
          <p:cNvSpPr/>
          <p:nvPr/>
        </p:nvSpPr>
        <p:spPr>
          <a:xfrm>
            <a:off x="4272644" y="6055155"/>
            <a:ext cx="63500" cy="63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Caret Right with solid fill">
            <a:extLst>
              <a:ext uri="{FF2B5EF4-FFF2-40B4-BE49-F238E27FC236}">
                <a16:creationId xmlns:a16="http://schemas.microsoft.com/office/drawing/2014/main" id="{A86A0903-71CA-A010-E3C4-F5982F6E4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8109" y="3170751"/>
            <a:ext cx="677304" cy="713722"/>
          </a:xfrm>
          <a:prstGeom prst="rect">
            <a:avLst/>
          </a:prstGeom>
        </p:spPr>
      </p:pic>
      <p:pic>
        <p:nvPicPr>
          <p:cNvPr id="53" name="Graphic 52" descr="Caret Right with solid fill">
            <a:extLst>
              <a:ext uri="{FF2B5EF4-FFF2-40B4-BE49-F238E27FC236}">
                <a16:creationId xmlns:a16="http://schemas.microsoft.com/office/drawing/2014/main" id="{3107C24E-5E45-644D-BD73-64434DEA0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03100" y="3170751"/>
            <a:ext cx="713722" cy="713722"/>
          </a:xfrm>
          <a:prstGeom prst="rect">
            <a:avLst/>
          </a:prstGeom>
        </p:spPr>
      </p:pic>
      <p:pic>
        <p:nvPicPr>
          <p:cNvPr id="4098" name="Picture 2" descr="Syncfusion List View">
            <a:extLst>
              <a:ext uri="{FF2B5EF4-FFF2-40B4-BE49-F238E27FC236}">
                <a16:creationId xmlns:a16="http://schemas.microsoft.com/office/drawing/2014/main" id="{3819777A-7F2F-2034-ED1A-E1D729AE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92" y="1648689"/>
            <a:ext cx="5490272" cy="46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921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SF4649_PowerpointAssignment</Template>
  <TotalTime>54</TotalTime>
  <Words>315</Words>
  <Application>Microsoft Office PowerPoint</Application>
  <PresentationFormat>Widescreen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Celestial</vt:lpstr>
      <vt:lpstr>MOST POPULAR COMPONENTS OF SYNCFUSION SOFTWARE</vt:lpstr>
      <vt:lpstr>MOST POPULAR COMPONENTS: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COMPONENTS OF SYNCFUSION SOFTWARE</dc:title>
  <dc:creator>Tamilpriya Thangaraju</dc:creator>
  <cp:lastModifiedBy>Tamilpriya Thangaraju</cp:lastModifiedBy>
  <cp:revision>1</cp:revision>
  <dcterms:created xsi:type="dcterms:W3CDTF">2024-03-25T16:14:03Z</dcterms:created>
  <dcterms:modified xsi:type="dcterms:W3CDTF">2024-03-25T17:08:29Z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