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0"/>
  </p:notesMasterIdLst>
  <p:handoutMasterIdLst>
    <p:handoutMasterId r:id="rId11"/>
  </p:handoutMasterIdLst>
  <p:sldIdLst>
    <p:sldId id="256" r:id="rId5"/>
    <p:sldId id="258" r:id="rId6"/>
    <p:sldId id="276" r:id="rId7"/>
    <p:sldId id="27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2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033" autoAdjust="0"/>
  </p:normalViewPr>
  <p:slideViewPr>
    <p:cSldViewPr snapToGrid="0" snapToObjects="1">
      <p:cViewPr>
        <p:scale>
          <a:sx n="100" d="100"/>
          <a:sy n="100" d="100"/>
        </p:scale>
        <p:origin x="58" y="-23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5F5462-AF2D-43ED-88BD-A29F232F1AB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CFD0F03-4B4D-4F4E-83F5-67FDF8963F2D}">
      <dgm:prSet phldrT="[Text]"/>
      <dgm:spPr/>
      <dgm:t>
        <a:bodyPr/>
        <a:lstStyle/>
        <a:p>
          <a:r>
            <a:rPr lang="en-US" dirty="0"/>
            <a:t>Data Grid</a:t>
          </a:r>
        </a:p>
      </dgm:t>
    </dgm:pt>
    <dgm:pt modelId="{EB4E6097-630C-43EE-A225-2ED5635D346B}" type="parTrans" cxnId="{E099901E-6836-4A38-919D-F5B072571AC3}">
      <dgm:prSet/>
      <dgm:spPr/>
      <dgm:t>
        <a:bodyPr/>
        <a:lstStyle/>
        <a:p>
          <a:endParaRPr lang="en-US"/>
        </a:p>
      </dgm:t>
    </dgm:pt>
    <dgm:pt modelId="{66523EA8-223A-4E88-8703-F5D36E4F99B2}" type="sibTrans" cxnId="{E099901E-6836-4A38-919D-F5B072571AC3}">
      <dgm:prSet/>
      <dgm:spPr/>
      <dgm:t>
        <a:bodyPr/>
        <a:lstStyle/>
        <a:p>
          <a:endParaRPr lang="en-US"/>
        </a:p>
      </dgm:t>
    </dgm:pt>
    <dgm:pt modelId="{0E553929-CAF8-410F-97FD-BE18D1CE6D08}">
      <dgm:prSet phldrT="[Text]"/>
      <dgm:spPr/>
      <dgm:t>
        <a:bodyPr/>
        <a:lstStyle/>
        <a:p>
          <a:r>
            <a:rPr lang="en-US" dirty="0"/>
            <a:t>Charts</a:t>
          </a:r>
        </a:p>
      </dgm:t>
    </dgm:pt>
    <dgm:pt modelId="{9478F2B8-D190-421A-A0BE-536EFB061B8F}" type="parTrans" cxnId="{1F523448-A153-4F43-B58F-823C678622E8}">
      <dgm:prSet/>
      <dgm:spPr/>
      <dgm:t>
        <a:bodyPr/>
        <a:lstStyle/>
        <a:p>
          <a:endParaRPr lang="en-US"/>
        </a:p>
      </dgm:t>
    </dgm:pt>
    <dgm:pt modelId="{92F0B9AE-4BB7-4336-BE11-FDD1458AEE5C}" type="sibTrans" cxnId="{1F523448-A153-4F43-B58F-823C678622E8}">
      <dgm:prSet/>
      <dgm:spPr/>
      <dgm:t>
        <a:bodyPr/>
        <a:lstStyle/>
        <a:p>
          <a:endParaRPr lang="en-US"/>
        </a:p>
      </dgm:t>
    </dgm:pt>
    <dgm:pt modelId="{ED3780A9-2FA9-4BC4-81E5-FBE52CC11297}">
      <dgm:prSet phldrT="[Text]"/>
      <dgm:spPr/>
      <dgm:t>
        <a:bodyPr/>
        <a:lstStyle/>
        <a:p>
          <a:r>
            <a:rPr lang="en-US" dirty="0"/>
            <a:t>List View</a:t>
          </a:r>
        </a:p>
      </dgm:t>
    </dgm:pt>
    <dgm:pt modelId="{8A8DAB0A-29E0-4666-A53A-437920CC0556}" type="parTrans" cxnId="{70E0F9D1-4197-42F3-9C27-045F76B1C45C}">
      <dgm:prSet/>
      <dgm:spPr/>
      <dgm:t>
        <a:bodyPr/>
        <a:lstStyle/>
        <a:p>
          <a:endParaRPr lang="en-US"/>
        </a:p>
      </dgm:t>
    </dgm:pt>
    <dgm:pt modelId="{016D2AE5-7661-44EB-A363-634E90F47F2A}" type="sibTrans" cxnId="{70E0F9D1-4197-42F3-9C27-045F76B1C45C}">
      <dgm:prSet/>
      <dgm:spPr/>
      <dgm:t>
        <a:bodyPr/>
        <a:lstStyle/>
        <a:p>
          <a:endParaRPr lang="en-US"/>
        </a:p>
      </dgm:t>
    </dgm:pt>
    <dgm:pt modelId="{8546BEA1-F1B6-43D8-B2FB-4D83007D39EC}">
      <dgm:prSet phldrT="[Text]"/>
      <dgm:spPr/>
      <dgm:t>
        <a:bodyPr/>
        <a:lstStyle/>
        <a:p>
          <a:r>
            <a:rPr lang="en-US" dirty="0"/>
            <a:t>Scheduler</a:t>
          </a:r>
        </a:p>
      </dgm:t>
    </dgm:pt>
    <dgm:pt modelId="{63486484-90AB-4E66-9AB4-C72A84BD06B4}" type="parTrans" cxnId="{69E53C06-C9CA-4D16-BB5F-B670DD35D0FA}">
      <dgm:prSet/>
      <dgm:spPr/>
      <dgm:t>
        <a:bodyPr/>
        <a:lstStyle/>
        <a:p>
          <a:endParaRPr lang="en-US"/>
        </a:p>
      </dgm:t>
    </dgm:pt>
    <dgm:pt modelId="{E41957D1-7411-4797-8832-E9FAA8B8666A}" type="sibTrans" cxnId="{69E53C06-C9CA-4D16-BB5F-B670DD35D0FA}">
      <dgm:prSet/>
      <dgm:spPr/>
      <dgm:t>
        <a:bodyPr/>
        <a:lstStyle/>
        <a:p>
          <a:endParaRPr lang="en-US"/>
        </a:p>
      </dgm:t>
    </dgm:pt>
    <dgm:pt modelId="{843895A8-5997-4E59-835C-362FA303B45D}">
      <dgm:prSet phldrT="[Text]"/>
      <dgm:spPr/>
      <dgm:t>
        <a:bodyPr/>
        <a:lstStyle/>
        <a:p>
          <a:r>
            <a:rPr lang="en-US" dirty="0"/>
            <a:t>Diagram</a:t>
          </a:r>
        </a:p>
      </dgm:t>
    </dgm:pt>
    <dgm:pt modelId="{E06EAC3F-5B95-4CE0-A3BE-0D38D0396E22}" type="parTrans" cxnId="{87AD6BA7-3B03-40A2-A64B-2F06C4DE0C2F}">
      <dgm:prSet/>
      <dgm:spPr/>
      <dgm:t>
        <a:bodyPr/>
        <a:lstStyle/>
        <a:p>
          <a:endParaRPr lang="en-US"/>
        </a:p>
      </dgm:t>
    </dgm:pt>
    <dgm:pt modelId="{3435AEC3-D3F5-41DC-AB23-F7893F02604F}" type="sibTrans" cxnId="{87AD6BA7-3B03-40A2-A64B-2F06C4DE0C2F}">
      <dgm:prSet/>
      <dgm:spPr/>
      <dgm:t>
        <a:bodyPr/>
        <a:lstStyle/>
        <a:p>
          <a:endParaRPr lang="en-US"/>
        </a:p>
      </dgm:t>
    </dgm:pt>
    <dgm:pt modelId="{4D160F7B-5FB0-488C-92B4-53FF6D6F1BE6}">
      <dgm:prSet phldrT="[Text]"/>
      <dgm:spPr/>
      <dgm:t>
        <a:bodyPr/>
        <a:lstStyle/>
        <a:p>
          <a:r>
            <a:rPr lang="en-US" dirty="0"/>
            <a:t>PDF </a:t>
          </a:r>
          <a:r>
            <a:rPr lang="en-US" dirty="0" err="1"/>
            <a:t>Viewver</a:t>
          </a:r>
          <a:endParaRPr lang="en-US" dirty="0"/>
        </a:p>
      </dgm:t>
    </dgm:pt>
    <dgm:pt modelId="{6483C290-6D58-4F9F-A763-86167E67D2AE}" type="parTrans" cxnId="{0FECEA52-FF80-48AB-9463-503EDD984AC5}">
      <dgm:prSet/>
      <dgm:spPr/>
      <dgm:t>
        <a:bodyPr/>
        <a:lstStyle/>
        <a:p>
          <a:endParaRPr lang="en-US"/>
        </a:p>
      </dgm:t>
    </dgm:pt>
    <dgm:pt modelId="{C4270ABA-705C-4CF9-8E7D-745C64F1706F}" type="sibTrans" cxnId="{0FECEA52-FF80-48AB-9463-503EDD984AC5}">
      <dgm:prSet/>
      <dgm:spPr/>
      <dgm:t>
        <a:bodyPr/>
        <a:lstStyle/>
        <a:p>
          <a:endParaRPr lang="en-US"/>
        </a:p>
      </dgm:t>
    </dgm:pt>
    <dgm:pt modelId="{4D251D88-C5A6-4139-9E6F-5A223727FFBE}" type="pres">
      <dgm:prSet presAssocID="{6A5F5462-AF2D-43ED-88BD-A29F232F1AB6}" presName="linear" presStyleCnt="0">
        <dgm:presLayoutVars>
          <dgm:dir/>
          <dgm:animLvl val="lvl"/>
          <dgm:resizeHandles val="exact"/>
        </dgm:presLayoutVars>
      </dgm:prSet>
      <dgm:spPr/>
    </dgm:pt>
    <dgm:pt modelId="{26FEE567-90F0-47D8-BF3D-A337016CB743}" type="pres">
      <dgm:prSet presAssocID="{CCFD0F03-4B4D-4F4E-83F5-67FDF8963F2D}" presName="parentLin" presStyleCnt="0"/>
      <dgm:spPr/>
    </dgm:pt>
    <dgm:pt modelId="{7D82445F-08E9-4837-9DEE-91F18749472F}" type="pres">
      <dgm:prSet presAssocID="{CCFD0F03-4B4D-4F4E-83F5-67FDF8963F2D}" presName="parentLeftMargin" presStyleLbl="node1" presStyleIdx="0" presStyleCnt="6"/>
      <dgm:spPr/>
    </dgm:pt>
    <dgm:pt modelId="{B8C72575-1EEB-4213-85E9-6B568272F2CF}" type="pres">
      <dgm:prSet presAssocID="{CCFD0F03-4B4D-4F4E-83F5-67FDF8963F2D}" presName="parentText" presStyleLbl="node1" presStyleIdx="0" presStyleCnt="6">
        <dgm:presLayoutVars>
          <dgm:chMax val="0"/>
          <dgm:bulletEnabled val="1"/>
        </dgm:presLayoutVars>
      </dgm:prSet>
      <dgm:spPr/>
    </dgm:pt>
    <dgm:pt modelId="{2DEC60A9-7C86-458B-B68F-968084747809}" type="pres">
      <dgm:prSet presAssocID="{CCFD0F03-4B4D-4F4E-83F5-67FDF8963F2D}" presName="negativeSpace" presStyleCnt="0"/>
      <dgm:spPr/>
    </dgm:pt>
    <dgm:pt modelId="{A1D6AE88-4F02-4668-B977-37438AD6C912}" type="pres">
      <dgm:prSet presAssocID="{CCFD0F03-4B4D-4F4E-83F5-67FDF8963F2D}" presName="childText" presStyleLbl="conFgAcc1" presStyleIdx="0" presStyleCnt="6">
        <dgm:presLayoutVars>
          <dgm:bulletEnabled val="1"/>
        </dgm:presLayoutVars>
      </dgm:prSet>
      <dgm:spPr/>
    </dgm:pt>
    <dgm:pt modelId="{C6FDB5F0-8288-4273-91E0-897227BCC944}" type="pres">
      <dgm:prSet presAssocID="{66523EA8-223A-4E88-8703-F5D36E4F99B2}" presName="spaceBetweenRectangles" presStyleCnt="0"/>
      <dgm:spPr/>
    </dgm:pt>
    <dgm:pt modelId="{DE3081BF-362A-43CA-8EB3-6265A34E9341}" type="pres">
      <dgm:prSet presAssocID="{0E553929-CAF8-410F-97FD-BE18D1CE6D08}" presName="parentLin" presStyleCnt="0"/>
      <dgm:spPr/>
    </dgm:pt>
    <dgm:pt modelId="{10A13725-E380-46DD-A7A0-C6BD45852DC8}" type="pres">
      <dgm:prSet presAssocID="{0E553929-CAF8-410F-97FD-BE18D1CE6D08}" presName="parentLeftMargin" presStyleLbl="node1" presStyleIdx="0" presStyleCnt="6"/>
      <dgm:spPr/>
    </dgm:pt>
    <dgm:pt modelId="{A9FE1DF7-8368-45B6-9C6D-66982FA71A08}" type="pres">
      <dgm:prSet presAssocID="{0E553929-CAF8-410F-97FD-BE18D1CE6D08}" presName="parentText" presStyleLbl="node1" presStyleIdx="1" presStyleCnt="6">
        <dgm:presLayoutVars>
          <dgm:chMax val="0"/>
          <dgm:bulletEnabled val="1"/>
        </dgm:presLayoutVars>
      </dgm:prSet>
      <dgm:spPr/>
    </dgm:pt>
    <dgm:pt modelId="{5D4CBF1F-3A0E-47CD-8F09-449BE182CC19}" type="pres">
      <dgm:prSet presAssocID="{0E553929-CAF8-410F-97FD-BE18D1CE6D08}" presName="negativeSpace" presStyleCnt="0"/>
      <dgm:spPr/>
    </dgm:pt>
    <dgm:pt modelId="{40044C99-455D-4605-87CB-96B3B3327B90}" type="pres">
      <dgm:prSet presAssocID="{0E553929-CAF8-410F-97FD-BE18D1CE6D08}" presName="childText" presStyleLbl="conFgAcc1" presStyleIdx="1" presStyleCnt="6">
        <dgm:presLayoutVars>
          <dgm:bulletEnabled val="1"/>
        </dgm:presLayoutVars>
      </dgm:prSet>
      <dgm:spPr/>
    </dgm:pt>
    <dgm:pt modelId="{E5BB89AE-3C7C-448D-8AC9-29C8ABE17ED7}" type="pres">
      <dgm:prSet presAssocID="{92F0B9AE-4BB7-4336-BE11-FDD1458AEE5C}" presName="spaceBetweenRectangles" presStyleCnt="0"/>
      <dgm:spPr/>
    </dgm:pt>
    <dgm:pt modelId="{37A1C1B7-2BCF-4DC5-A18C-32C7BBDF6F6B}" type="pres">
      <dgm:prSet presAssocID="{ED3780A9-2FA9-4BC4-81E5-FBE52CC11297}" presName="parentLin" presStyleCnt="0"/>
      <dgm:spPr/>
    </dgm:pt>
    <dgm:pt modelId="{4B72D4EB-E066-4CDB-9B70-871D4824145D}" type="pres">
      <dgm:prSet presAssocID="{ED3780A9-2FA9-4BC4-81E5-FBE52CC11297}" presName="parentLeftMargin" presStyleLbl="node1" presStyleIdx="1" presStyleCnt="6"/>
      <dgm:spPr/>
    </dgm:pt>
    <dgm:pt modelId="{97BC0F95-9C26-4139-AA7F-4AD25ABA9E54}" type="pres">
      <dgm:prSet presAssocID="{ED3780A9-2FA9-4BC4-81E5-FBE52CC11297}" presName="parentText" presStyleLbl="node1" presStyleIdx="2" presStyleCnt="6">
        <dgm:presLayoutVars>
          <dgm:chMax val="0"/>
          <dgm:bulletEnabled val="1"/>
        </dgm:presLayoutVars>
      </dgm:prSet>
      <dgm:spPr/>
    </dgm:pt>
    <dgm:pt modelId="{3A102844-AA63-4AF0-A853-026D502BE2F0}" type="pres">
      <dgm:prSet presAssocID="{ED3780A9-2FA9-4BC4-81E5-FBE52CC11297}" presName="negativeSpace" presStyleCnt="0"/>
      <dgm:spPr/>
    </dgm:pt>
    <dgm:pt modelId="{7190C689-1969-40D9-AF84-1C5B535D456D}" type="pres">
      <dgm:prSet presAssocID="{ED3780A9-2FA9-4BC4-81E5-FBE52CC11297}" presName="childText" presStyleLbl="conFgAcc1" presStyleIdx="2" presStyleCnt="6">
        <dgm:presLayoutVars>
          <dgm:bulletEnabled val="1"/>
        </dgm:presLayoutVars>
      </dgm:prSet>
      <dgm:spPr/>
    </dgm:pt>
    <dgm:pt modelId="{F0DC3486-A623-4A39-93ED-E7AFB3DB8B70}" type="pres">
      <dgm:prSet presAssocID="{016D2AE5-7661-44EB-A363-634E90F47F2A}" presName="spaceBetweenRectangles" presStyleCnt="0"/>
      <dgm:spPr/>
    </dgm:pt>
    <dgm:pt modelId="{0E7DBC26-D2CF-47FF-ADC0-7235D3BEC31E}" type="pres">
      <dgm:prSet presAssocID="{8546BEA1-F1B6-43D8-B2FB-4D83007D39EC}" presName="parentLin" presStyleCnt="0"/>
      <dgm:spPr/>
    </dgm:pt>
    <dgm:pt modelId="{AFC7C454-CCB6-4810-AD10-21F13D13A211}" type="pres">
      <dgm:prSet presAssocID="{8546BEA1-F1B6-43D8-B2FB-4D83007D39EC}" presName="parentLeftMargin" presStyleLbl="node1" presStyleIdx="2" presStyleCnt="6"/>
      <dgm:spPr/>
    </dgm:pt>
    <dgm:pt modelId="{48AB62A8-A0D3-497D-A974-C09D063D553C}" type="pres">
      <dgm:prSet presAssocID="{8546BEA1-F1B6-43D8-B2FB-4D83007D39EC}" presName="parentText" presStyleLbl="node1" presStyleIdx="3" presStyleCnt="6">
        <dgm:presLayoutVars>
          <dgm:chMax val="0"/>
          <dgm:bulletEnabled val="1"/>
        </dgm:presLayoutVars>
      </dgm:prSet>
      <dgm:spPr/>
    </dgm:pt>
    <dgm:pt modelId="{1DCF9481-543B-4184-9F1A-B28227CA7DA2}" type="pres">
      <dgm:prSet presAssocID="{8546BEA1-F1B6-43D8-B2FB-4D83007D39EC}" presName="negativeSpace" presStyleCnt="0"/>
      <dgm:spPr/>
    </dgm:pt>
    <dgm:pt modelId="{3D136E4C-85FF-4F47-AF27-2F20E473710C}" type="pres">
      <dgm:prSet presAssocID="{8546BEA1-F1B6-43D8-B2FB-4D83007D39EC}" presName="childText" presStyleLbl="conFgAcc1" presStyleIdx="3" presStyleCnt="6">
        <dgm:presLayoutVars>
          <dgm:bulletEnabled val="1"/>
        </dgm:presLayoutVars>
      </dgm:prSet>
      <dgm:spPr/>
    </dgm:pt>
    <dgm:pt modelId="{B6848A44-6609-441D-A422-B83ECB8163E6}" type="pres">
      <dgm:prSet presAssocID="{E41957D1-7411-4797-8832-E9FAA8B8666A}" presName="spaceBetweenRectangles" presStyleCnt="0"/>
      <dgm:spPr/>
    </dgm:pt>
    <dgm:pt modelId="{51B1E20B-2F7C-480E-98B4-CAF54B9038DC}" type="pres">
      <dgm:prSet presAssocID="{843895A8-5997-4E59-835C-362FA303B45D}" presName="parentLin" presStyleCnt="0"/>
      <dgm:spPr/>
    </dgm:pt>
    <dgm:pt modelId="{E74B281C-1236-426D-928B-2A0D98303969}" type="pres">
      <dgm:prSet presAssocID="{843895A8-5997-4E59-835C-362FA303B45D}" presName="parentLeftMargin" presStyleLbl="node1" presStyleIdx="3" presStyleCnt="6"/>
      <dgm:spPr/>
    </dgm:pt>
    <dgm:pt modelId="{87A90D34-10F9-4E54-98F6-E5825F9EB776}" type="pres">
      <dgm:prSet presAssocID="{843895A8-5997-4E59-835C-362FA303B45D}" presName="parentText" presStyleLbl="node1" presStyleIdx="4" presStyleCnt="6">
        <dgm:presLayoutVars>
          <dgm:chMax val="0"/>
          <dgm:bulletEnabled val="1"/>
        </dgm:presLayoutVars>
      </dgm:prSet>
      <dgm:spPr/>
    </dgm:pt>
    <dgm:pt modelId="{0BA06E41-2B0D-41F7-AB49-82353473C6CA}" type="pres">
      <dgm:prSet presAssocID="{843895A8-5997-4E59-835C-362FA303B45D}" presName="negativeSpace" presStyleCnt="0"/>
      <dgm:spPr/>
    </dgm:pt>
    <dgm:pt modelId="{54AD5274-69D9-4668-A9E0-85E4CFE62228}" type="pres">
      <dgm:prSet presAssocID="{843895A8-5997-4E59-835C-362FA303B45D}" presName="childText" presStyleLbl="conFgAcc1" presStyleIdx="4" presStyleCnt="6">
        <dgm:presLayoutVars>
          <dgm:bulletEnabled val="1"/>
        </dgm:presLayoutVars>
      </dgm:prSet>
      <dgm:spPr/>
    </dgm:pt>
    <dgm:pt modelId="{4DF3DF6D-B0EE-4F27-AE7C-5EB80CFE2026}" type="pres">
      <dgm:prSet presAssocID="{3435AEC3-D3F5-41DC-AB23-F7893F02604F}" presName="spaceBetweenRectangles" presStyleCnt="0"/>
      <dgm:spPr/>
    </dgm:pt>
    <dgm:pt modelId="{E01744E1-C30A-4341-B204-155A5798AC87}" type="pres">
      <dgm:prSet presAssocID="{4D160F7B-5FB0-488C-92B4-53FF6D6F1BE6}" presName="parentLin" presStyleCnt="0"/>
      <dgm:spPr/>
    </dgm:pt>
    <dgm:pt modelId="{206000D6-BC13-40C5-BBEA-4C6E5389D763}" type="pres">
      <dgm:prSet presAssocID="{4D160F7B-5FB0-488C-92B4-53FF6D6F1BE6}" presName="parentLeftMargin" presStyleLbl="node1" presStyleIdx="4" presStyleCnt="6"/>
      <dgm:spPr/>
    </dgm:pt>
    <dgm:pt modelId="{E24796FC-F121-4CC0-93F6-636417DD2ADF}" type="pres">
      <dgm:prSet presAssocID="{4D160F7B-5FB0-488C-92B4-53FF6D6F1BE6}" presName="parentText" presStyleLbl="node1" presStyleIdx="5" presStyleCnt="6">
        <dgm:presLayoutVars>
          <dgm:chMax val="0"/>
          <dgm:bulletEnabled val="1"/>
        </dgm:presLayoutVars>
      </dgm:prSet>
      <dgm:spPr/>
    </dgm:pt>
    <dgm:pt modelId="{E41D09A8-CFC3-41CD-9A34-2ADBB3955656}" type="pres">
      <dgm:prSet presAssocID="{4D160F7B-5FB0-488C-92B4-53FF6D6F1BE6}" presName="negativeSpace" presStyleCnt="0"/>
      <dgm:spPr/>
    </dgm:pt>
    <dgm:pt modelId="{206DD51E-14E8-4FE5-8598-C663A10A72D7}" type="pres">
      <dgm:prSet presAssocID="{4D160F7B-5FB0-488C-92B4-53FF6D6F1BE6}" presName="childText" presStyleLbl="conFgAcc1" presStyleIdx="5" presStyleCnt="6">
        <dgm:presLayoutVars>
          <dgm:bulletEnabled val="1"/>
        </dgm:presLayoutVars>
      </dgm:prSet>
      <dgm:spPr/>
    </dgm:pt>
  </dgm:ptLst>
  <dgm:cxnLst>
    <dgm:cxn modelId="{69E53C06-C9CA-4D16-BB5F-B670DD35D0FA}" srcId="{6A5F5462-AF2D-43ED-88BD-A29F232F1AB6}" destId="{8546BEA1-F1B6-43D8-B2FB-4D83007D39EC}" srcOrd="3" destOrd="0" parTransId="{63486484-90AB-4E66-9AB4-C72A84BD06B4}" sibTransId="{E41957D1-7411-4797-8832-E9FAA8B8666A}"/>
    <dgm:cxn modelId="{E099901E-6836-4A38-919D-F5B072571AC3}" srcId="{6A5F5462-AF2D-43ED-88BD-A29F232F1AB6}" destId="{CCFD0F03-4B4D-4F4E-83F5-67FDF8963F2D}" srcOrd="0" destOrd="0" parTransId="{EB4E6097-630C-43EE-A225-2ED5635D346B}" sibTransId="{66523EA8-223A-4E88-8703-F5D36E4F99B2}"/>
    <dgm:cxn modelId="{9FEC1F27-5132-4927-BE80-27022321BEF1}" type="presOf" srcId="{8546BEA1-F1B6-43D8-B2FB-4D83007D39EC}" destId="{48AB62A8-A0D3-497D-A974-C09D063D553C}" srcOrd="1" destOrd="0" presId="urn:microsoft.com/office/officeart/2005/8/layout/list1"/>
    <dgm:cxn modelId="{D45F3E2B-06D4-4889-9B8E-E355B77CBAB7}" type="presOf" srcId="{4D160F7B-5FB0-488C-92B4-53FF6D6F1BE6}" destId="{206000D6-BC13-40C5-BBEA-4C6E5389D763}" srcOrd="0" destOrd="0" presId="urn:microsoft.com/office/officeart/2005/8/layout/list1"/>
    <dgm:cxn modelId="{BC0E202C-8699-4AF8-9312-16709F1FB71A}" type="presOf" srcId="{6A5F5462-AF2D-43ED-88BD-A29F232F1AB6}" destId="{4D251D88-C5A6-4139-9E6F-5A223727FFBE}" srcOrd="0" destOrd="0" presId="urn:microsoft.com/office/officeart/2005/8/layout/list1"/>
    <dgm:cxn modelId="{44680735-8995-41B4-8348-3DCDA9BDEB3A}" type="presOf" srcId="{CCFD0F03-4B4D-4F4E-83F5-67FDF8963F2D}" destId="{7D82445F-08E9-4837-9DEE-91F18749472F}" srcOrd="0" destOrd="0" presId="urn:microsoft.com/office/officeart/2005/8/layout/list1"/>
    <dgm:cxn modelId="{1F0CC839-D54B-47E8-B2AF-3E544B64FD13}" type="presOf" srcId="{CCFD0F03-4B4D-4F4E-83F5-67FDF8963F2D}" destId="{B8C72575-1EEB-4213-85E9-6B568272F2CF}" srcOrd="1" destOrd="0" presId="urn:microsoft.com/office/officeart/2005/8/layout/list1"/>
    <dgm:cxn modelId="{A4DA3B67-B7B4-4D8E-91F7-7DF9D3F89AB3}" type="presOf" srcId="{ED3780A9-2FA9-4BC4-81E5-FBE52CC11297}" destId="{97BC0F95-9C26-4139-AA7F-4AD25ABA9E54}" srcOrd="1" destOrd="0" presId="urn:microsoft.com/office/officeart/2005/8/layout/list1"/>
    <dgm:cxn modelId="{1F523448-A153-4F43-B58F-823C678622E8}" srcId="{6A5F5462-AF2D-43ED-88BD-A29F232F1AB6}" destId="{0E553929-CAF8-410F-97FD-BE18D1CE6D08}" srcOrd="1" destOrd="0" parTransId="{9478F2B8-D190-421A-A0BE-536EFB061B8F}" sibTransId="{92F0B9AE-4BB7-4336-BE11-FDD1458AEE5C}"/>
    <dgm:cxn modelId="{DBD21369-8E9E-4BFC-81A7-0250F13419A7}" type="presOf" srcId="{0E553929-CAF8-410F-97FD-BE18D1CE6D08}" destId="{A9FE1DF7-8368-45B6-9C6D-66982FA71A08}" srcOrd="1" destOrd="0" presId="urn:microsoft.com/office/officeart/2005/8/layout/list1"/>
    <dgm:cxn modelId="{C12D6E4A-0266-44A0-A4EC-D5186D9D7F07}" type="presOf" srcId="{843895A8-5997-4E59-835C-362FA303B45D}" destId="{E74B281C-1236-426D-928B-2A0D98303969}" srcOrd="0" destOrd="0" presId="urn:microsoft.com/office/officeart/2005/8/layout/list1"/>
    <dgm:cxn modelId="{1313DC51-2541-4753-BDC3-7BAEFD4CE37D}" type="presOf" srcId="{843895A8-5997-4E59-835C-362FA303B45D}" destId="{87A90D34-10F9-4E54-98F6-E5825F9EB776}" srcOrd="1" destOrd="0" presId="urn:microsoft.com/office/officeart/2005/8/layout/list1"/>
    <dgm:cxn modelId="{0FECEA52-FF80-48AB-9463-503EDD984AC5}" srcId="{6A5F5462-AF2D-43ED-88BD-A29F232F1AB6}" destId="{4D160F7B-5FB0-488C-92B4-53FF6D6F1BE6}" srcOrd="5" destOrd="0" parTransId="{6483C290-6D58-4F9F-A763-86167E67D2AE}" sibTransId="{C4270ABA-705C-4CF9-8E7D-745C64F1706F}"/>
    <dgm:cxn modelId="{E54CAA90-643B-47F6-9806-039D8CB91567}" type="presOf" srcId="{4D160F7B-5FB0-488C-92B4-53FF6D6F1BE6}" destId="{E24796FC-F121-4CC0-93F6-636417DD2ADF}" srcOrd="1" destOrd="0" presId="urn:microsoft.com/office/officeart/2005/8/layout/list1"/>
    <dgm:cxn modelId="{87AD6BA7-3B03-40A2-A64B-2F06C4DE0C2F}" srcId="{6A5F5462-AF2D-43ED-88BD-A29F232F1AB6}" destId="{843895A8-5997-4E59-835C-362FA303B45D}" srcOrd="4" destOrd="0" parTransId="{E06EAC3F-5B95-4CE0-A3BE-0D38D0396E22}" sibTransId="{3435AEC3-D3F5-41DC-AB23-F7893F02604F}"/>
    <dgm:cxn modelId="{02B763BC-A57B-4023-9912-B8EFE1C01BFA}" type="presOf" srcId="{ED3780A9-2FA9-4BC4-81E5-FBE52CC11297}" destId="{4B72D4EB-E066-4CDB-9B70-871D4824145D}" srcOrd="0" destOrd="0" presId="urn:microsoft.com/office/officeart/2005/8/layout/list1"/>
    <dgm:cxn modelId="{390D5CCF-56BC-4B22-BDC8-348E9F3C5FEB}" type="presOf" srcId="{0E553929-CAF8-410F-97FD-BE18D1CE6D08}" destId="{10A13725-E380-46DD-A7A0-C6BD45852DC8}" srcOrd="0" destOrd="0" presId="urn:microsoft.com/office/officeart/2005/8/layout/list1"/>
    <dgm:cxn modelId="{70E0F9D1-4197-42F3-9C27-045F76B1C45C}" srcId="{6A5F5462-AF2D-43ED-88BD-A29F232F1AB6}" destId="{ED3780A9-2FA9-4BC4-81E5-FBE52CC11297}" srcOrd="2" destOrd="0" parTransId="{8A8DAB0A-29E0-4666-A53A-437920CC0556}" sibTransId="{016D2AE5-7661-44EB-A363-634E90F47F2A}"/>
    <dgm:cxn modelId="{B13CCAE9-F521-438B-87B9-E647D8EC203B}" type="presOf" srcId="{8546BEA1-F1B6-43D8-B2FB-4D83007D39EC}" destId="{AFC7C454-CCB6-4810-AD10-21F13D13A211}" srcOrd="0" destOrd="0" presId="urn:microsoft.com/office/officeart/2005/8/layout/list1"/>
    <dgm:cxn modelId="{B1A6431D-3AF6-4808-8683-A749C86690FC}" type="presParOf" srcId="{4D251D88-C5A6-4139-9E6F-5A223727FFBE}" destId="{26FEE567-90F0-47D8-BF3D-A337016CB743}" srcOrd="0" destOrd="0" presId="urn:microsoft.com/office/officeart/2005/8/layout/list1"/>
    <dgm:cxn modelId="{3A81BC13-5B2D-4522-97FC-52379A16CE67}" type="presParOf" srcId="{26FEE567-90F0-47D8-BF3D-A337016CB743}" destId="{7D82445F-08E9-4837-9DEE-91F18749472F}" srcOrd="0" destOrd="0" presId="urn:microsoft.com/office/officeart/2005/8/layout/list1"/>
    <dgm:cxn modelId="{CE3C9B6F-8460-41E2-9B97-D31D795E5815}" type="presParOf" srcId="{26FEE567-90F0-47D8-BF3D-A337016CB743}" destId="{B8C72575-1EEB-4213-85E9-6B568272F2CF}" srcOrd="1" destOrd="0" presId="urn:microsoft.com/office/officeart/2005/8/layout/list1"/>
    <dgm:cxn modelId="{E1680611-85D4-41FB-8991-6DA8DD77CB7E}" type="presParOf" srcId="{4D251D88-C5A6-4139-9E6F-5A223727FFBE}" destId="{2DEC60A9-7C86-458B-B68F-968084747809}" srcOrd="1" destOrd="0" presId="urn:microsoft.com/office/officeart/2005/8/layout/list1"/>
    <dgm:cxn modelId="{5386ED8B-C1F0-4FEE-B6C5-C1153DC46561}" type="presParOf" srcId="{4D251D88-C5A6-4139-9E6F-5A223727FFBE}" destId="{A1D6AE88-4F02-4668-B977-37438AD6C912}" srcOrd="2" destOrd="0" presId="urn:microsoft.com/office/officeart/2005/8/layout/list1"/>
    <dgm:cxn modelId="{E189F26E-C898-4079-8BF4-E0B004D346F8}" type="presParOf" srcId="{4D251D88-C5A6-4139-9E6F-5A223727FFBE}" destId="{C6FDB5F0-8288-4273-91E0-897227BCC944}" srcOrd="3" destOrd="0" presId="urn:microsoft.com/office/officeart/2005/8/layout/list1"/>
    <dgm:cxn modelId="{12742724-306B-47FD-A111-2C0AA3512DE1}" type="presParOf" srcId="{4D251D88-C5A6-4139-9E6F-5A223727FFBE}" destId="{DE3081BF-362A-43CA-8EB3-6265A34E9341}" srcOrd="4" destOrd="0" presId="urn:microsoft.com/office/officeart/2005/8/layout/list1"/>
    <dgm:cxn modelId="{0BBAAE5D-4695-4066-8697-CA37FE732AD1}" type="presParOf" srcId="{DE3081BF-362A-43CA-8EB3-6265A34E9341}" destId="{10A13725-E380-46DD-A7A0-C6BD45852DC8}" srcOrd="0" destOrd="0" presId="urn:microsoft.com/office/officeart/2005/8/layout/list1"/>
    <dgm:cxn modelId="{1DC43670-3B63-4D9F-AF1A-460CB9FC768E}" type="presParOf" srcId="{DE3081BF-362A-43CA-8EB3-6265A34E9341}" destId="{A9FE1DF7-8368-45B6-9C6D-66982FA71A08}" srcOrd="1" destOrd="0" presId="urn:microsoft.com/office/officeart/2005/8/layout/list1"/>
    <dgm:cxn modelId="{105D9113-19A3-4409-BE3E-F4ECB4351024}" type="presParOf" srcId="{4D251D88-C5A6-4139-9E6F-5A223727FFBE}" destId="{5D4CBF1F-3A0E-47CD-8F09-449BE182CC19}" srcOrd="5" destOrd="0" presId="urn:microsoft.com/office/officeart/2005/8/layout/list1"/>
    <dgm:cxn modelId="{1AFB5FC7-6BAF-4B87-8E8C-A03386AE64A9}" type="presParOf" srcId="{4D251D88-C5A6-4139-9E6F-5A223727FFBE}" destId="{40044C99-455D-4605-87CB-96B3B3327B90}" srcOrd="6" destOrd="0" presId="urn:microsoft.com/office/officeart/2005/8/layout/list1"/>
    <dgm:cxn modelId="{5267DDB2-1AE9-41E7-9912-894C10E5DFEC}" type="presParOf" srcId="{4D251D88-C5A6-4139-9E6F-5A223727FFBE}" destId="{E5BB89AE-3C7C-448D-8AC9-29C8ABE17ED7}" srcOrd="7" destOrd="0" presId="urn:microsoft.com/office/officeart/2005/8/layout/list1"/>
    <dgm:cxn modelId="{FADAE78D-7B19-411A-82FA-8F6825257F09}" type="presParOf" srcId="{4D251D88-C5A6-4139-9E6F-5A223727FFBE}" destId="{37A1C1B7-2BCF-4DC5-A18C-32C7BBDF6F6B}" srcOrd="8" destOrd="0" presId="urn:microsoft.com/office/officeart/2005/8/layout/list1"/>
    <dgm:cxn modelId="{6D3CEF51-E8B5-48B1-9367-B3D30FA9B035}" type="presParOf" srcId="{37A1C1B7-2BCF-4DC5-A18C-32C7BBDF6F6B}" destId="{4B72D4EB-E066-4CDB-9B70-871D4824145D}" srcOrd="0" destOrd="0" presId="urn:microsoft.com/office/officeart/2005/8/layout/list1"/>
    <dgm:cxn modelId="{2150AAD7-5A31-4243-A11C-44B94F1072B7}" type="presParOf" srcId="{37A1C1B7-2BCF-4DC5-A18C-32C7BBDF6F6B}" destId="{97BC0F95-9C26-4139-AA7F-4AD25ABA9E54}" srcOrd="1" destOrd="0" presId="urn:microsoft.com/office/officeart/2005/8/layout/list1"/>
    <dgm:cxn modelId="{FEED57B0-3D55-4D99-B490-9A265E138F1C}" type="presParOf" srcId="{4D251D88-C5A6-4139-9E6F-5A223727FFBE}" destId="{3A102844-AA63-4AF0-A853-026D502BE2F0}" srcOrd="9" destOrd="0" presId="urn:microsoft.com/office/officeart/2005/8/layout/list1"/>
    <dgm:cxn modelId="{2C66776C-B2C9-4DB1-8424-F43643F88A81}" type="presParOf" srcId="{4D251D88-C5A6-4139-9E6F-5A223727FFBE}" destId="{7190C689-1969-40D9-AF84-1C5B535D456D}" srcOrd="10" destOrd="0" presId="urn:microsoft.com/office/officeart/2005/8/layout/list1"/>
    <dgm:cxn modelId="{92063688-05BE-47FC-8612-325A2B823423}" type="presParOf" srcId="{4D251D88-C5A6-4139-9E6F-5A223727FFBE}" destId="{F0DC3486-A623-4A39-93ED-E7AFB3DB8B70}" srcOrd="11" destOrd="0" presId="urn:microsoft.com/office/officeart/2005/8/layout/list1"/>
    <dgm:cxn modelId="{AECBB3B8-DAA5-4E73-9D5C-EAFE8BD45528}" type="presParOf" srcId="{4D251D88-C5A6-4139-9E6F-5A223727FFBE}" destId="{0E7DBC26-D2CF-47FF-ADC0-7235D3BEC31E}" srcOrd="12" destOrd="0" presId="urn:microsoft.com/office/officeart/2005/8/layout/list1"/>
    <dgm:cxn modelId="{52A79D14-4604-4E91-8C16-819707D679E3}" type="presParOf" srcId="{0E7DBC26-D2CF-47FF-ADC0-7235D3BEC31E}" destId="{AFC7C454-CCB6-4810-AD10-21F13D13A211}" srcOrd="0" destOrd="0" presId="urn:microsoft.com/office/officeart/2005/8/layout/list1"/>
    <dgm:cxn modelId="{67E9824D-3C77-482F-929C-B421986CB9F4}" type="presParOf" srcId="{0E7DBC26-D2CF-47FF-ADC0-7235D3BEC31E}" destId="{48AB62A8-A0D3-497D-A974-C09D063D553C}" srcOrd="1" destOrd="0" presId="urn:microsoft.com/office/officeart/2005/8/layout/list1"/>
    <dgm:cxn modelId="{3063E708-2586-4F61-B795-D6A7EB8F95B5}" type="presParOf" srcId="{4D251D88-C5A6-4139-9E6F-5A223727FFBE}" destId="{1DCF9481-543B-4184-9F1A-B28227CA7DA2}" srcOrd="13" destOrd="0" presId="urn:microsoft.com/office/officeart/2005/8/layout/list1"/>
    <dgm:cxn modelId="{94F7C33F-0710-464E-B83D-98FCD590ADFA}" type="presParOf" srcId="{4D251D88-C5A6-4139-9E6F-5A223727FFBE}" destId="{3D136E4C-85FF-4F47-AF27-2F20E473710C}" srcOrd="14" destOrd="0" presId="urn:microsoft.com/office/officeart/2005/8/layout/list1"/>
    <dgm:cxn modelId="{B4BE2542-1F0D-454E-BE2F-8E8A93FD6D1E}" type="presParOf" srcId="{4D251D88-C5A6-4139-9E6F-5A223727FFBE}" destId="{B6848A44-6609-441D-A422-B83ECB8163E6}" srcOrd="15" destOrd="0" presId="urn:microsoft.com/office/officeart/2005/8/layout/list1"/>
    <dgm:cxn modelId="{E385ABAC-9A0F-435A-80AC-5779693656B6}" type="presParOf" srcId="{4D251D88-C5A6-4139-9E6F-5A223727FFBE}" destId="{51B1E20B-2F7C-480E-98B4-CAF54B9038DC}" srcOrd="16" destOrd="0" presId="urn:microsoft.com/office/officeart/2005/8/layout/list1"/>
    <dgm:cxn modelId="{576EC7C6-7AEC-4D7F-A6CE-B056E3A12E80}" type="presParOf" srcId="{51B1E20B-2F7C-480E-98B4-CAF54B9038DC}" destId="{E74B281C-1236-426D-928B-2A0D98303969}" srcOrd="0" destOrd="0" presId="urn:microsoft.com/office/officeart/2005/8/layout/list1"/>
    <dgm:cxn modelId="{30F6041B-7C43-4C8B-B30B-77EF68B8390B}" type="presParOf" srcId="{51B1E20B-2F7C-480E-98B4-CAF54B9038DC}" destId="{87A90D34-10F9-4E54-98F6-E5825F9EB776}" srcOrd="1" destOrd="0" presId="urn:microsoft.com/office/officeart/2005/8/layout/list1"/>
    <dgm:cxn modelId="{1E212DEA-1BA0-4E94-A7B8-1172A3E0499C}" type="presParOf" srcId="{4D251D88-C5A6-4139-9E6F-5A223727FFBE}" destId="{0BA06E41-2B0D-41F7-AB49-82353473C6CA}" srcOrd="17" destOrd="0" presId="urn:microsoft.com/office/officeart/2005/8/layout/list1"/>
    <dgm:cxn modelId="{22DCE5EF-B770-4B2A-B56C-459648B5991A}" type="presParOf" srcId="{4D251D88-C5A6-4139-9E6F-5A223727FFBE}" destId="{54AD5274-69D9-4668-A9E0-85E4CFE62228}" srcOrd="18" destOrd="0" presId="urn:microsoft.com/office/officeart/2005/8/layout/list1"/>
    <dgm:cxn modelId="{5309382E-FDE6-401B-BF41-63B9867B2E26}" type="presParOf" srcId="{4D251D88-C5A6-4139-9E6F-5A223727FFBE}" destId="{4DF3DF6D-B0EE-4F27-AE7C-5EB80CFE2026}" srcOrd="19" destOrd="0" presId="urn:microsoft.com/office/officeart/2005/8/layout/list1"/>
    <dgm:cxn modelId="{73F2AE8A-2FBE-4EA4-84C2-53905625C1B4}" type="presParOf" srcId="{4D251D88-C5A6-4139-9E6F-5A223727FFBE}" destId="{E01744E1-C30A-4341-B204-155A5798AC87}" srcOrd="20" destOrd="0" presId="urn:microsoft.com/office/officeart/2005/8/layout/list1"/>
    <dgm:cxn modelId="{509DA126-5E0D-4D3B-95C5-8BB3205B16A4}" type="presParOf" srcId="{E01744E1-C30A-4341-B204-155A5798AC87}" destId="{206000D6-BC13-40C5-BBEA-4C6E5389D763}" srcOrd="0" destOrd="0" presId="urn:microsoft.com/office/officeart/2005/8/layout/list1"/>
    <dgm:cxn modelId="{0A63E2AA-A3D7-426F-A327-A5F2D8F522CF}" type="presParOf" srcId="{E01744E1-C30A-4341-B204-155A5798AC87}" destId="{E24796FC-F121-4CC0-93F6-636417DD2ADF}" srcOrd="1" destOrd="0" presId="urn:microsoft.com/office/officeart/2005/8/layout/list1"/>
    <dgm:cxn modelId="{CC5ABC41-5925-43E8-8835-C4B117148346}" type="presParOf" srcId="{4D251D88-C5A6-4139-9E6F-5A223727FFBE}" destId="{E41D09A8-CFC3-41CD-9A34-2ADBB3955656}" srcOrd="21" destOrd="0" presId="urn:microsoft.com/office/officeart/2005/8/layout/list1"/>
    <dgm:cxn modelId="{3AB2DB59-EFB4-4B16-BA4E-733262B92A35}" type="presParOf" srcId="{4D251D88-C5A6-4139-9E6F-5A223727FFBE}" destId="{206DD51E-14E8-4FE5-8598-C663A10A72D7}"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6AE88-4F02-4668-B977-37438AD6C912}">
      <dsp:nvSpPr>
        <dsp:cNvPr id="0" name=""/>
        <dsp:cNvSpPr/>
      </dsp:nvSpPr>
      <dsp:spPr>
        <a:xfrm>
          <a:off x="0" y="3223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C72575-1EEB-4213-85E9-6B568272F2CF}">
      <dsp:nvSpPr>
        <dsp:cNvPr id="0" name=""/>
        <dsp:cNvSpPr/>
      </dsp:nvSpPr>
      <dsp:spPr>
        <a:xfrm>
          <a:off x="324422" y="1009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Data Grid</a:t>
          </a:r>
        </a:p>
      </dsp:txBody>
      <dsp:txXfrm>
        <a:off x="346038" y="122522"/>
        <a:ext cx="4498687" cy="399568"/>
      </dsp:txXfrm>
    </dsp:sp>
    <dsp:sp modelId="{40044C99-455D-4605-87CB-96B3B3327B90}">
      <dsp:nvSpPr>
        <dsp:cNvPr id="0" name=""/>
        <dsp:cNvSpPr/>
      </dsp:nvSpPr>
      <dsp:spPr>
        <a:xfrm>
          <a:off x="0" y="10027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FE1DF7-8368-45B6-9C6D-66982FA71A08}">
      <dsp:nvSpPr>
        <dsp:cNvPr id="0" name=""/>
        <dsp:cNvSpPr/>
      </dsp:nvSpPr>
      <dsp:spPr>
        <a:xfrm>
          <a:off x="324422" y="7813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Charts</a:t>
          </a:r>
        </a:p>
      </dsp:txBody>
      <dsp:txXfrm>
        <a:off x="346038" y="802922"/>
        <a:ext cx="4498687" cy="399568"/>
      </dsp:txXfrm>
    </dsp:sp>
    <dsp:sp modelId="{7190C689-1969-40D9-AF84-1C5B535D456D}">
      <dsp:nvSpPr>
        <dsp:cNvPr id="0" name=""/>
        <dsp:cNvSpPr/>
      </dsp:nvSpPr>
      <dsp:spPr>
        <a:xfrm>
          <a:off x="0" y="16831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C0F95-9C26-4139-AA7F-4AD25ABA9E54}">
      <dsp:nvSpPr>
        <dsp:cNvPr id="0" name=""/>
        <dsp:cNvSpPr/>
      </dsp:nvSpPr>
      <dsp:spPr>
        <a:xfrm>
          <a:off x="324422" y="14617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List View</a:t>
          </a:r>
        </a:p>
      </dsp:txBody>
      <dsp:txXfrm>
        <a:off x="346038" y="1483322"/>
        <a:ext cx="4498687" cy="399568"/>
      </dsp:txXfrm>
    </dsp:sp>
    <dsp:sp modelId="{3D136E4C-85FF-4F47-AF27-2F20E473710C}">
      <dsp:nvSpPr>
        <dsp:cNvPr id="0" name=""/>
        <dsp:cNvSpPr/>
      </dsp:nvSpPr>
      <dsp:spPr>
        <a:xfrm>
          <a:off x="0" y="23635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AB62A8-A0D3-497D-A974-C09D063D553C}">
      <dsp:nvSpPr>
        <dsp:cNvPr id="0" name=""/>
        <dsp:cNvSpPr/>
      </dsp:nvSpPr>
      <dsp:spPr>
        <a:xfrm>
          <a:off x="324422" y="21421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Scheduler</a:t>
          </a:r>
        </a:p>
      </dsp:txBody>
      <dsp:txXfrm>
        <a:off x="346038" y="2163722"/>
        <a:ext cx="4498687" cy="399568"/>
      </dsp:txXfrm>
    </dsp:sp>
    <dsp:sp modelId="{54AD5274-69D9-4668-A9E0-85E4CFE62228}">
      <dsp:nvSpPr>
        <dsp:cNvPr id="0" name=""/>
        <dsp:cNvSpPr/>
      </dsp:nvSpPr>
      <dsp:spPr>
        <a:xfrm>
          <a:off x="0" y="30439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90D34-10F9-4E54-98F6-E5825F9EB776}">
      <dsp:nvSpPr>
        <dsp:cNvPr id="0" name=""/>
        <dsp:cNvSpPr/>
      </dsp:nvSpPr>
      <dsp:spPr>
        <a:xfrm>
          <a:off x="324422" y="28225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Diagram</a:t>
          </a:r>
        </a:p>
      </dsp:txBody>
      <dsp:txXfrm>
        <a:off x="346038" y="2844122"/>
        <a:ext cx="4498687" cy="399568"/>
      </dsp:txXfrm>
    </dsp:sp>
    <dsp:sp modelId="{206DD51E-14E8-4FE5-8598-C663A10A72D7}">
      <dsp:nvSpPr>
        <dsp:cNvPr id="0" name=""/>
        <dsp:cNvSpPr/>
      </dsp:nvSpPr>
      <dsp:spPr>
        <a:xfrm>
          <a:off x="0" y="3724306"/>
          <a:ext cx="6488457" cy="3780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4796FC-F121-4CC0-93F6-636417DD2ADF}">
      <dsp:nvSpPr>
        <dsp:cNvPr id="0" name=""/>
        <dsp:cNvSpPr/>
      </dsp:nvSpPr>
      <dsp:spPr>
        <a:xfrm>
          <a:off x="324422" y="3502906"/>
          <a:ext cx="4541919" cy="442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674" tIns="0" rIns="171674" bIns="0" numCol="1" spcCol="1270" anchor="ctr" anchorCtr="0">
          <a:noAutofit/>
        </a:bodyPr>
        <a:lstStyle/>
        <a:p>
          <a:pPr marL="0" lvl="0" indent="0" algn="l" defTabSz="666750">
            <a:lnSpc>
              <a:spcPct val="90000"/>
            </a:lnSpc>
            <a:spcBef>
              <a:spcPct val="0"/>
            </a:spcBef>
            <a:spcAft>
              <a:spcPct val="35000"/>
            </a:spcAft>
            <a:buNone/>
          </a:pPr>
          <a:r>
            <a:rPr lang="en-US" sz="1500" kern="1200" dirty="0"/>
            <a:t>PDF </a:t>
          </a:r>
          <a:r>
            <a:rPr lang="en-US" sz="1500" kern="1200" dirty="0" err="1"/>
            <a:t>Viewver</a:t>
          </a:r>
          <a:endParaRPr lang="en-US" sz="1500" kern="1200" dirty="0"/>
        </a:p>
      </dsp:txBody>
      <dsp:txXfrm>
        <a:off x="346038" y="3524522"/>
        <a:ext cx="4498687"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3/25/2024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3/25/2024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syncfusion.com/"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hyperlink" Target="https://www.syncfusion.com/"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www.syncfusion.com/"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035" name="Picture 1034">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6876" y="2032000"/>
            <a:ext cx="4513792" cy="2819398"/>
          </a:xfrm>
        </p:spPr>
        <p:txBody>
          <a:bodyPr>
            <a:normAutofit/>
          </a:bodyPr>
          <a:lstStyle/>
          <a:p>
            <a:pPr>
              <a:lnSpc>
                <a:spcPct val="90000"/>
              </a:lnSpc>
            </a:pPr>
            <a:r>
              <a:rPr lang="en-US" b="1" dirty="0">
                <a:solidFill>
                  <a:srgbClr val="FFFFFF"/>
                </a:solidFill>
              </a:rPr>
              <a:t>MOST POPULAR COMPONENTS OF </a:t>
            </a:r>
            <a:r>
              <a:rPr lang="en-US" b="1" dirty="0">
                <a:solidFill>
                  <a:srgbClr val="F6921E"/>
                </a:solidFill>
              </a:rPr>
              <a:t>SYNCFUSION SOFTWARE</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86876" y="4851399"/>
            <a:ext cx="4513792" cy="914401"/>
          </a:xfrm>
        </p:spPr>
        <p:txBody>
          <a:bodyPr>
            <a:normAutofit/>
          </a:bodyPr>
          <a:lstStyle/>
          <a:p>
            <a:r>
              <a:rPr lang="en-US">
                <a:solidFill>
                  <a:srgbClr val="FFFFFF"/>
                </a:solidFill>
              </a:rPr>
              <a:t>PRESENTER NAME: TAMILPRIYA TS | SF4649</a:t>
            </a:r>
          </a:p>
        </p:txBody>
      </p:sp>
      <p:sp useBgFill="1">
        <p:nvSpPr>
          <p:cNvPr id="1037"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9"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1" name="Group 1040">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42" name="Straight Connector 1041">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28" name="Picture 4" descr="NET, Xamarin, JavaScript, Angular UI components | Syncfusion">
            <a:extLst>
              <a:ext uri="{FF2B5EF4-FFF2-40B4-BE49-F238E27FC236}">
                <a16:creationId xmlns:a16="http://schemas.microsoft.com/office/drawing/2014/main" id="{738A8E77-A065-9C72-8835-7A5F6B347AA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34029" y="1837519"/>
            <a:ext cx="4032712" cy="397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7214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456822" y="289023"/>
            <a:ext cx="7646015" cy="1456267"/>
          </a:xfrm>
        </p:spPr>
        <p:txBody>
          <a:bodyPr>
            <a:normAutofit/>
          </a:bodyPr>
          <a:lstStyle/>
          <a:p>
            <a:r>
              <a:rPr lang="en-US" sz="4400" b="1" dirty="0"/>
              <a:t>MOST POPULAR COMPONENTS:</a:t>
            </a:r>
            <a:endParaRPr lang="ru-RU" sz="4400" b="1"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aphicFrame>
        <p:nvGraphicFramePr>
          <p:cNvPr id="10" name="Diagram 9">
            <a:extLst>
              <a:ext uri="{FF2B5EF4-FFF2-40B4-BE49-F238E27FC236}">
                <a16:creationId xmlns:a16="http://schemas.microsoft.com/office/drawing/2014/main" id="{ED2054E6-57C1-D559-70CC-255068DD608B}"/>
              </a:ext>
            </a:extLst>
          </p:cNvPr>
          <p:cNvGraphicFramePr/>
          <p:nvPr>
            <p:extLst>
              <p:ext uri="{D42A27DB-BD31-4B8C-83A1-F6EECF244321}">
                <p14:modId xmlns:p14="http://schemas.microsoft.com/office/powerpoint/2010/main" val="1255722433"/>
              </p:ext>
            </p:extLst>
          </p:nvPr>
        </p:nvGraphicFramePr>
        <p:xfrm>
          <a:off x="2809900" y="1920453"/>
          <a:ext cx="6488457" cy="42032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770A-7074-52F5-B4F0-392220DE86B5}"/>
              </a:ext>
            </a:extLst>
          </p:cNvPr>
          <p:cNvSpPr txBox="1"/>
          <p:nvPr/>
        </p:nvSpPr>
        <p:spPr>
          <a:xfrm>
            <a:off x="487680" y="772280"/>
            <a:ext cx="1752600" cy="584775"/>
          </a:xfrm>
          <a:prstGeom prst="rect">
            <a:avLst/>
          </a:prstGeom>
          <a:noFill/>
        </p:spPr>
        <p:txBody>
          <a:bodyPr wrap="square" rtlCol="0">
            <a:spAutoFit/>
          </a:bodyPr>
          <a:lstStyle/>
          <a:p>
            <a:r>
              <a:rPr lang="en-US" sz="3200" dirty="0">
                <a:solidFill>
                  <a:schemeClr val="bg1"/>
                </a:solidFill>
              </a:rPr>
              <a:t>DataGrid</a:t>
            </a:r>
          </a:p>
        </p:txBody>
      </p:sp>
      <p:sp>
        <p:nvSpPr>
          <p:cNvPr id="5" name="TextBox 4">
            <a:extLst>
              <a:ext uri="{FF2B5EF4-FFF2-40B4-BE49-F238E27FC236}">
                <a16:creationId xmlns:a16="http://schemas.microsoft.com/office/drawing/2014/main" id="{3A9798AD-308E-9910-EC8F-8688B07C2673}"/>
              </a:ext>
            </a:extLst>
          </p:cNvPr>
          <p:cNvSpPr txBox="1"/>
          <p:nvPr/>
        </p:nvSpPr>
        <p:spPr>
          <a:xfrm>
            <a:off x="487680" y="3802152"/>
            <a:ext cx="2621280" cy="369332"/>
          </a:xfrm>
          <a:prstGeom prst="rect">
            <a:avLst/>
          </a:prstGeom>
          <a:noFill/>
        </p:spPr>
        <p:txBody>
          <a:bodyPr wrap="square" rtlCol="0">
            <a:spAutoFit/>
          </a:bodyPr>
          <a:lstStyle/>
          <a:p>
            <a:r>
              <a:rPr lang="en-US" b="1" dirty="0">
                <a:solidFill>
                  <a:schemeClr val="bg1"/>
                </a:solidFill>
              </a:rPr>
              <a:t>SUPPORTED PLATFORMS</a:t>
            </a:r>
          </a:p>
        </p:txBody>
      </p:sp>
      <p:pic>
        <p:nvPicPr>
          <p:cNvPr id="7" name="Picture 6" descr="A cell phone with a black background&#10;&#10;Description automatically generated">
            <a:extLst>
              <a:ext uri="{FF2B5EF4-FFF2-40B4-BE49-F238E27FC236}">
                <a16:creationId xmlns:a16="http://schemas.microsoft.com/office/drawing/2014/main" id="{7A55DED1-3747-6909-177F-DE9116625E31}"/>
              </a:ext>
            </a:extLst>
          </p:cNvPr>
          <p:cNvPicPr>
            <a:picLocks noChangeAspect="1"/>
          </p:cNvPicPr>
          <p:nvPr/>
        </p:nvPicPr>
        <p:blipFill>
          <a:blip r:embed="rId2"/>
          <a:stretch>
            <a:fillRect/>
          </a:stretch>
        </p:blipFill>
        <p:spPr>
          <a:xfrm rot="10800000" flipV="1">
            <a:off x="605788" y="5994953"/>
            <a:ext cx="312422" cy="312422"/>
          </a:xfrm>
          <a:prstGeom prst="rect">
            <a:avLst/>
          </a:prstGeom>
        </p:spPr>
      </p:pic>
      <p:pic>
        <p:nvPicPr>
          <p:cNvPr id="9" name="Picture 8" descr="A computer monitor with a black background&#10;&#10;Description automatically generated">
            <a:extLst>
              <a:ext uri="{FF2B5EF4-FFF2-40B4-BE49-F238E27FC236}">
                <a16:creationId xmlns:a16="http://schemas.microsoft.com/office/drawing/2014/main" id="{253A48FF-9A99-3D54-7B18-5D3EF170880F}"/>
              </a:ext>
            </a:extLst>
          </p:cNvPr>
          <p:cNvPicPr>
            <a:picLocks noChangeAspect="1"/>
          </p:cNvPicPr>
          <p:nvPr/>
        </p:nvPicPr>
        <p:blipFill>
          <a:blip r:embed="rId3"/>
          <a:stretch>
            <a:fillRect/>
          </a:stretch>
        </p:blipFill>
        <p:spPr>
          <a:xfrm>
            <a:off x="605790" y="5314959"/>
            <a:ext cx="312420" cy="312420"/>
          </a:xfrm>
          <a:prstGeom prst="rect">
            <a:avLst/>
          </a:prstGeom>
        </p:spPr>
      </p:pic>
      <p:pic>
        <p:nvPicPr>
          <p:cNvPr id="11" name="Picture 10" descr="A grey globe with black background&#10;&#10;Description automatically generated">
            <a:extLst>
              <a:ext uri="{FF2B5EF4-FFF2-40B4-BE49-F238E27FC236}">
                <a16:creationId xmlns:a16="http://schemas.microsoft.com/office/drawing/2014/main" id="{73AE5E4A-5DD8-10C3-5851-9660688DE8D5}"/>
              </a:ext>
            </a:extLst>
          </p:cNvPr>
          <p:cNvPicPr>
            <a:picLocks noChangeAspect="1"/>
          </p:cNvPicPr>
          <p:nvPr/>
        </p:nvPicPr>
        <p:blipFill>
          <a:blip r:embed="rId4"/>
          <a:stretch>
            <a:fillRect/>
          </a:stretch>
        </p:blipFill>
        <p:spPr>
          <a:xfrm>
            <a:off x="605790" y="4382847"/>
            <a:ext cx="312420" cy="312420"/>
          </a:xfrm>
          <a:prstGeom prst="rect">
            <a:avLst/>
          </a:prstGeom>
        </p:spPr>
      </p:pic>
      <p:sp>
        <p:nvSpPr>
          <p:cNvPr id="12" name="TextBox 11">
            <a:extLst>
              <a:ext uri="{FF2B5EF4-FFF2-40B4-BE49-F238E27FC236}">
                <a16:creationId xmlns:a16="http://schemas.microsoft.com/office/drawing/2014/main" id="{3538D786-EB30-D712-3859-C5A0C02554F0}"/>
              </a:ext>
            </a:extLst>
          </p:cNvPr>
          <p:cNvSpPr txBox="1"/>
          <p:nvPr/>
        </p:nvSpPr>
        <p:spPr>
          <a:xfrm>
            <a:off x="1157420" y="4186428"/>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JavaScript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Angular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React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Vue</a:t>
            </a:r>
            <a:r>
              <a:rPr lang="en-US" sz="1400" dirty="0">
                <a:solidFill>
                  <a:schemeClr val="bg1"/>
                </a:solidFill>
              </a:rPr>
              <a:t>  </a:t>
            </a:r>
            <a:r>
              <a:rPr lang="en-US" sz="1400" dirty="0" err="1">
                <a:solidFill>
                  <a:schemeClr val="accent2">
                    <a:lumMod val="75000"/>
                  </a:schemeClr>
                </a:solidFill>
                <a:hlinkClick r:id="rId5">
                  <a:extLst>
                    <a:ext uri="{A12FA001-AC4F-418D-AE19-62706E023703}">
                      <ahyp:hlinkClr xmlns:ahyp="http://schemas.microsoft.com/office/drawing/2018/hyperlinkcolor" val="tx"/>
                    </a:ext>
                  </a:extLst>
                </a:hlinkClick>
              </a:rPr>
              <a:t>Blazor</a:t>
            </a:r>
            <a:endParaRPr lang="en-US" sz="1400" dirty="0">
              <a:solidFill>
                <a:schemeClr val="accent2">
                  <a:lumMod val="75000"/>
                </a:schemeClr>
              </a:solidFill>
            </a:endParaRPr>
          </a:p>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Flutter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MVC</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Core</a:t>
            </a:r>
            <a:endParaRPr lang="en-US" sz="1400" dirty="0">
              <a:solidFill>
                <a:schemeClr val="accent2">
                  <a:lumMod val="75000"/>
                </a:schemeClr>
              </a:solidFill>
            </a:endParaRPr>
          </a:p>
        </p:txBody>
      </p:sp>
      <p:pic>
        <p:nvPicPr>
          <p:cNvPr id="2052" name="Picture 4" descr="Syncfusion Essential DataGrid">
            <a:extLst>
              <a:ext uri="{FF2B5EF4-FFF2-40B4-BE49-F238E27FC236}">
                <a16:creationId xmlns:a16="http://schemas.microsoft.com/office/drawing/2014/main" id="{7583ED9F-5D67-D386-3695-70C664227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1203877"/>
            <a:ext cx="5224919" cy="44502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51D0EDA-3990-57A7-72AF-9666F1816178}"/>
              </a:ext>
            </a:extLst>
          </p:cNvPr>
          <p:cNvSpPr txBox="1"/>
          <p:nvPr/>
        </p:nvSpPr>
        <p:spPr>
          <a:xfrm>
            <a:off x="1157420" y="5029142"/>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rPr>
              <a:t>WinForms</a:t>
            </a:r>
            <a:r>
              <a:rPr lang="en-US" sz="1400" dirty="0">
                <a:solidFill>
                  <a:schemeClr val="bg1"/>
                </a:solidFill>
              </a:rPr>
              <a:t>   </a:t>
            </a:r>
            <a:r>
              <a:rPr lang="en-US" sz="1400" dirty="0">
                <a:solidFill>
                  <a:schemeClr val="accent2">
                    <a:lumMod val="75000"/>
                  </a:schemeClr>
                </a:solidFill>
              </a:rPr>
              <a:t>WPF</a:t>
            </a:r>
            <a:r>
              <a:rPr lang="en-US" sz="1400" dirty="0">
                <a:solidFill>
                  <a:schemeClr val="bg1"/>
                </a:solidFill>
              </a:rPr>
              <a:t>   </a:t>
            </a:r>
            <a:r>
              <a:rPr lang="en-US" sz="1400" dirty="0" err="1">
                <a:solidFill>
                  <a:schemeClr val="accent2">
                    <a:lumMod val="75000"/>
                  </a:schemeClr>
                </a:solidFill>
              </a:rPr>
              <a:t>WinUI</a:t>
            </a:r>
            <a:r>
              <a:rPr lang="en-US" sz="1400" dirty="0">
                <a:solidFill>
                  <a:schemeClr val="bg1"/>
                </a:solidFill>
              </a:rPr>
              <a:t>   </a:t>
            </a:r>
            <a:r>
              <a:rPr lang="en-US" sz="1400" dirty="0" err="1">
                <a:solidFill>
                  <a:schemeClr val="accent2">
                    <a:lumMod val="75000"/>
                  </a:schemeClr>
                </a:solidFill>
              </a:rPr>
              <a:t>Fluter</a:t>
            </a:r>
            <a:r>
              <a:rPr lang="en-US" sz="1400" dirty="0">
                <a:solidFill>
                  <a:schemeClr val="bg1"/>
                </a:solidFill>
              </a:rPr>
              <a:t>  </a:t>
            </a:r>
            <a:r>
              <a:rPr lang="en-US" sz="1400" dirty="0">
                <a:solidFill>
                  <a:schemeClr val="accent2">
                    <a:lumMod val="75000"/>
                  </a:schemeClr>
                </a:solidFill>
              </a:rPr>
              <a:t>Xamarin</a:t>
            </a:r>
          </a:p>
          <a:p>
            <a:pPr>
              <a:lnSpc>
                <a:spcPct val="150000"/>
              </a:lnSpc>
            </a:pPr>
            <a:r>
              <a:rPr lang="en-US" sz="1400" dirty="0">
                <a:solidFill>
                  <a:schemeClr val="accent2">
                    <a:lumMod val="75000"/>
                  </a:schemeClr>
                </a:solidFill>
              </a:rPr>
              <a:t>UWP  .NET.MAUI</a:t>
            </a:r>
          </a:p>
        </p:txBody>
      </p:sp>
      <p:sp>
        <p:nvSpPr>
          <p:cNvPr id="14" name="TextBox 13">
            <a:extLst>
              <a:ext uri="{FF2B5EF4-FFF2-40B4-BE49-F238E27FC236}">
                <a16:creationId xmlns:a16="http://schemas.microsoft.com/office/drawing/2014/main" id="{1D8FED45-0C4D-0D0F-6280-F87AD53F4307}"/>
              </a:ext>
            </a:extLst>
          </p:cNvPr>
          <p:cNvSpPr txBox="1"/>
          <p:nvPr/>
        </p:nvSpPr>
        <p:spPr>
          <a:xfrm>
            <a:off x="1157419" y="5886800"/>
            <a:ext cx="4084479" cy="382092"/>
          </a:xfrm>
          <a:prstGeom prst="rect">
            <a:avLst/>
          </a:prstGeom>
          <a:noFill/>
        </p:spPr>
        <p:txBody>
          <a:bodyPr wrap="square" rtlCol="0">
            <a:spAutoFit/>
          </a:bodyPr>
          <a:lstStyle/>
          <a:p>
            <a:pPr>
              <a:lnSpc>
                <a:spcPct val="150000"/>
              </a:lnSpc>
            </a:pPr>
            <a:r>
              <a:rPr lang="en-US" sz="1400" dirty="0">
                <a:solidFill>
                  <a:schemeClr val="accent2">
                    <a:lumMod val="75000"/>
                  </a:schemeClr>
                </a:solidFill>
              </a:rPr>
              <a:t>Xamarin  Flutter UWP  JavaScript .NETMAUI</a:t>
            </a:r>
          </a:p>
        </p:txBody>
      </p:sp>
      <p:cxnSp>
        <p:nvCxnSpPr>
          <p:cNvPr id="16" name="Straight Connector 15">
            <a:extLst>
              <a:ext uri="{FF2B5EF4-FFF2-40B4-BE49-F238E27FC236}">
                <a16:creationId xmlns:a16="http://schemas.microsoft.com/office/drawing/2014/main" id="{2293039D-837E-F9BF-75A8-AE2B3345390C}"/>
              </a:ext>
            </a:extLst>
          </p:cNvPr>
          <p:cNvCxnSpPr/>
          <p:nvPr/>
        </p:nvCxnSpPr>
        <p:spPr>
          <a:xfrm>
            <a:off x="1066720" y="430784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E379CA-2B74-E0A8-FCA0-C77C940DB7EE}"/>
              </a:ext>
            </a:extLst>
          </p:cNvPr>
          <p:cNvCxnSpPr/>
          <p:nvPr/>
        </p:nvCxnSpPr>
        <p:spPr>
          <a:xfrm>
            <a:off x="1066720" y="509732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91C506-2B87-3606-7DFD-B62943E81465}"/>
              </a:ext>
            </a:extLst>
          </p:cNvPr>
          <p:cNvCxnSpPr/>
          <p:nvPr/>
        </p:nvCxnSpPr>
        <p:spPr>
          <a:xfrm>
            <a:off x="1066720" y="588680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2C6F22D-6C55-62FA-8ECB-054FBE2E386F}"/>
              </a:ext>
            </a:extLst>
          </p:cNvPr>
          <p:cNvSpPr txBox="1"/>
          <p:nvPr/>
        </p:nvSpPr>
        <p:spPr>
          <a:xfrm>
            <a:off x="648182" y="1511176"/>
            <a:ext cx="5361008" cy="1997663"/>
          </a:xfrm>
          <a:prstGeom prst="rect">
            <a:avLst/>
          </a:prstGeom>
          <a:noFill/>
        </p:spPr>
        <p:txBody>
          <a:bodyPr wrap="square">
            <a:spAutoFit/>
          </a:bodyPr>
          <a:lstStyle/>
          <a:p>
            <a:pPr>
              <a:lnSpc>
                <a:spcPct val="150000"/>
              </a:lnSpc>
            </a:pPr>
            <a:r>
              <a:rPr lang="en-US" sz="1400" b="0" i="0" dirty="0">
                <a:solidFill>
                  <a:srgbClr val="1A1A1A"/>
                </a:solidFill>
                <a:effectLst/>
                <a:latin typeface="Open Sans" panose="020F0502020204030204" pitchFamily="34" charset="0"/>
              </a:rPr>
              <a:t>The DataGrid control is a high-performance grid component</a:t>
            </a:r>
          </a:p>
          <a:p>
            <a:pPr>
              <a:lnSpc>
                <a:spcPct val="150000"/>
              </a:lnSpc>
            </a:pPr>
            <a:r>
              <a:rPr lang="en-US" sz="1400" b="0" i="0" dirty="0">
                <a:solidFill>
                  <a:srgbClr val="1A1A1A"/>
                </a:solidFill>
                <a:effectLst/>
                <a:latin typeface="Open Sans" panose="020F0502020204030204" pitchFamily="34" charset="0"/>
              </a:rPr>
              <a:t>that helps display and manipulate large amounts of data in a</a:t>
            </a:r>
          </a:p>
          <a:p>
            <a:pPr>
              <a:lnSpc>
                <a:spcPct val="150000"/>
              </a:lnSpc>
            </a:pPr>
            <a:r>
              <a:rPr lang="en-US" sz="1400" b="0" i="0" dirty="0">
                <a:solidFill>
                  <a:srgbClr val="1A1A1A"/>
                </a:solidFill>
                <a:effectLst/>
                <a:latin typeface="Open Sans" panose="020F0502020204030204" pitchFamily="34" charset="0"/>
              </a:rPr>
              <a:t>tabular format. Its rich feature set includes functionalities like</a:t>
            </a:r>
          </a:p>
          <a:p>
            <a:pPr>
              <a:lnSpc>
                <a:spcPct val="150000"/>
              </a:lnSpc>
            </a:pPr>
            <a:r>
              <a:rPr lang="en-US" sz="1400" b="0" i="0" dirty="0">
                <a:solidFill>
                  <a:srgbClr val="1A1A1A"/>
                </a:solidFill>
                <a:effectLst/>
                <a:latin typeface="Open Sans" panose="020F0502020204030204" pitchFamily="34" charset="0"/>
              </a:rPr>
              <a:t>data binding, sorting, grouping, editing, filtering, swiping,</a:t>
            </a:r>
          </a:p>
          <a:p>
            <a:pPr>
              <a:lnSpc>
                <a:spcPct val="150000"/>
              </a:lnSpc>
            </a:pPr>
            <a:r>
              <a:rPr lang="en-US" sz="1400" b="0" i="0" dirty="0">
                <a:solidFill>
                  <a:srgbClr val="1A1A1A"/>
                </a:solidFill>
                <a:effectLst/>
                <a:latin typeface="Open Sans" panose="020F0502020204030204" pitchFamily="34" charset="0"/>
              </a:rPr>
              <a:t>dragging, resizing, loading more items, pull-to-refresh, and</a:t>
            </a:r>
          </a:p>
          <a:p>
            <a:pPr>
              <a:lnSpc>
                <a:spcPct val="150000"/>
              </a:lnSpc>
            </a:pPr>
            <a:r>
              <a:rPr lang="en-US" sz="1400" b="0" i="0" dirty="0">
                <a:solidFill>
                  <a:srgbClr val="1A1A1A"/>
                </a:solidFill>
                <a:effectLst/>
                <a:latin typeface="Open Sans" panose="020F0502020204030204" pitchFamily="34" charset="0"/>
              </a:rPr>
              <a:t>exporting to Excel and PDF file formats.</a:t>
            </a:r>
            <a:endParaRPr lang="en-US" sz="1400" dirty="0"/>
          </a:p>
        </p:txBody>
      </p:sp>
    </p:spTree>
    <p:extLst>
      <p:ext uri="{BB962C8B-B14F-4D97-AF65-F5344CB8AC3E}">
        <p14:creationId xmlns:p14="http://schemas.microsoft.com/office/powerpoint/2010/main" val="343725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770A-7074-52F5-B4F0-392220DE86B5}"/>
              </a:ext>
            </a:extLst>
          </p:cNvPr>
          <p:cNvSpPr txBox="1"/>
          <p:nvPr/>
        </p:nvSpPr>
        <p:spPr>
          <a:xfrm>
            <a:off x="487680" y="772280"/>
            <a:ext cx="1752600" cy="584775"/>
          </a:xfrm>
          <a:prstGeom prst="rect">
            <a:avLst/>
          </a:prstGeom>
          <a:noFill/>
        </p:spPr>
        <p:txBody>
          <a:bodyPr wrap="square" rtlCol="0">
            <a:spAutoFit/>
          </a:bodyPr>
          <a:lstStyle/>
          <a:p>
            <a:r>
              <a:rPr lang="en-US" sz="3200" dirty="0">
                <a:solidFill>
                  <a:schemeClr val="bg1"/>
                </a:solidFill>
              </a:rPr>
              <a:t>Charts</a:t>
            </a:r>
          </a:p>
        </p:txBody>
      </p:sp>
      <p:sp>
        <p:nvSpPr>
          <p:cNvPr id="4" name="TextBox 3">
            <a:extLst>
              <a:ext uri="{FF2B5EF4-FFF2-40B4-BE49-F238E27FC236}">
                <a16:creationId xmlns:a16="http://schemas.microsoft.com/office/drawing/2014/main" id="{6546E15B-BFDB-4971-DE39-BD7EBE293E1B}"/>
              </a:ext>
            </a:extLst>
          </p:cNvPr>
          <p:cNvSpPr txBox="1"/>
          <p:nvPr/>
        </p:nvSpPr>
        <p:spPr>
          <a:xfrm>
            <a:off x="495782" y="1358776"/>
            <a:ext cx="5361008" cy="1674497"/>
          </a:xfrm>
          <a:prstGeom prst="rect">
            <a:avLst/>
          </a:prstGeom>
          <a:noFill/>
        </p:spPr>
        <p:txBody>
          <a:bodyPr wrap="square">
            <a:spAutoFit/>
          </a:bodyPr>
          <a:lstStyle/>
          <a:p>
            <a:pPr>
              <a:lnSpc>
                <a:spcPct val="150000"/>
              </a:lnSpc>
            </a:pP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400" dirty="0"/>
          </a:p>
        </p:txBody>
      </p:sp>
      <p:sp>
        <p:nvSpPr>
          <p:cNvPr id="5" name="TextBox 4">
            <a:extLst>
              <a:ext uri="{FF2B5EF4-FFF2-40B4-BE49-F238E27FC236}">
                <a16:creationId xmlns:a16="http://schemas.microsoft.com/office/drawing/2014/main" id="{3A9798AD-308E-9910-EC8F-8688B07C2673}"/>
              </a:ext>
            </a:extLst>
          </p:cNvPr>
          <p:cNvSpPr txBox="1"/>
          <p:nvPr/>
        </p:nvSpPr>
        <p:spPr>
          <a:xfrm>
            <a:off x="487680" y="3802152"/>
            <a:ext cx="2621280" cy="369332"/>
          </a:xfrm>
          <a:prstGeom prst="rect">
            <a:avLst/>
          </a:prstGeom>
          <a:noFill/>
        </p:spPr>
        <p:txBody>
          <a:bodyPr wrap="square" rtlCol="0">
            <a:spAutoFit/>
          </a:bodyPr>
          <a:lstStyle/>
          <a:p>
            <a:r>
              <a:rPr lang="en-US" b="1" dirty="0">
                <a:solidFill>
                  <a:schemeClr val="bg1"/>
                </a:solidFill>
              </a:rPr>
              <a:t>SUPPORTED PLATFORMS</a:t>
            </a:r>
          </a:p>
        </p:txBody>
      </p:sp>
      <p:pic>
        <p:nvPicPr>
          <p:cNvPr id="7" name="Picture 6" descr="A cell phone with a black background&#10;&#10;Description automatically generated">
            <a:extLst>
              <a:ext uri="{FF2B5EF4-FFF2-40B4-BE49-F238E27FC236}">
                <a16:creationId xmlns:a16="http://schemas.microsoft.com/office/drawing/2014/main" id="{7A55DED1-3747-6909-177F-DE9116625E31}"/>
              </a:ext>
            </a:extLst>
          </p:cNvPr>
          <p:cNvPicPr>
            <a:picLocks noChangeAspect="1"/>
          </p:cNvPicPr>
          <p:nvPr/>
        </p:nvPicPr>
        <p:blipFill>
          <a:blip r:embed="rId2"/>
          <a:stretch>
            <a:fillRect/>
          </a:stretch>
        </p:blipFill>
        <p:spPr>
          <a:xfrm rot="10800000" flipV="1">
            <a:off x="605788" y="5994953"/>
            <a:ext cx="312422" cy="312422"/>
          </a:xfrm>
          <a:prstGeom prst="rect">
            <a:avLst/>
          </a:prstGeom>
        </p:spPr>
      </p:pic>
      <p:pic>
        <p:nvPicPr>
          <p:cNvPr id="9" name="Picture 8" descr="A computer monitor with a black background&#10;&#10;Description automatically generated">
            <a:extLst>
              <a:ext uri="{FF2B5EF4-FFF2-40B4-BE49-F238E27FC236}">
                <a16:creationId xmlns:a16="http://schemas.microsoft.com/office/drawing/2014/main" id="{253A48FF-9A99-3D54-7B18-5D3EF170880F}"/>
              </a:ext>
            </a:extLst>
          </p:cNvPr>
          <p:cNvPicPr>
            <a:picLocks noChangeAspect="1"/>
          </p:cNvPicPr>
          <p:nvPr/>
        </p:nvPicPr>
        <p:blipFill>
          <a:blip r:embed="rId3"/>
          <a:stretch>
            <a:fillRect/>
          </a:stretch>
        </p:blipFill>
        <p:spPr>
          <a:xfrm>
            <a:off x="605790" y="5314959"/>
            <a:ext cx="312420" cy="312420"/>
          </a:xfrm>
          <a:prstGeom prst="rect">
            <a:avLst/>
          </a:prstGeom>
        </p:spPr>
      </p:pic>
      <p:pic>
        <p:nvPicPr>
          <p:cNvPr id="11" name="Picture 10" descr="A grey globe with black background&#10;&#10;Description automatically generated">
            <a:extLst>
              <a:ext uri="{FF2B5EF4-FFF2-40B4-BE49-F238E27FC236}">
                <a16:creationId xmlns:a16="http://schemas.microsoft.com/office/drawing/2014/main" id="{73AE5E4A-5DD8-10C3-5851-9660688DE8D5}"/>
              </a:ext>
            </a:extLst>
          </p:cNvPr>
          <p:cNvPicPr>
            <a:picLocks noChangeAspect="1"/>
          </p:cNvPicPr>
          <p:nvPr/>
        </p:nvPicPr>
        <p:blipFill>
          <a:blip r:embed="rId4"/>
          <a:stretch>
            <a:fillRect/>
          </a:stretch>
        </p:blipFill>
        <p:spPr>
          <a:xfrm>
            <a:off x="605790" y="4382847"/>
            <a:ext cx="312420" cy="312420"/>
          </a:xfrm>
          <a:prstGeom prst="rect">
            <a:avLst/>
          </a:prstGeom>
        </p:spPr>
      </p:pic>
      <p:sp>
        <p:nvSpPr>
          <p:cNvPr id="12" name="TextBox 11">
            <a:extLst>
              <a:ext uri="{FF2B5EF4-FFF2-40B4-BE49-F238E27FC236}">
                <a16:creationId xmlns:a16="http://schemas.microsoft.com/office/drawing/2014/main" id="{3538D786-EB30-D712-3859-C5A0C02554F0}"/>
              </a:ext>
            </a:extLst>
          </p:cNvPr>
          <p:cNvSpPr txBox="1"/>
          <p:nvPr/>
        </p:nvSpPr>
        <p:spPr>
          <a:xfrm>
            <a:off x="1157420" y="4186428"/>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JavaScript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Angular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React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Vue</a:t>
            </a:r>
            <a:r>
              <a:rPr lang="en-US" sz="1400" dirty="0">
                <a:solidFill>
                  <a:schemeClr val="bg1"/>
                </a:solidFill>
              </a:rPr>
              <a:t>  </a:t>
            </a:r>
            <a:r>
              <a:rPr lang="en-US" sz="1400" dirty="0" err="1">
                <a:solidFill>
                  <a:schemeClr val="accent2">
                    <a:lumMod val="75000"/>
                  </a:schemeClr>
                </a:solidFill>
                <a:hlinkClick r:id="rId5">
                  <a:extLst>
                    <a:ext uri="{A12FA001-AC4F-418D-AE19-62706E023703}">
                      <ahyp:hlinkClr xmlns:ahyp="http://schemas.microsoft.com/office/drawing/2018/hyperlinkcolor" val="tx"/>
                    </a:ext>
                  </a:extLst>
                </a:hlinkClick>
              </a:rPr>
              <a:t>Blazor</a:t>
            </a:r>
            <a:endParaRPr lang="en-US" sz="1400" dirty="0">
              <a:solidFill>
                <a:schemeClr val="accent2">
                  <a:lumMod val="75000"/>
                </a:schemeClr>
              </a:solidFill>
            </a:endParaRPr>
          </a:p>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Flutter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MVC</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Core</a:t>
            </a:r>
            <a:endParaRPr lang="en-US" sz="1400" dirty="0">
              <a:solidFill>
                <a:schemeClr val="accent2">
                  <a:lumMod val="75000"/>
                </a:schemeClr>
              </a:solidFill>
            </a:endParaRPr>
          </a:p>
        </p:txBody>
      </p:sp>
      <p:sp>
        <p:nvSpPr>
          <p:cNvPr id="13" name="TextBox 12">
            <a:extLst>
              <a:ext uri="{FF2B5EF4-FFF2-40B4-BE49-F238E27FC236}">
                <a16:creationId xmlns:a16="http://schemas.microsoft.com/office/drawing/2014/main" id="{051D0EDA-3990-57A7-72AF-9666F1816178}"/>
              </a:ext>
            </a:extLst>
          </p:cNvPr>
          <p:cNvSpPr txBox="1"/>
          <p:nvPr/>
        </p:nvSpPr>
        <p:spPr>
          <a:xfrm>
            <a:off x="1157420" y="5029142"/>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rPr>
              <a:t>WinForms</a:t>
            </a:r>
            <a:r>
              <a:rPr lang="en-US" sz="1400" dirty="0">
                <a:solidFill>
                  <a:schemeClr val="bg1"/>
                </a:solidFill>
              </a:rPr>
              <a:t>   </a:t>
            </a:r>
            <a:r>
              <a:rPr lang="en-US" sz="1400" dirty="0">
                <a:solidFill>
                  <a:schemeClr val="accent2">
                    <a:lumMod val="75000"/>
                  </a:schemeClr>
                </a:solidFill>
              </a:rPr>
              <a:t>WPF</a:t>
            </a:r>
            <a:r>
              <a:rPr lang="en-US" sz="1400" dirty="0">
                <a:solidFill>
                  <a:schemeClr val="bg1"/>
                </a:solidFill>
              </a:rPr>
              <a:t>   </a:t>
            </a:r>
            <a:r>
              <a:rPr lang="en-US" sz="1400" dirty="0" err="1">
                <a:solidFill>
                  <a:schemeClr val="accent2">
                    <a:lumMod val="75000"/>
                  </a:schemeClr>
                </a:solidFill>
              </a:rPr>
              <a:t>WinUI</a:t>
            </a:r>
            <a:r>
              <a:rPr lang="en-US" sz="1400" dirty="0">
                <a:solidFill>
                  <a:schemeClr val="bg1"/>
                </a:solidFill>
              </a:rPr>
              <a:t>   </a:t>
            </a:r>
            <a:r>
              <a:rPr lang="en-US" sz="1400" dirty="0" err="1">
                <a:solidFill>
                  <a:schemeClr val="accent2">
                    <a:lumMod val="75000"/>
                  </a:schemeClr>
                </a:solidFill>
              </a:rPr>
              <a:t>Fluter</a:t>
            </a:r>
            <a:r>
              <a:rPr lang="en-US" sz="1400" dirty="0">
                <a:solidFill>
                  <a:schemeClr val="bg1"/>
                </a:solidFill>
              </a:rPr>
              <a:t>  </a:t>
            </a:r>
            <a:r>
              <a:rPr lang="en-US" sz="1400" dirty="0">
                <a:solidFill>
                  <a:schemeClr val="accent2">
                    <a:lumMod val="75000"/>
                  </a:schemeClr>
                </a:solidFill>
              </a:rPr>
              <a:t>Xamarin</a:t>
            </a:r>
          </a:p>
          <a:p>
            <a:pPr>
              <a:lnSpc>
                <a:spcPct val="150000"/>
              </a:lnSpc>
            </a:pPr>
            <a:r>
              <a:rPr lang="en-US" sz="1400" dirty="0">
                <a:solidFill>
                  <a:schemeClr val="accent2">
                    <a:lumMod val="75000"/>
                  </a:schemeClr>
                </a:solidFill>
              </a:rPr>
              <a:t>UWP  .NET.MAUI</a:t>
            </a:r>
          </a:p>
        </p:txBody>
      </p:sp>
      <p:sp>
        <p:nvSpPr>
          <p:cNvPr id="14" name="TextBox 13">
            <a:extLst>
              <a:ext uri="{FF2B5EF4-FFF2-40B4-BE49-F238E27FC236}">
                <a16:creationId xmlns:a16="http://schemas.microsoft.com/office/drawing/2014/main" id="{1D8FED45-0C4D-0D0F-6280-F87AD53F4307}"/>
              </a:ext>
            </a:extLst>
          </p:cNvPr>
          <p:cNvSpPr txBox="1"/>
          <p:nvPr/>
        </p:nvSpPr>
        <p:spPr>
          <a:xfrm>
            <a:off x="1157419" y="5886800"/>
            <a:ext cx="4084479" cy="382092"/>
          </a:xfrm>
          <a:prstGeom prst="rect">
            <a:avLst/>
          </a:prstGeom>
          <a:noFill/>
        </p:spPr>
        <p:txBody>
          <a:bodyPr wrap="square" rtlCol="0">
            <a:spAutoFit/>
          </a:bodyPr>
          <a:lstStyle/>
          <a:p>
            <a:pPr>
              <a:lnSpc>
                <a:spcPct val="150000"/>
              </a:lnSpc>
            </a:pPr>
            <a:r>
              <a:rPr lang="en-US" sz="1400" dirty="0">
                <a:solidFill>
                  <a:schemeClr val="accent2">
                    <a:lumMod val="75000"/>
                  </a:schemeClr>
                </a:solidFill>
              </a:rPr>
              <a:t>Xamarin  Flutter UWP  JavaScript .NETMAUI</a:t>
            </a:r>
          </a:p>
        </p:txBody>
      </p:sp>
      <p:cxnSp>
        <p:nvCxnSpPr>
          <p:cNvPr id="16" name="Straight Connector 15">
            <a:extLst>
              <a:ext uri="{FF2B5EF4-FFF2-40B4-BE49-F238E27FC236}">
                <a16:creationId xmlns:a16="http://schemas.microsoft.com/office/drawing/2014/main" id="{2293039D-837E-F9BF-75A8-AE2B3345390C}"/>
              </a:ext>
            </a:extLst>
          </p:cNvPr>
          <p:cNvCxnSpPr/>
          <p:nvPr/>
        </p:nvCxnSpPr>
        <p:spPr>
          <a:xfrm>
            <a:off x="1066720" y="430784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E379CA-2B74-E0A8-FCA0-C77C940DB7EE}"/>
              </a:ext>
            </a:extLst>
          </p:cNvPr>
          <p:cNvCxnSpPr/>
          <p:nvPr/>
        </p:nvCxnSpPr>
        <p:spPr>
          <a:xfrm>
            <a:off x="1066720" y="509732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91C506-2B87-3606-7DFD-B62943E81465}"/>
              </a:ext>
            </a:extLst>
          </p:cNvPr>
          <p:cNvCxnSpPr/>
          <p:nvPr/>
        </p:nvCxnSpPr>
        <p:spPr>
          <a:xfrm>
            <a:off x="1066720" y="588680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Syncfusion Essential Chart">
            <a:extLst>
              <a:ext uri="{FF2B5EF4-FFF2-40B4-BE49-F238E27FC236}">
                <a16:creationId xmlns:a16="http://schemas.microsoft.com/office/drawing/2014/main" id="{95047D23-ADAE-2F6B-55FC-C233E75CB7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4328" y="1326221"/>
            <a:ext cx="5101092" cy="456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15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770A-7074-52F5-B4F0-392220DE86B5}"/>
              </a:ext>
            </a:extLst>
          </p:cNvPr>
          <p:cNvSpPr txBox="1"/>
          <p:nvPr/>
        </p:nvSpPr>
        <p:spPr>
          <a:xfrm>
            <a:off x="487680" y="772280"/>
            <a:ext cx="1752600" cy="584775"/>
          </a:xfrm>
          <a:prstGeom prst="rect">
            <a:avLst/>
          </a:prstGeom>
          <a:noFill/>
        </p:spPr>
        <p:txBody>
          <a:bodyPr wrap="square" rtlCol="0">
            <a:spAutoFit/>
          </a:bodyPr>
          <a:lstStyle/>
          <a:p>
            <a:r>
              <a:rPr lang="en-US" sz="3200" dirty="0" err="1">
                <a:solidFill>
                  <a:schemeClr val="bg1"/>
                </a:solidFill>
              </a:rPr>
              <a:t>ListView</a:t>
            </a:r>
            <a:endParaRPr lang="en-US" sz="3200" dirty="0">
              <a:solidFill>
                <a:schemeClr val="bg1"/>
              </a:solidFill>
            </a:endParaRPr>
          </a:p>
        </p:txBody>
      </p:sp>
      <p:sp>
        <p:nvSpPr>
          <p:cNvPr id="4" name="TextBox 3">
            <a:extLst>
              <a:ext uri="{FF2B5EF4-FFF2-40B4-BE49-F238E27FC236}">
                <a16:creationId xmlns:a16="http://schemas.microsoft.com/office/drawing/2014/main" id="{6546E15B-BFDB-4971-DE39-BD7EBE293E1B}"/>
              </a:ext>
            </a:extLst>
          </p:cNvPr>
          <p:cNvSpPr txBox="1"/>
          <p:nvPr/>
        </p:nvSpPr>
        <p:spPr>
          <a:xfrm>
            <a:off x="495782" y="1358776"/>
            <a:ext cx="5361008" cy="1674497"/>
          </a:xfrm>
          <a:prstGeom prst="rect">
            <a:avLst/>
          </a:prstGeom>
          <a:noFill/>
        </p:spPr>
        <p:txBody>
          <a:bodyPr wrap="square">
            <a:spAutoFit/>
          </a:bodyPr>
          <a:lstStyle/>
          <a:p>
            <a:pPr>
              <a:lnSpc>
                <a:spcPct val="150000"/>
              </a:lnSpc>
            </a:pPr>
            <a:r>
              <a:rPr lang="en-US" sz="1400" b="0" i="0" dirty="0">
                <a:solidFill>
                  <a:srgbClr val="1A1A1A"/>
                </a:solidFill>
                <a:effectLst/>
                <a:latin typeface="Open Sans" panose="020B0606030504020204" pitchFamily="34" charset="0"/>
              </a:rPr>
              <a:t>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400" b="0" i="0" dirty="0" err="1">
                <a:solidFill>
                  <a:srgbClr val="1A1A1A"/>
                </a:solidFill>
                <a:effectLst/>
                <a:latin typeface="Open Sans" panose="020B0606030504020204" pitchFamily="34" charset="0"/>
              </a:rPr>
              <a:t>ListView</a:t>
            </a:r>
            <a:r>
              <a:rPr lang="en-US" sz="1400" b="0" i="0" dirty="0">
                <a:solidFill>
                  <a:srgbClr val="1A1A1A"/>
                </a:solidFill>
                <a:effectLst/>
                <a:latin typeface="Open Sans" panose="020B0606030504020204" pitchFamily="34" charset="0"/>
              </a:rPr>
              <a:t> control has been optimized to work with large amounts of data.</a:t>
            </a:r>
            <a:endParaRPr lang="en-US" sz="1400" dirty="0"/>
          </a:p>
        </p:txBody>
      </p:sp>
      <p:sp>
        <p:nvSpPr>
          <p:cNvPr id="5" name="TextBox 4">
            <a:extLst>
              <a:ext uri="{FF2B5EF4-FFF2-40B4-BE49-F238E27FC236}">
                <a16:creationId xmlns:a16="http://schemas.microsoft.com/office/drawing/2014/main" id="{3A9798AD-308E-9910-EC8F-8688B07C2673}"/>
              </a:ext>
            </a:extLst>
          </p:cNvPr>
          <p:cNvSpPr txBox="1"/>
          <p:nvPr/>
        </p:nvSpPr>
        <p:spPr>
          <a:xfrm>
            <a:off x="487680" y="3802152"/>
            <a:ext cx="2621280" cy="369332"/>
          </a:xfrm>
          <a:prstGeom prst="rect">
            <a:avLst/>
          </a:prstGeom>
          <a:noFill/>
        </p:spPr>
        <p:txBody>
          <a:bodyPr wrap="square" rtlCol="0">
            <a:spAutoFit/>
          </a:bodyPr>
          <a:lstStyle/>
          <a:p>
            <a:r>
              <a:rPr lang="en-US" b="1" dirty="0">
                <a:solidFill>
                  <a:schemeClr val="bg1"/>
                </a:solidFill>
              </a:rPr>
              <a:t>SUPPORTED PLATFORMS</a:t>
            </a:r>
          </a:p>
        </p:txBody>
      </p:sp>
      <p:pic>
        <p:nvPicPr>
          <p:cNvPr id="7" name="Picture 6" descr="A cell phone with a black background&#10;&#10;Description automatically generated">
            <a:extLst>
              <a:ext uri="{FF2B5EF4-FFF2-40B4-BE49-F238E27FC236}">
                <a16:creationId xmlns:a16="http://schemas.microsoft.com/office/drawing/2014/main" id="{7A55DED1-3747-6909-177F-DE9116625E31}"/>
              </a:ext>
            </a:extLst>
          </p:cNvPr>
          <p:cNvPicPr>
            <a:picLocks noChangeAspect="1"/>
          </p:cNvPicPr>
          <p:nvPr/>
        </p:nvPicPr>
        <p:blipFill>
          <a:blip r:embed="rId2"/>
          <a:stretch>
            <a:fillRect/>
          </a:stretch>
        </p:blipFill>
        <p:spPr>
          <a:xfrm rot="10800000" flipV="1">
            <a:off x="605788" y="5994953"/>
            <a:ext cx="312422" cy="312422"/>
          </a:xfrm>
          <a:prstGeom prst="rect">
            <a:avLst/>
          </a:prstGeom>
        </p:spPr>
      </p:pic>
      <p:pic>
        <p:nvPicPr>
          <p:cNvPr id="9" name="Picture 8" descr="A computer monitor with a black background&#10;&#10;Description automatically generated">
            <a:extLst>
              <a:ext uri="{FF2B5EF4-FFF2-40B4-BE49-F238E27FC236}">
                <a16:creationId xmlns:a16="http://schemas.microsoft.com/office/drawing/2014/main" id="{253A48FF-9A99-3D54-7B18-5D3EF170880F}"/>
              </a:ext>
            </a:extLst>
          </p:cNvPr>
          <p:cNvPicPr>
            <a:picLocks noChangeAspect="1"/>
          </p:cNvPicPr>
          <p:nvPr/>
        </p:nvPicPr>
        <p:blipFill>
          <a:blip r:embed="rId3"/>
          <a:stretch>
            <a:fillRect/>
          </a:stretch>
        </p:blipFill>
        <p:spPr>
          <a:xfrm>
            <a:off x="605790" y="5314959"/>
            <a:ext cx="312420" cy="312420"/>
          </a:xfrm>
          <a:prstGeom prst="rect">
            <a:avLst/>
          </a:prstGeom>
        </p:spPr>
      </p:pic>
      <p:pic>
        <p:nvPicPr>
          <p:cNvPr id="11" name="Picture 10" descr="A grey globe with black background&#10;&#10;Description automatically generated">
            <a:extLst>
              <a:ext uri="{FF2B5EF4-FFF2-40B4-BE49-F238E27FC236}">
                <a16:creationId xmlns:a16="http://schemas.microsoft.com/office/drawing/2014/main" id="{73AE5E4A-5DD8-10C3-5851-9660688DE8D5}"/>
              </a:ext>
            </a:extLst>
          </p:cNvPr>
          <p:cNvPicPr>
            <a:picLocks noChangeAspect="1"/>
          </p:cNvPicPr>
          <p:nvPr/>
        </p:nvPicPr>
        <p:blipFill>
          <a:blip r:embed="rId4"/>
          <a:stretch>
            <a:fillRect/>
          </a:stretch>
        </p:blipFill>
        <p:spPr>
          <a:xfrm>
            <a:off x="605790" y="4382847"/>
            <a:ext cx="312420" cy="312420"/>
          </a:xfrm>
          <a:prstGeom prst="rect">
            <a:avLst/>
          </a:prstGeom>
        </p:spPr>
      </p:pic>
      <p:sp>
        <p:nvSpPr>
          <p:cNvPr id="12" name="TextBox 11">
            <a:extLst>
              <a:ext uri="{FF2B5EF4-FFF2-40B4-BE49-F238E27FC236}">
                <a16:creationId xmlns:a16="http://schemas.microsoft.com/office/drawing/2014/main" id="{3538D786-EB30-D712-3859-C5A0C02554F0}"/>
              </a:ext>
            </a:extLst>
          </p:cNvPr>
          <p:cNvSpPr txBox="1"/>
          <p:nvPr/>
        </p:nvSpPr>
        <p:spPr>
          <a:xfrm>
            <a:off x="1157420" y="4186428"/>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JavaScript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Angular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React</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Vue</a:t>
            </a:r>
            <a:r>
              <a:rPr lang="en-US" sz="1400" dirty="0">
                <a:solidFill>
                  <a:schemeClr val="bg1"/>
                </a:solidFill>
              </a:rPr>
              <a:t>  </a:t>
            </a:r>
            <a:r>
              <a:rPr lang="en-US" sz="1400" dirty="0" err="1">
                <a:solidFill>
                  <a:schemeClr val="accent2">
                    <a:lumMod val="75000"/>
                  </a:schemeClr>
                </a:solidFill>
                <a:hlinkClick r:id="rId5">
                  <a:extLst>
                    <a:ext uri="{A12FA001-AC4F-418D-AE19-62706E023703}">
                      <ahyp:hlinkClr xmlns:ahyp="http://schemas.microsoft.com/office/drawing/2018/hyperlinkcolor" val="tx"/>
                    </a:ext>
                  </a:extLst>
                </a:hlinkClick>
              </a:rPr>
              <a:t>Blazor</a:t>
            </a:r>
            <a:endParaRPr lang="en-US" sz="1400" dirty="0">
              <a:solidFill>
                <a:schemeClr val="accent2">
                  <a:lumMod val="75000"/>
                </a:schemeClr>
              </a:solidFill>
            </a:endParaRPr>
          </a:p>
          <a:p>
            <a:pPr>
              <a:lnSpc>
                <a:spcPct val="150000"/>
              </a:lnSpc>
            </a:pP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Flutter</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MVC</a:t>
            </a:r>
            <a:r>
              <a:rPr lang="en-US" sz="1400" dirty="0">
                <a:solidFill>
                  <a:schemeClr val="bg1"/>
                </a:solidFill>
              </a:rPr>
              <a:t> </a:t>
            </a:r>
            <a:r>
              <a:rPr lang="en-US" sz="1400" dirty="0">
                <a:solidFill>
                  <a:schemeClr val="accent2">
                    <a:lumMod val="75000"/>
                  </a:schemeClr>
                </a:solidFill>
                <a:hlinkClick r:id="rId5">
                  <a:extLst>
                    <a:ext uri="{A12FA001-AC4F-418D-AE19-62706E023703}">
                      <ahyp:hlinkClr xmlns:ahyp="http://schemas.microsoft.com/office/drawing/2018/hyperlinkcolor" val="tx"/>
                    </a:ext>
                  </a:extLst>
                </a:hlinkClick>
              </a:rPr>
              <a:t>ASP.NET Core</a:t>
            </a:r>
            <a:endParaRPr lang="en-US" sz="1400" dirty="0">
              <a:solidFill>
                <a:schemeClr val="accent2">
                  <a:lumMod val="75000"/>
                </a:schemeClr>
              </a:solidFill>
            </a:endParaRPr>
          </a:p>
        </p:txBody>
      </p:sp>
      <p:sp>
        <p:nvSpPr>
          <p:cNvPr id="13" name="TextBox 12">
            <a:extLst>
              <a:ext uri="{FF2B5EF4-FFF2-40B4-BE49-F238E27FC236}">
                <a16:creationId xmlns:a16="http://schemas.microsoft.com/office/drawing/2014/main" id="{051D0EDA-3990-57A7-72AF-9666F1816178}"/>
              </a:ext>
            </a:extLst>
          </p:cNvPr>
          <p:cNvSpPr txBox="1"/>
          <p:nvPr/>
        </p:nvSpPr>
        <p:spPr>
          <a:xfrm>
            <a:off x="1157420" y="5029142"/>
            <a:ext cx="4084479" cy="705258"/>
          </a:xfrm>
          <a:prstGeom prst="rect">
            <a:avLst/>
          </a:prstGeom>
          <a:noFill/>
        </p:spPr>
        <p:txBody>
          <a:bodyPr wrap="square" rtlCol="0">
            <a:spAutoFit/>
          </a:bodyPr>
          <a:lstStyle/>
          <a:p>
            <a:pPr>
              <a:lnSpc>
                <a:spcPct val="150000"/>
              </a:lnSpc>
            </a:pPr>
            <a:r>
              <a:rPr lang="en-US" sz="1400" dirty="0">
                <a:solidFill>
                  <a:schemeClr val="accent2">
                    <a:lumMod val="75000"/>
                  </a:schemeClr>
                </a:solidFill>
              </a:rPr>
              <a:t>WinForms</a:t>
            </a:r>
            <a:r>
              <a:rPr lang="en-US" sz="1400" dirty="0">
                <a:solidFill>
                  <a:schemeClr val="bg1"/>
                </a:solidFill>
              </a:rPr>
              <a:t>   </a:t>
            </a:r>
            <a:r>
              <a:rPr lang="en-US" sz="1400" dirty="0">
                <a:solidFill>
                  <a:schemeClr val="accent2">
                    <a:lumMod val="75000"/>
                  </a:schemeClr>
                </a:solidFill>
              </a:rPr>
              <a:t>WPF</a:t>
            </a:r>
            <a:r>
              <a:rPr lang="en-US" sz="1400" dirty="0">
                <a:solidFill>
                  <a:schemeClr val="bg1"/>
                </a:solidFill>
              </a:rPr>
              <a:t>   </a:t>
            </a:r>
            <a:r>
              <a:rPr lang="en-US" sz="1400" dirty="0" err="1">
                <a:solidFill>
                  <a:schemeClr val="accent2">
                    <a:lumMod val="75000"/>
                  </a:schemeClr>
                </a:solidFill>
              </a:rPr>
              <a:t>WinUI</a:t>
            </a:r>
            <a:r>
              <a:rPr lang="en-US" sz="1400" dirty="0">
                <a:solidFill>
                  <a:schemeClr val="bg1"/>
                </a:solidFill>
              </a:rPr>
              <a:t>   </a:t>
            </a:r>
            <a:r>
              <a:rPr lang="en-US" sz="1400" dirty="0" err="1">
                <a:solidFill>
                  <a:schemeClr val="accent2">
                    <a:lumMod val="75000"/>
                  </a:schemeClr>
                </a:solidFill>
              </a:rPr>
              <a:t>Fluter</a:t>
            </a:r>
            <a:r>
              <a:rPr lang="en-US" sz="1400" dirty="0">
                <a:solidFill>
                  <a:schemeClr val="bg1"/>
                </a:solidFill>
              </a:rPr>
              <a:t>  </a:t>
            </a:r>
            <a:r>
              <a:rPr lang="en-US" sz="1400" dirty="0">
                <a:solidFill>
                  <a:schemeClr val="accent2">
                    <a:lumMod val="75000"/>
                  </a:schemeClr>
                </a:solidFill>
              </a:rPr>
              <a:t>Xamarin</a:t>
            </a:r>
          </a:p>
          <a:p>
            <a:pPr>
              <a:lnSpc>
                <a:spcPct val="150000"/>
              </a:lnSpc>
            </a:pPr>
            <a:r>
              <a:rPr lang="en-US" sz="1400" dirty="0">
                <a:solidFill>
                  <a:schemeClr val="accent2">
                    <a:lumMod val="75000"/>
                  </a:schemeClr>
                </a:solidFill>
              </a:rPr>
              <a:t>UWP  .NET.MAUI</a:t>
            </a:r>
          </a:p>
        </p:txBody>
      </p:sp>
      <p:sp>
        <p:nvSpPr>
          <p:cNvPr id="14" name="TextBox 13">
            <a:extLst>
              <a:ext uri="{FF2B5EF4-FFF2-40B4-BE49-F238E27FC236}">
                <a16:creationId xmlns:a16="http://schemas.microsoft.com/office/drawing/2014/main" id="{1D8FED45-0C4D-0D0F-6280-F87AD53F4307}"/>
              </a:ext>
            </a:extLst>
          </p:cNvPr>
          <p:cNvSpPr txBox="1"/>
          <p:nvPr/>
        </p:nvSpPr>
        <p:spPr>
          <a:xfrm>
            <a:off x="1157419" y="5886800"/>
            <a:ext cx="4084479" cy="382092"/>
          </a:xfrm>
          <a:prstGeom prst="rect">
            <a:avLst/>
          </a:prstGeom>
          <a:noFill/>
        </p:spPr>
        <p:txBody>
          <a:bodyPr wrap="square" rtlCol="0">
            <a:spAutoFit/>
          </a:bodyPr>
          <a:lstStyle/>
          <a:p>
            <a:pPr>
              <a:lnSpc>
                <a:spcPct val="150000"/>
              </a:lnSpc>
            </a:pPr>
            <a:r>
              <a:rPr lang="en-US" sz="1400" dirty="0">
                <a:solidFill>
                  <a:schemeClr val="accent2">
                    <a:lumMod val="75000"/>
                  </a:schemeClr>
                </a:solidFill>
              </a:rPr>
              <a:t>Xamarin  Flutter UWP  JavaScript .NETMAUI</a:t>
            </a:r>
          </a:p>
        </p:txBody>
      </p:sp>
      <p:cxnSp>
        <p:nvCxnSpPr>
          <p:cNvPr id="16" name="Straight Connector 15">
            <a:extLst>
              <a:ext uri="{FF2B5EF4-FFF2-40B4-BE49-F238E27FC236}">
                <a16:creationId xmlns:a16="http://schemas.microsoft.com/office/drawing/2014/main" id="{2293039D-837E-F9BF-75A8-AE2B3345390C}"/>
              </a:ext>
            </a:extLst>
          </p:cNvPr>
          <p:cNvCxnSpPr/>
          <p:nvPr/>
        </p:nvCxnSpPr>
        <p:spPr>
          <a:xfrm>
            <a:off x="1066720" y="430784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E379CA-2B74-E0A8-FCA0-C77C940DB7EE}"/>
              </a:ext>
            </a:extLst>
          </p:cNvPr>
          <p:cNvCxnSpPr/>
          <p:nvPr/>
        </p:nvCxnSpPr>
        <p:spPr>
          <a:xfrm>
            <a:off x="1066720" y="509732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91C506-2B87-3606-7DFD-B62943E81465}"/>
              </a:ext>
            </a:extLst>
          </p:cNvPr>
          <p:cNvCxnSpPr/>
          <p:nvPr/>
        </p:nvCxnSpPr>
        <p:spPr>
          <a:xfrm>
            <a:off x="1066720" y="5886800"/>
            <a:ext cx="0" cy="568902"/>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Syncfusion List View">
            <a:extLst>
              <a:ext uri="{FF2B5EF4-FFF2-40B4-BE49-F238E27FC236}">
                <a16:creationId xmlns:a16="http://schemas.microsoft.com/office/drawing/2014/main" id="{3819777A-7F2F-2034-ED1A-E1D729AE5A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4892" y="1648689"/>
            <a:ext cx="5490272" cy="467625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2">
            <a:extLst>
              <a:ext uri="{FF2B5EF4-FFF2-40B4-BE49-F238E27FC236}">
                <a16:creationId xmlns:a16="http://schemas.microsoft.com/office/drawing/2014/main" id="{EF3B4007-8590-6034-EC05-A5FA798C09BB}"/>
              </a:ext>
            </a:extLst>
          </p:cNvPr>
          <p:cNvSpPr>
            <a:spLocks noChangeAspect="1" noChangeArrowheads="1"/>
          </p:cNvSpPr>
          <p:nvPr/>
        </p:nvSpPr>
        <p:spPr bwMode="auto">
          <a:xfrm>
            <a:off x="4947259" y="36497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55040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198</TotalTime>
  <Words>294</Words>
  <Application>Microsoft Office PowerPoint</Application>
  <PresentationFormat>Widescreen</PresentationFormat>
  <Paragraphs>40</Paragraphs>
  <Slides>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Celestial</vt:lpstr>
      <vt:lpstr>MOST POPULAR COMPONENTS OF SYNCFUSION SOFTWARE</vt:lpstr>
      <vt:lpstr>MOST POPULAR COMPONENTS: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OF SYNCFUSION SOFTWARE</dc:title>
  <dc:creator>Tamilpriya Thangaraju</dc:creator>
  <cp:lastModifiedBy>Tamilpriya Thangaraju</cp:lastModifiedBy>
  <cp:revision>2</cp:revision>
  <dcterms:created xsi:type="dcterms:W3CDTF">2024-03-25T09:34:10Z</dcterms:created>
  <dcterms:modified xsi:type="dcterms:W3CDTF">2024-03-25T12:55:53Z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