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24.10.2024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24.10.2024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856181" y="2775371"/>
            <a:ext cx="10910706" cy="2185214"/>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TAMIL SELVAN. P</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78</a:t>
            </a:r>
            <a:r>
              <a:rPr lang="en-US" sz="2800" b="1" dirty="0">
                <a:latin typeface="Asana Math"/>
                <a:cs typeface="Asana Math"/>
              </a:rPr>
              <a:t> /  U/COM-G/22/</a:t>
            </a:r>
            <a:r>
              <a:rPr lang="en-IN" sz="2800" b="1">
                <a:latin typeface="Asana Math"/>
                <a:cs typeface="Asana Math"/>
              </a:rPr>
              <a:t>34</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a:t>
            </a:r>
            <a:r>
              <a:rPr lang="en-IN" sz="2800" b="1" dirty="0">
                <a:latin typeface="Asana Math"/>
                <a:cs typeface="Asana Math"/>
              </a:rPr>
              <a:t> </a:t>
            </a:r>
            <a:r>
              <a:rPr lang="en-US" sz="2800" b="1" dirty="0">
                <a:latin typeface="Asana Math"/>
                <a:cs typeface="Asana Math"/>
              </a:rPr>
              <a:t>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aarjun29817@gmail.com</cp:lastModifiedBy>
  <cp:revision>6</cp:revision>
  <dcterms:created xsi:type="dcterms:W3CDTF">2024-03-29T04:07:22Z</dcterms:created>
  <dcterms:modified xsi:type="dcterms:W3CDTF">2024-10-24T02:55:43Z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