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altLang="en-IN" sz="2400" lang="en-US" smtClean="0"/>
              <a:t> </a:t>
            </a:r>
            <a:r>
              <a:rPr altLang="en-IN" sz="2400" lang="en-US" smtClean="0"/>
              <a:t>T</a:t>
            </a:r>
            <a:r>
              <a:rPr altLang="en-IN" sz="2400" lang="en-US" smtClean="0"/>
              <a:t>A</a:t>
            </a:r>
            <a:r>
              <a:rPr altLang="en-IN" sz="2400" lang="en-US" smtClean="0"/>
              <a:t>M</a:t>
            </a:r>
            <a:r>
              <a:rPr altLang="en-IN" sz="2400" lang="en-US" smtClean="0"/>
              <a:t>I</a:t>
            </a:r>
            <a:r>
              <a:rPr altLang="en-IN" sz="2400" lang="en-US" smtClean="0"/>
              <a:t>L</a:t>
            </a:r>
            <a:r>
              <a:rPr altLang="en-IN" sz="2400" lang="en-US" smtClean="0"/>
              <a:t>S</a:t>
            </a:r>
            <a:r>
              <a:rPr altLang="en-IN" sz="2400" lang="en-US" smtClean="0"/>
              <a:t>E</a:t>
            </a:r>
            <a:r>
              <a:rPr altLang="en-IN" sz="2400" lang="en-US" smtClean="0"/>
              <a:t>L</a:t>
            </a:r>
            <a:r>
              <a:rPr altLang="en-IN" sz="2400" lang="en-US" smtClean="0"/>
              <a:t>V</a:t>
            </a:r>
            <a:r>
              <a:rPr altLang="en-IN" sz="2400" lang="en-US" smtClean="0"/>
              <a:t>A</a:t>
            </a:r>
            <a:r>
              <a:rPr altLang="en-IN" sz="2400" lang="en-US" smtClean="0"/>
              <a:t>N</a:t>
            </a:r>
            <a:r>
              <a:rPr altLang="en-IN" sz="2400" lang="en-US" smtClean="0"/>
              <a:t> </a:t>
            </a:r>
            <a:r>
              <a:rPr altLang="en-IN" sz="2400" lang="en-US" smtClean="0"/>
              <a:t> </a:t>
            </a:r>
            <a:r>
              <a:rPr altLang="en-IN" sz="2400" lang="en-US" smtClean="0"/>
              <a:t>S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7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 </a:t>
            </a:r>
            <a:r>
              <a:rPr dirty="0" sz="2400" lang="en-US" smtClean="0"/>
              <a:t>(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5</a:t>
            </a:r>
            <a:r>
              <a:rPr altLang="en-IN" dirty="0" sz="2400" lang="en-US" smtClean="0"/>
              <a:t>7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7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1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S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L</a:t>
            </a:r>
            <a:r>
              <a:rPr altLang="en-IN" dirty="0" sz="2400" lang="en-US" smtClean="0"/>
              <a:t>ACHERY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5016758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969819"/>
            <a:ext cx="9829800" cy="40538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691116"/>
            <a:ext cx="6624637" cy="2308324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785652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70099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2024-11-05T07:05:53Z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4c3e2d13217b441f909650f2255c8adb</vt:lpwstr>
  </property>
</Properties>
</file>