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lvl="0" marL="0" rtl="0" algn="l">
      <a:defRPr dirty="0" lang="en-US" sz="1800">
        <a:solidFill>
          <a:schemeClr val="tx1"/>
        </a:solidFill>
        <a:latin typeface="+mn-lt"/>
      </a:defRPr>
    </a:lvl1pPr>
    <a:lvl2pPr lvl="1" marL="457200" rtl="0" algn="l">
      <a:defRPr dirty="0" lang="en-US" sz="1800">
        <a:solidFill>
          <a:schemeClr val="tx1"/>
        </a:solidFill>
        <a:latin typeface="+mn-lt"/>
      </a:defRPr>
    </a:lvl2pPr>
    <a:lvl3pPr lvl="2" marL="914400" rtl="0" algn="l">
      <a:defRPr dirty="0" lang="en-US" sz="1800">
        <a:solidFill>
          <a:schemeClr val="tx1"/>
        </a:solidFill>
        <a:latin typeface="+mn-lt"/>
      </a:defRPr>
    </a:lvl3pPr>
    <a:lvl4pPr lvl="3" marL="1371600" rtl="0" algn="l">
      <a:defRPr dirty="0" lang="en-US" sz="1800">
        <a:solidFill>
          <a:schemeClr val="tx1"/>
        </a:solidFill>
        <a:latin typeface="+mn-lt"/>
      </a:defRPr>
    </a:lvl4pPr>
    <a:lvl5pPr lvl="4" marL="1828800" rtl="0" algn="l">
      <a:defRPr dirty="0" lang="en-US" sz="1800">
        <a:solidFill>
          <a:schemeClr val="tx1"/>
        </a:solidFill>
        <a:latin typeface="+mn-lt"/>
      </a:defRPr>
    </a:lvl5pPr>
    <a:lvl6pPr lvl="5" marL="2286000" rtl="0" algn="l">
      <a:defRPr dirty="0" lang="en-US" sz="1800">
        <a:solidFill>
          <a:schemeClr val="tx1"/>
        </a:solidFill>
        <a:latin typeface="+mn-lt"/>
      </a:defRPr>
    </a:lvl6pPr>
    <a:lvl7pPr lvl="6" marL="2743200" rtl="0" algn="l">
      <a:defRPr dirty="0" lang="en-US" sz="1800">
        <a:solidFill>
          <a:schemeClr val="tx1"/>
        </a:solidFill>
        <a:latin typeface="+mn-lt"/>
      </a:defRPr>
    </a:lvl7pPr>
    <a:lvl8pPr lvl="7" marL="3200400" rtl="0" algn="l">
      <a:defRPr dirty="0" lang="en-US" sz="1800">
        <a:solidFill>
          <a:schemeClr val="tx1"/>
        </a:solidFill>
        <a:latin typeface="+mn-lt"/>
      </a:defRPr>
    </a:lvl8pPr>
    <a:lvl9pPr lvl="8" marL="3657600" rtl="0" algn="l">
      <a:defRPr dirty="0" lang="en-US"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2097159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60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2097161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09716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6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16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097165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66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67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168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97169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0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1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2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173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097174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5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6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7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78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7179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2097180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81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7182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097183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84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85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7186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7187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097188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189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7190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1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2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3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4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195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196" name="Google Shape;209719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197" name="Google Shape;2097197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198" name="Google Shape;2097198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97199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00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2097201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97202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03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04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97205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06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07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08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097209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0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1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2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7213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2097214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9721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17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97218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19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0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21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97222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3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4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5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2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97227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8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29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30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31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7232" name="Google Shape;209723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233" name="Google Shape;2097233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97234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35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36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37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38" name="Google Shape;209723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39" name="Google Shape;2097239;p4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40" name="Google Shape;2097240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97241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42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43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44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45" name="Google Shape;209724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46" name="Google Shape;2097246;p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47" name="Google Shape;2097247;p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48" name="Google Shape;2097248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97249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5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53" name="Google Shape;209725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54" name="Google Shape;2097254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97255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6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5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59" name="Google Shape;209725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60" name="Google Shape;2097260;p7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61" name="Google Shape;2097261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097262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6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209726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097265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66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67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68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09726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7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7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72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97273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74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7275" name="Google Shape;209727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276" name="Google Shape;2097276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97277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7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79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80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81" name="Google Shape;209728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282" name="Google Shape;2097282;p9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97283" name="Google Shape;2097283;p9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97284" name="Google Shape;2097284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7285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86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2097287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288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>
              <a:def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lv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289" name="Google Shape;2097289;p1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2097290" name="Google Shape;2097290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2097291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92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2097293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97294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95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96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297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298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97299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0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1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2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3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04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97305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6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7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08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09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97310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1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2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1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7314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5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6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7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18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19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097320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1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2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3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24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097325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6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27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28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09732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34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097335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6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7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38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39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097340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1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2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3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44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97345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6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47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48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97349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0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1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2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53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97354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5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6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57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58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7359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0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1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2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3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64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097365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6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7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68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69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97370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1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2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73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97374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5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6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77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78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09737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84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97385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6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7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88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89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97390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1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2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93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97394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5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6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7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398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399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097400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1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2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3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404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097405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6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7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08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409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097410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1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2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41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097414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5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6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417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>
                <a:def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7418" name="Google Shape;2097418;p11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7419" name="Google Shape;2097419;p11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7420" name="Google Shape;2097420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97421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2" name="Google Shape;2097422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97423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4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425" name="Google Shape;2097425;p13"/>
          <p:cNvSpPr txBox="1"/>
          <p:nvPr>
            <p:ph type="title"/>
          </p:nvPr>
        </p:nvSpPr>
        <p:spPr>
          <a:xfrm>
            <a:off x="581190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426" name="Google Shape;2097426;p13"/>
          <p:cNvSpPr txBox="1"/>
          <p:nvPr>
            <p:ph idx="1" type="subTitle"/>
          </p:nvPr>
        </p:nvSpPr>
        <p:spPr>
          <a:xfrm>
            <a:off x="581193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97427" name="Google Shape;2097427;p13"/>
          <p:cNvSpPr txBox="1"/>
          <p:nvPr>
            <p:ph idx="10" type="dt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28" name="Google Shape;2097428;p13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29" name="Google Shape;2097429;p13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97430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1" name="Google Shape;2097431;p1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97432" name="Google Shape;2097432;p14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■"/>
              <a:defRPr/>
            </a:lvl9pPr>
          </a:lstStyle>
          <a:p/>
        </p:txBody>
      </p:sp>
      <p:sp>
        <p:nvSpPr>
          <p:cNvPr id="2097433" name="Google Shape;2097433;p14"/>
          <p:cNvSpPr txBox="1"/>
          <p:nvPr>
            <p:ph idx="10" type="dt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34" name="Google Shape;2097434;p14"/>
          <p:cNvSpPr txBox="1"/>
          <p:nvPr>
            <p:ph idx="11" type="ftr"/>
          </p:nvPr>
        </p:nvSpPr>
        <p:spPr>
          <a:xfrm>
            <a:off x="3327400" y="6248400"/>
            <a:ext cx="6908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7435" name="Google Shape;2097435;p1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2097155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6" name="Google Shape;209715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097157" name="Google Shape;209715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97158" name="Google Shape;2097158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71" name="Shape 2097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72" name="Google Shape;2097472;p1"/>
          <p:cNvSpPr txBox="1"/>
          <p:nvPr>
            <p:ph type="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73" name="Google Shape;2097473;p1"/>
          <p:cNvSpPr txBox="1"/>
          <p:nvPr/>
        </p:nvSpPr>
        <p:spPr>
          <a:xfrm>
            <a:off x="-329781" y="1034320"/>
            <a:ext cx="12726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74" name="Google Shape;2097474;p1"/>
          <p:cNvSpPr txBox="1"/>
          <p:nvPr/>
        </p:nvSpPr>
        <p:spPr>
          <a:xfrm>
            <a:off x="2282457" y="4713153"/>
            <a:ext cx="798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1482AB"/>
                </a:solidFill>
              </a:rPr>
              <a:t>TAMILSELVAN.M</a:t>
            </a: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AERONAUTICAL ENGINEERING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   Park College of Engineering and Technology</a:t>
            </a:r>
            <a:endParaRPr b="1" i="0" sz="20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65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6" name="Google Shape;2097466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7" name="Google Shape;2097467;p24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Reference from kaggle website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68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9" name="Google Shape;2097469;p25"/>
          <p:cNvSpPr txBox="1"/>
          <p:nvPr>
            <p:ph type="title"/>
          </p:nvPr>
        </p:nvSpPr>
        <p:spPr>
          <a:xfrm>
            <a:off x="1463041" y="2766217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0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1" name="Google Shape;2097441;p16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2" name="Google Shape;2097442;p16"/>
          <p:cNvSpPr txBox="1"/>
          <p:nvPr>
            <p:ph idx="1" type="body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3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4" name="Google Shape;2097444;p1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5" name="Google Shape;2097445;p17"/>
          <p:cNvSpPr txBox="1"/>
          <p:nvPr>
            <p:ph idx="1" type="body"/>
          </p:nvPr>
        </p:nvSpPr>
        <p:spPr>
          <a:xfrm>
            <a:off x="581196" y="1237630"/>
            <a:ext cx="109008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6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7" name="Google Shape;209744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8" name="Google Shape;2097448;p18"/>
          <p:cNvSpPr txBox="1"/>
          <p:nvPr>
            <p:ph idx="1" type="body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49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0" name="Google Shape;2097450;p19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1" name="Google Shape;2097451;p1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52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3" name="Google Shape;2097453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4" name="Google Shape;2097454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113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b="1"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indent="-3113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55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6" name="Google Shape;2097456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7" name="Google Shape;2097457;p2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458" name="Google Shape;20974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2502" y="2142524"/>
            <a:ext cx="7848172" cy="441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59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0" name="Google Shape;2097460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1" name="Google Shape;2097461;p2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462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3" name="Google Shape;2097463;p2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64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2729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sz="44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