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615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altLang="en-GB" dirty="0" sz="2400" lang="en-US" smtClean="0"/>
              <a:t>T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M</a:t>
            </a:r>
            <a:r>
              <a:rPr altLang="en-GB" dirty="0" sz="2400" lang="en-US" smtClean="0"/>
              <a:t>I</a:t>
            </a:r>
            <a:r>
              <a:rPr altLang="en-GB" dirty="0" sz="2400" lang="en-US" smtClean="0"/>
              <a:t>L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S</a:t>
            </a:r>
            <a:r>
              <a:rPr altLang="en-GB" dirty="0" sz="2400" lang="en-US" smtClean="0"/>
              <a:t>E</a:t>
            </a:r>
            <a:r>
              <a:rPr altLang="en-GB" dirty="0" sz="2400" lang="en-US" smtClean="0"/>
              <a:t>L</a:t>
            </a:r>
            <a:r>
              <a:rPr altLang="en-GB" dirty="0" sz="2400" lang="en-US" smtClean="0"/>
              <a:t>V</a:t>
            </a:r>
            <a:r>
              <a:rPr altLang="en-GB" dirty="0" sz="2400" lang="en-US" smtClean="0"/>
              <a:t>AN </a:t>
            </a:r>
            <a:r>
              <a:rPr altLang="en-GB" dirty="0" sz="2400" lang="en-US" smtClean="0"/>
              <a:t>K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altLang="en-GB" dirty="0" sz="2400" lang="en-US" smtClean="0"/>
              <a:t>4</a:t>
            </a:r>
            <a:r>
              <a:rPr altLang="en-GB" dirty="0" sz="2400" lang="en-US" smtClean="0"/>
              <a:t>2</a:t>
            </a:r>
            <a:r>
              <a:rPr altLang="en-GB"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806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86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66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879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841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313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6474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27584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2024-03-27T19:07:22Z</dcterms:created>
  <dcterms:modified xsi:type="dcterms:W3CDTF">2024-09-30T06:22:03Z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fe0ab2f5da0449aea669856658cb8083</vt:lpwstr>
  </property>
</Properties>
</file>