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3D05-1CDF-4F23-BF8B-3DAD9CE13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FC490-4BBE-4DB5-87AA-357AAF815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0674B-A4B4-4C13-9413-9D8AAECF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FF5D-F101-45D2-AC82-BF75DA81E94B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1364F-C70B-43F0-97F1-9DB360CF4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CF707-55D0-4257-B35D-9AA30E9B0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471B-7C92-4D1B-A18B-9419C490C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12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7C338-72F7-4C00-810C-702BBCC2E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BC045-65A3-4F3D-A088-07EF1145C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0B97E-FABC-4025-AD38-B2217403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FF5D-F101-45D2-AC82-BF75DA81E94B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C48A4-E772-4646-B77C-D12D069A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76EBB-A22D-4447-93D9-213A446C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471B-7C92-4D1B-A18B-9419C490C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86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2A0B5-1A58-4178-8E34-87545DD5BF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8B499-9778-47F5-8DE2-7C2037725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540C6-386A-4A37-97DB-4A3C14EC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FF5D-F101-45D2-AC82-BF75DA81E94B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474E6-751D-4B12-92E7-7B378D00F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40829-B94E-40C0-BE6B-2EBFEB89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471B-7C92-4D1B-A18B-9419C490C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104AD-83F5-4D9C-8EF2-AC68E389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2F179-1E27-4371-BEE2-B82D9C556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D16D5-C7F5-4BE5-9A1D-13969DDE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FF5D-F101-45D2-AC82-BF75DA81E94B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9E528-6E6D-40CF-A335-E4584B108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4BA02-043F-44DB-B90D-3AB88E50B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471B-7C92-4D1B-A18B-9419C490C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36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CCBF-0493-444B-88D6-E2654B50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6A78F-FC28-449D-A318-739F012DB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AA6A-C36A-41D9-B341-DF6E72CE6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FF5D-F101-45D2-AC82-BF75DA81E94B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26540-13BE-477D-986D-A438D194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842E9-C0C3-4406-B830-999D1FD6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471B-7C92-4D1B-A18B-9419C490C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5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D6BC-0BE2-48FF-8583-F9F1FF702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61617-0AB9-470D-930F-E1691844A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E47A8-DFB5-4920-9E0A-E066F048B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A3C82-62B7-478E-8FFE-C6EDAB0C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FF5D-F101-45D2-AC82-BF75DA81E94B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3FD6C-AA54-42E4-B3A3-D7D389CDD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7CD91-EC19-4595-B9AB-AF7F9484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471B-7C92-4D1B-A18B-9419C490C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57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0746C-6EE9-44FD-A02F-6D42817FF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CB375-2E7C-448F-A715-FA0D23694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B7897-4C9F-49C9-BC3E-E7DD8C2C6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CC1B6-1310-4A23-B2A6-AE5DDA110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ADE39-29A5-4651-97E4-F020F1BA7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9906C1-C0A9-4BD0-A971-D8B7A8BBC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FF5D-F101-45D2-AC82-BF75DA81E94B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4B5758-FD2D-47EF-B59F-6029B13DF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918A1D-C400-4160-ABE6-165CC89C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471B-7C92-4D1B-A18B-9419C490C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18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21058-BEA6-4398-A1B2-BCFD8EA0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3C62C7-6FA3-4734-9AAF-29019D4E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FF5D-F101-45D2-AC82-BF75DA81E94B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51792D-CA5D-4C88-849D-0B52FB0D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56423-5737-42E5-A964-DC5DB1A9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471B-7C92-4D1B-A18B-9419C490C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614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60A43-7DD3-4EFA-9660-C77E08E7B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FF5D-F101-45D2-AC82-BF75DA81E94B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F266A4-847E-4E70-A594-3E476F0D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8A290-75AC-4F7F-B77A-A8ECD6EF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471B-7C92-4D1B-A18B-9419C490C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405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A8EE-F471-43D9-A30F-ED6D397C0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2C07B-1ED7-4C49-84A8-46BE93BD5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AFE5B-7DF3-420F-84DA-D0B8444A2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B1A66-59AE-4DD6-ACF5-0754647B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FF5D-F101-45D2-AC82-BF75DA81E94B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E1835-A833-4D41-8DEE-B872523F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BEA46-9B83-4915-98EE-715BF363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471B-7C92-4D1B-A18B-9419C490C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96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EE2DA-4A0D-4469-B693-E1D9CAF6B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AC0762-C785-4042-98F9-6EC7305B4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7A8C2-A8C8-4BDF-8A0B-3C8BD20B7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E63D4-84D0-42D6-8622-46530F4B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FF5D-F101-45D2-AC82-BF75DA81E94B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8C67F-998E-4AE9-BAB5-C6E2D1E2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11C5C-3D21-42F7-B573-5EC23F5E1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471B-7C92-4D1B-A18B-9419C490C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71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6C409-27D3-4CF9-B00B-D11966A93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71B14-E721-4D45-B614-D79B04703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F2A11-6A6A-46A7-A94C-31AA1C2B3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9FF5D-F101-45D2-AC82-BF75DA81E94B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878A3-4C12-4E05-AD22-EF60A5278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181B1-61AE-4FC6-9BBF-62346E583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D471B-7C92-4D1B-A18B-9419C490C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18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0953D1-D2EA-4B60-98D6-4E03D059F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F0932C-59A7-4B20-90EA-C165BAD3A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371" y="2349500"/>
            <a:ext cx="10515600" cy="16033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need to search ( cost, service, location)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or result </a:t>
            </a:r>
          </a:p>
        </p:txBody>
      </p:sp>
    </p:spTree>
    <p:extLst>
      <p:ext uri="{BB962C8B-B14F-4D97-AF65-F5344CB8AC3E}">
        <p14:creationId xmlns:p14="http://schemas.microsoft.com/office/powerpoint/2010/main" val="19160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55EEB3-1330-4D1E-9D19-17C29E25EEEF}"/>
              </a:ext>
            </a:extLst>
          </p:cNvPr>
          <p:cNvSpPr/>
          <p:nvPr/>
        </p:nvSpPr>
        <p:spPr>
          <a:xfrm>
            <a:off x="5712904" y="662730"/>
            <a:ext cx="1669409" cy="4697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ED9131-3A59-4412-9910-0B9FD9CE171C}"/>
              </a:ext>
            </a:extLst>
          </p:cNvPr>
          <p:cNvSpPr/>
          <p:nvPr/>
        </p:nvSpPr>
        <p:spPr>
          <a:xfrm>
            <a:off x="1963024" y="2256639"/>
            <a:ext cx="2038524" cy="436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New Customer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D4C462-68C7-4215-A926-9ADCC25F407F}"/>
              </a:ext>
            </a:extLst>
          </p:cNvPr>
          <p:cNvSpPr/>
          <p:nvPr/>
        </p:nvSpPr>
        <p:spPr>
          <a:xfrm>
            <a:off x="8608503" y="2256639"/>
            <a:ext cx="2038524" cy="436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Exist Customer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B3D2DDA-5F1F-4EB3-B3DC-69158E410A56}"/>
              </a:ext>
            </a:extLst>
          </p:cNvPr>
          <p:cNvCxnSpPr>
            <a:endCxn id="7" idx="1"/>
          </p:cNvCxnSpPr>
          <p:nvPr/>
        </p:nvCxnSpPr>
        <p:spPr>
          <a:xfrm>
            <a:off x="6560191" y="1661020"/>
            <a:ext cx="2048312" cy="8137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D51CBB1-31F0-4156-BF28-3E8B4E88B135}"/>
              </a:ext>
            </a:extLst>
          </p:cNvPr>
          <p:cNvCxnSpPr/>
          <p:nvPr/>
        </p:nvCxnSpPr>
        <p:spPr>
          <a:xfrm rot="10800000" flipV="1">
            <a:off x="4085440" y="1661020"/>
            <a:ext cx="2462169" cy="8137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2173B7-E382-4575-99E4-92D749AE3F43}"/>
              </a:ext>
            </a:extLst>
          </p:cNvPr>
          <p:cNvCxnSpPr>
            <a:stCxn id="4" idx="2"/>
          </p:cNvCxnSpPr>
          <p:nvPr/>
        </p:nvCxnSpPr>
        <p:spPr>
          <a:xfrm>
            <a:off x="6547609" y="1132513"/>
            <a:ext cx="12582" cy="52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6F7E130-7624-4FD0-B4ED-4AAE576040EE}"/>
              </a:ext>
            </a:extLst>
          </p:cNvPr>
          <p:cNvSpPr/>
          <p:nvPr/>
        </p:nvSpPr>
        <p:spPr>
          <a:xfrm>
            <a:off x="1963024" y="3429000"/>
            <a:ext cx="2038524" cy="436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Register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DD5B8D-EA5E-4859-9DF3-D8D6F535CB81}"/>
              </a:ext>
            </a:extLst>
          </p:cNvPr>
          <p:cNvSpPr/>
          <p:nvPr/>
        </p:nvSpPr>
        <p:spPr>
          <a:xfrm>
            <a:off x="8608503" y="3428999"/>
            <a:ext cx="2038524" cy="436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25AE31-6B09-4829-BB6D-1FA342A6480C}"/>
              </a:ext>
            </a:extLst>
          </p:cNvPr>
          <p:cNvCxnSpPr>
            <a:stCxn id="6" idx="2"/>
            <a:endCxn id="16" idx="0"/>
          </p:cNvCxnSpPr>
          <p:nvPr/>
        </p:nvCxnSpPr>
        <p:spPr>
          <a:xfrm>
            <a:off x="2982286" y="2692866"/>
            <a:ext cx="0" cy="736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F87420-EA83-45BD-B77A-BB0312289896}"/>
              </a:ext>
            </a:extLst>
          </p:cNvPr>
          <p:cNvCxnSpPr>
            <a:cxnSpLocks/>
          </p:cNvCxnSpPr>
          <p:nvPr/>
        </p:nvCxnSpPr>
        <p:spPr>
          <a:xfrm>
            <a:off x="9627765" y="2734811"/>
            <a:ext cx="0" cy="65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1C494B8-4987-46F0-91BB-366FD18DE791}"/>
              </a:ext>
            </a:extLst>
          </p:cNvPr>
          <p:cNvSpPr/>
          <p:nvPr/>
        </p:nvSpPr>
        <p:spPr>
          <a:xfrm>
            <a:off x="8608503" y="4495799"/>
            <a:ext cx="2038524" cy="436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Search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8BAB47-4D16-4976-AA54-6B6B507143FB}"/>
              </a:ext>
            </a:extLst>
          </p:cNvPr>
          <p:cNvCxnSpPr>
            <a:cxnSpLocks/>
          </p:cNvCxnSpPr>
          <p:nvPr/>
        </p:nvCxnSpPr>
        <p:spPr>
          <a:xfrm>
            <a:off x="9662719" y="3865226"/>
            <a:ext cx="0" cy="65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9C8C02A-D022-48FC-B63F-15A164F5A2C9}"/>
              </a:ext>
            </a:extLst>
          </p:cNvPr>
          <p:cNvSpPr/>
          <p:nvPr/>
        </p:nvSpPr>
        <p:spPr>
          <a:xfrm>
            <a:off x="8608503" y="5562599"/>
            <a:ext cx="2038524" cy="436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Result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FBAB22-C67D-4AE7-9028-0D00B4B5FFF4}"/>
              </a:ext>
            </a:extLst>
          </p:cNvPr>
          <p:cNvCxnSpPr>
            <a:cxnSpLocks/>
          </p:cNvCxnSpPr>
          <p:nvPr/>
        </p:nvCxnSpPr>
        <p:spPr>
          <a:xfrm>
            <a:off x="9627765" y="4910356"/>
            <a:ext cx="0" cy="65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A2758C-4780-4D35-BA21-4DD3EEBFEBEA}"/>
              </a:ext>
            </a:extLst>
          </p:cNvPr>
          <p:cNvCxnSpPr/>
          <p:nvPr/>
        </p:nvCxnSpPr>
        <p:spPr>
          <a:xfrm>
            <a:off x="4156745" y="3645013"/>
            <a:ext cx="4345498" cy="0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51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6" grpId="0" animBg="1"/>
      <p:bldP spid="17" grpId="0" animBg="1"/>
      <p:bldP spid="22" grpId="0" animBg="1"/>
      <p:bldP spid="2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Wingdings</vt:lpstr>
      <vt:lpstr>Office Theme</vt:lpstr>
      <vt:lpstr>Aim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</dc:title>
  <dc:creator>Tamilselvan A</dc:creator>
  <cp:lastModifiedBy>Tamilselvan A</cp:lastModifiedBy>
  <cp:revision>2</cp:revision>
  <dcterms:created xsi:type="dcterms:W3CDTF">2021-01-12T17:27:27Z</dcterms:created>
  <dcterms:modified xsi:type="dcterms:W3CDTF">2021-01-12T17:40:51Z</dcterms:modified>
</cp:coreProperties>
</file>