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FF03-D8BF-4FA6-A13A-B1F2460DA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47C9A-0964-4A24-A7AF-0C01F872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41C8-12D0-4E0A-AE73-33A7C7A9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C34BF-726F-4AD3-9B31-B92691A4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8DE7-3E30-44F3-BC52-50BF185F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4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DB07-DA6E-4E5B-AA74-827B19C4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7180D-8D0B-40A7-BE98-38204B9D8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9F69-FFF2-4B65-97E7-AD104902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C20C3-E059-4119-ABD9-1F402E3C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ACA0-C894-41F9-A5A2-63318631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29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341A3-8E7F-4307-AE45-EC6A2FC75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0AC01-5051-46F8-B786-A540E2400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75D3-E0E4-46D8-B54F-822750A8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5A9C1-8C39-4212-8B22-A3DC56DE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041A-CAB7-4B02-B919-F0EAF9C0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37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E1D-5B4F-4696-8314-7CCFFCF8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8777-40A8-4256-9DC9-36948E0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9889-BFE4-4E73-8118-1949EC04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AA55-8619-4252-82CF-DF3A54A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9D79-961F-4389-A3C9-7BEA6EEF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2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C40F-B344-4F56-88A3-6C7471ED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9AE49-7A0A-49D7-8A8F-7B994FE7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E385-9CA8-4D4E-8DB8-FB01159B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B24C-BBD6-4AF8-A617-55423A07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7A686-E0D9-4E7E-9F8E-CA1ED288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D5EB-18CB-473E-96AF-6A03D88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B460-1C93-4844-974F-7966C7265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B1C8E-FBDD-444A-9FC9-E365FD99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5102E-A24B-4E3B-97F2-DCDEAB7D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42FA9-E2C4-4D09-BD80-6C560685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88B3-E27B-4D9A-82BC-760AEFA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5AAE-2CF8-4137-BC4C-F9446876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AEC4-C338-40D5-B275-E270B33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9531-3272-477C-8186-7533EA97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9B1AC-6D0B-419D-891B-A82AFBF4E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769C-F46F-4BBC-A626-20C833FEA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B4ECA-5E7B-447A-9F3C-A37BCA59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E1119-DAAA-498A-9B38-C4AF29F2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6AC7B-AE3F-4852-AA89-70BE6B8F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0D4E-D080-441F-9C0D-776F71F0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2E764-E596-4C34-B055-44F3B71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6E44B-C96B-49AB-83FA-8981DACF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5A4AB-8139-45DA-A919-2E06F7B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94457-28EF-4D0A-99DB-CC89C6EF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93C00-47DD-4960-8FA2-752F5D5C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8539-7F43-4AC4-A763-D1DBB28B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6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FB59-8AD4-41D3-AFDF-98AB7948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2190-C9E3-4C51-8768-7589F28A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10F23-D059-4ABC-92E8-BFA17677A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E8F3-33B8-4766-843C-E1B9E1F1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2B6E1-A760-4B66-9B16-9082FACD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BCE72-7226-488B-B8BA-CE73501D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94EE-8AE1-41D4-B084-B78B5A3C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2F611-5D76-401E-B723-BB33E0057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8C836-149E-4948-A62F-D9122A5E8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0EC64-AE3A-4F4C-BCDB-0DEE7436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2446-295D-4007-8732-D0550471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D9BA-6121-4E3A-813D-3AF098FA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4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6C924-6688-4F0A-9E63-1B02753D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28F5D-D3C4-4013-A4D5-27D8E9DA9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9924-4882-4D6B-BC63-AA5733836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C4E71-968E-420C-BAB5-15324FD61461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EA0BD-DBFD-43B5-8EDF-CDDB02890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B024-D82A-490A-B205-8AD1E72FA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9259-0572-4D54-9575-5572F9F5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0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78044-2415-4FF5-BFB8-49FD88D1B542}"/>
              </a:ext>
            </a:extLst>
          </p:cNvPr>
          <p:cNvSpPr txBox="1"/>
          <p:nvPr/>
        </p:nvSpPr>
        <p:spPr>
          <a:xfrm>
            <a:off x="1553593" y="1296140"/>
            <a:ext cx="92682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Task 3 - Shiny app </a:t>
            </a:r>
          </a:p>
          <a:p>
            <a:endParaRPr lang="en-IN" sz="2000" b="1" dirty="0"/>
          </a:p>
          <a:p>
            <a:r>
              <a:rPr lang="en-IN" dirty="0"/>
              <a:t>In the keyword search box, user can enter 5 – 20 words long. The app get the input and o go into the corpus, sentence-tokenize it and fish out sentences that contain any of the keywords in the list.  Collate all these keyword-matched sentences into a new 'keyword-filtered' corpus as your first output. Display the relative frequencies of the occurrence of the keywords in your corpus as a bar-chart and as a word cloud </a:t>
            </a:r>
          </a:p>
          <a:p>
            <a:endParaRPr lang="en-IN" dirty="0"/>
          </a:p>
          <a:p>
            <a:r>
              <a:rPr lang="en-IN" sz="2000" b="1" dirty="0"/>
              <a:t>Team: </a:t>
            </a:r>
          </a:p>
          <a:p>
            <a:endParaRPr lang="en-IN" sz="2000" b="1" dirty="0"/>
          </a:p>
          <a:p>
            <a:r>
              <a:rPr lang="en-IN" sz="2000" dirty="0" err="1"/>
              <a:t>Soujanya</a:t>
            </a:r>
            <a:r>
              <a:rPr lang="en-IN" sz="2000" dirty="0"/>
              <a:t> </a:t>
            </a:r>
            <a:r>
              <a:rPr lang="en-IN" sz="2000" dirty="0" err="1"/>
              <a:t>Kunapareddy</a:t>
            </a:r>
            <a:r>
              <a:rPr lang="en-IN" sz="2000" dirty="0"/>
              <a:t>: </a:t>
            </a:r>
            <a:r>
              <a:rPr lang="en-IN" sz="2000" b="1" dirty="0"/>
              <a:t>11920063</a:t>
            </a:r>
          </a:p>
          <a:p>
            <a:r>
              <a:rPr lang="en-IN" sz="2000" dirty="0"/>
              <a:t>Chitra </a:t>
            </a:r>
            <a:r>
              <a:rPr lang="en-IN" sz="2000" dirty="0" err="1"/>
              <a:t>Periya</a:t>
            </a:r>
            <a:r>
              <a:rPr lang="en-IN" sz="2000" dirty="0"/>
              <a:t>: </a:t>
            </a:r>
            <a:r>
              <a:rPr lang="en-IN" sz="2000" b="1" dirty="0"/>
              <a:t>11920091</a:t>
            </a:r>
          </a:p>
          <a:p>
            <a:r>
              <a:rPr lang="en-IN" sz="2000" dirty="0" err="1"/>
              <a:t>Tamilselvan</a:t>
            </a:r>
            <a:r>
              <a:rPr lang="en-IN" sz="2000" dirty="0"/>
              <a:t>: </a:t>
            </a:r>
            <a:r>
              <a:rPr lang="en-IN" sz="2000" b="1" dirty="0"/>
              <a:t>11920024</a:t>
            </a:r>
          </a:p>
          <a:p>
            <a:r>
              <a:rPr lang="en-IN" sz="2000" dirty="0"/>
              <a:t>Arun Manohar </a:t>
            </a:r>
            <a:r>
              <a:rPr lang="en-IN" sz="2000" dirty="0" err="1"/>
              <a:t>Kallepalli</a:t>
            </a:r>
            <a:r>
              <a:rPr lang="en-IN" sz="2000" dirty="0"/>
              <a:t>: </a:t>
            </a:r>
            <a:r>
              <a:rPr lang="en-IN" sz="2000" b="1" dirty="0"/>
              <a:t>11920032</a:t>
            </a:r>
          </a:p>
          <a:p>
            <a:r>
              <a:rPr lang="en-IN" sz="2000" dirty="0"/>
              <a:t>Vamshi Krishna </a:t>
            </a:r>
            <a:r>
              <a:rPr lang="en-IN" sz="2000" dirty="0" err="1"/>
              <a:t>Bolloju</a:t>
            </a:r>
            <a:r>
              <a:rPr lang="en-IN" sz="2000" dirty="0"/>
              <a:t>: </a:t>
            </a:r>
            <a:r>
              <a:rPr lang="en-IN" sz="2000" b="1" dirty="0"/>
              <a:t>11920065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2950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0CD5BD-33E4-4CBC-BF09-C948820D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3" y="2237173"/>
            <a:ext cx="10800342" cy="2317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D43D56-2E4E-444E-82DA-BD2807BAF734}"/>
              </a:ext>
            </a:extLst>
          </p:cNvPr>
          <p:cNvSpPr txBox="1"/>
          <p:nvPr/>
        </p:nvSpPr>
        <p:spPr>
          <a:xfrm>
            <a:off x="727969" y="167788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6692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9C0140-119E-4B00-8059-BBDB75D7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766551"/>
            <a:ext cx="9757900" cy="50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1504A-F5B3-42B9-858B-EAD4CC7D7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44" y="1535837"/>
            <a:ext cx="10723453" cy="38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8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AB39EC-3281-4989-9DBA-986F5C2E9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6" y="1060437"/>
            <a:ext cx="10103145" cy="48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2019-12-29T17:32:26Z</dcterms:created>
  <dcterms:modified xsi:type="dcterms:W3CDTF">2019-12-29T17:56:50Z</dcterms:modified>
</cp:coreProperties>
</file>