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8821-EB5B-9757-56C6-73A235E3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F9EFC-5B35-FDA8-4D03-F050BF4E5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6F225-941B-45D9-55BD-3058535F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16-A35C-41E3-8C23-8C2EE642092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683CE-2501-CAEE-7680-CFCBF39F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3AAE8-CCB6-A89F-646E-EEA0A0AE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0E60-9FE7-40EA-8781-C7583FBB9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83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85BF-8617-5B99-566D-78628F4B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4A97F-A896-4392-16D3-551737B4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23A78-6593-2C78-1B25-BFE7B99B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16-A35C-41E3-8C23-8C2EE642092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C97B-FF9E-9419-D6AE-422EC8C0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6D90-6C0B-D8C8-D8CA-17972E59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0E60-9FE7-40EA-8781-C7583FBB9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69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35DB8-1D70-1A12-4499-2891FA887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3F230-6C6A-D8E6-B062-1858D3FAC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5363-E474-3A6B-4A57-AF93D8B3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16-A35C-41E3-8C23-8C2EE642092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8791-2186-A1FD-32B4-7D0CEB05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FB952-F9B3-BDE7-164C-369FB760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0E60-9FE7-40EA-8781-C7583FBB9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AA8A-7638-B4B4-B459-EEB4978B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E0E4-8DBE-506E-DBCA-A364EA35D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0C57E-62F6-7290-4402-4078C61F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16-A35C-41E3-8C23-8C2EE642092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FFAEF-EEF4-2F8C-887A-09BE9E98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0B4DA-AD84-14E9-8C7D-2515D287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0E60-9FE7-40EA-8781-C7583FBB9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3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FFAF-94F3-3FB1-6321-8AB81CE9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42881-6C16-5628-89A3-66EBFB862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C451-5712-DCB5-9B27-A85E6A6E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16-A35C-41E3-8C23-8C2EE642092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21B1-2EEE-32B9-7D41-C5D9279B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82253-0364-EBDE-44C7-DDC4A7AF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0E60-9FE7-40EA-8781-C7583FBB9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85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C056-9176-0C3A-F109-F679F6A4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2BF8-3D28-226D-FED4-4A50530DD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C36DE-F5F3-FE74-980C-BACC15378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02F6-09D5-CFD3-41A9-D362EAD5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16-A35C-41E3-8C23-8C2EE642092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824DD-E9F8-DD8C-1A47-3B64248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434E-C681-729D-8229-6BA0B128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0E60-9FE7-40EA-8781-C7583FBB9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71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7738-3EBF-77C0-2168-EBAE511C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0B958-76CF-CD93-5420-13AC7ABC3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4DA0C-D969-A620-8024-4C4FA5039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01BA3-E82E-D7A7-C858-92876B0A0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F7247-7EFE-A0F1-35D7-0C842F8DD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C3B4-D513-D444-1AE9-B3E30139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16-A35C-41E3-8C23-8C2EE642092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9DD2B-D88C-FD52-D4BA-5B534332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12124-39F0-EC6F-952E-B59CF57C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0E60-9FE7-40EA-8781-C7583FBB9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4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BB1D-AA99-F102-1678-9468F709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5ACDA-1558-7E5D-497A-B8BEA87D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16-A35C-41E3-8C23-8C2EE642092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8B543-BA0F-7F68-5E83-1A2A63E3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20CF5-5A8F-D977-AE93-47B89338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0E60-9FE7-40EA-8781-C7583FBB9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3EA9-FC0C-C657-851C-99DC2C0D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16-A35C-41E3-8C23-8C2EE642092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E6895-85B0-5DA0-2037-1DAD16F4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76471-5011-B3C4-29A2-561F621B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0E60-9FE7-40EA-8781-C7583FBB9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6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A8F9-8BAF-7A02-C2A1-56FDC5F9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F19C-76FF-F603-DAA0-8A5133F3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8D20E-4F4F-57D2-5CFD-9057473B8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1F39-FF86-BED0-37C8-B494E052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16-A35C-41E3-8C23-8C2EE642092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0DB01-0015-0190-BBFA-B64A39B3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61BD8-9A46-E011-D644-5E49D4D2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0E60-9FE7-40EA-8781-C7583FBB9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4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8A84-EA06-EA31-0FA4-1E6780E4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6FCC9-8BE3-1001-6845-336D22400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DD9D4-7803-6A76-B613-E2DD17558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2FE1-6FAA-333D-03F9-3234D247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8216-A35C-41E3-8C23-8C2EE642092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6414-7547-99F2-AA72-83EAF07F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EFA60-96B5-C00F-6BB6-99A5F473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80E60-9FE7-40EA-8781-C7583FBB9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98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FC5D8-1215-4289-6F3B-3AA39645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6356-CBB6-615A-5226-FBE98E975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4ADD5-4BE7-192D-01B4-E8EC3685E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8216-A35C-41E3-8C23-8C2EE6420927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62705-BA6B-F603-E9CE-954B11DEE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915E-CC97-6F1B-382C-B0563B197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80E60-9FE7-40EA-8781-C7583FBB97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1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0A70-AA2D-44F1-166E-BBED6DD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0A90C-D7DE-CD2D-FC20-5A2B840CE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A3A31-DE52-E980-F355-61105CE6B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66" y="1453772"/>
            <a:ext cx="7696867" cy="2997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BB79B-57FA-ED77-4A95-17BF5D4CA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517" y="3933442"/>
            <a:ext cx="9030483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1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75C4-AE72-EF4B-443C-7195CC08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RFM Score For each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C9639-683F-8DE5-5C12-D0190E2F2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1967043"/>
            <a:ext cx="9143999" cy="4034765"/>
          </a:xfrm>
        </p:spPr>
      </p:pic>
    </p:spTree>
    <p:extLst>
      <p:ext uri="{BB962C8B-B14F-4D97-AF65-F5344CB8AC3E}">
        <p14:creationId xmlns:p14="http://schemas.microsoft.com/office/powerpoint/2010/main" val="9879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EB21-C77D-A7D7-CE75-2E5A9A83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Segmented based on RFM Score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80CD5-ACCD-8FBA-B2F5-12EE61F84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1" y="2099733"/>
            <a:ext cx="8453434" cy="3505200"/>
          </a:xfrm>
        </p:spPr>
      </p:pic>
    </p:spTree>
    <p:extLst>
      <p:ext uri="{BB962C8B-B14F-4D97-AF65-F5344CB8AC3E}">
        <p14:creationId xmlns:p14="http://schemas.microsoft.com/office/powerpoint/2010/main" val="109914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D332-2BBA-BE2D-2E0D-32FA13C2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0208"/>
          </a:xfrm>
        </p:spPr>
        <p:txBody>
          <a:bodyPr>
            <a:normAutofit/>
          </a:bodyPr>
          <a:lstStyle/>
          <a:p>
            <a:r>
              <a:rPr lang="en-IN" sz="8000" dirty="0">
                <a:highlight>
                  <a:srgbClr val="FFFF00"/>
                </a:highlight>
              </a:rPr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C0D6-33A6-0091-ECE7-A73E47B0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667"/>
            <a:ext cx="10515600" cy="1185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9998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E6E5-6A09-3633-A76D-B0FD44AC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Breakdown - 1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D25D76-44E8-A1C5-43A5-BDF26B59E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599" cy="4131732"/>
          </a:xfrm>
        </p:spPr>
      </p:pic>
    </p:spTree>
    <p:extLst>
      <p:ext uri="{BB962C8B-B14F-4D97-AF65-F5344CB8AC3E}">
        <p14:creationId xmlns:p14="http://schemas.microsoft.com/office/powerpoint/2010/main" val="11025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EA8C-21F1-7058-6C5A-1E229C86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Duplicates</a:t>
            </a:r>
            <a:br>
              <a:rPr lang="en-US" dirty="0"/>
            </a:br>
            <a:r>
              <a:rPr lang="en-US" sz="2800" dirty="0"/>
              <a:t>1. No Duplicates in Dataset.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BC87A-4E03-E654-00FC-32E4C377B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708" y="1997060"/>
            <a:ext cx="9510584" cy="3540139"/>
          </a:xfrm>
        </p:spPr>
      </p:pic>
    </p:spTree>
    <p:extLst>
      <p:ext uri="{BB962C8B-B14F-4D97-AF65-F5344CB8AC3E}">
        <p14:creationId xmlns:p14="http://schemas.microsoft.com/office/powerpoint/2010/main" val="242400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4A09-7071-2B15-4F32-B0128EF0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br>
              <a:rPr lang="en-IN" dirty="0"/>
            </a:br>
            <a:r>
              <a:rPr lang="en-IN" sz="3200" dirty="0" err="1"/>
              <a:t>Uni_Variant</a:t>
            </a:r>
            <a:r>
              <a:rPr lang="en-IN" sz="3200" dirty="0"/>
              <a:t> </a:t>
            </a:r>
            <a:r>
              <a:rPr lang="en-IN" sz="3200" dirty="0" err="1"/>
              <a:t>Analysics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39A4B-0BF8-449C-F5FD-BF01F68A0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77" y="1690688"/>
            <a:ext cx="11007045" cy="4557712"/>
          </a:xfrm>
        </p:spPr>
      </p:pic>
    </p:spTree>
    <p:extLst>
      <p:ext uri="{BB962C8B-B14F-4D97-AF65-F5344CB8AC3E}">
        <p14:creationId xmlns:p14="http://schemas.microsoft.com/office/powerpoint/2010/main" val="54432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E20D-7E86-E7DA-4F7B-9F39C376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 err="1"/>
              <a:t>Uni_Variante</a:t>
            </a:r>
            <a:r>
              <a:rPr lang="en-IN" sz="4400" dirty="0"/>
              <a:t> </a:t>
            </a:r>
            <a:r>
              <a:rPr lang="en-IN" sz="4400" dirty="0" err="1"/>
              <a:t>Analysics</a:t>
            </a:r>
            <a:r>
              <a:rPr lang="en-IN" sz="4400" dirty="0"/>
              <a:t> [ </a:t>
            </a:r>
            <a:r>
              <a:rPr lang="en-IN" sz="4400" dirty="0" err="1"/>
              <a:t>Count_Plot</a:t>
            </a:r>
            <a:r>
              <a:rPr lang="en-IN" dirty="0"/>
              <a:t> 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67A94-B566-E93D-5B3B-ED70064B3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532" y="1674016"/>
            <a:ext cx="10295467" cy="4708568"/>
          </a:xfrm>
        </p:spPr>
      </p:pic>
    </p:spTree>
    <p:extLst>
      <p:ext uri="{BB962C8B-B14F-4D97-AF65-F5344CB8AC3E}">
        <p14:creationId xmlns:p14="http://schemas.microsoft.com/office/powerpoint/2010/main" val="103987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EBB7-A6DF-A925-648D-225786F2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Multi_Variate</a:t>
            </a:r>
            <a:r>
              <a:rPr lang="en-IN" dirty="0"/>
              <a:t> 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F69C6-CBCD-A851-087C-0662D5993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733" y="1955146"/>
            <a:ext cx="7382934" cy="4092295"/>
          </a:xfrm>
        </p:spPr>
      </p:pic>
    </p:spTree>
    <p:extLst>
      <p:ext uri="{BB962C8B-B14F-4D97-AF65-F5344CB8AC3E}">
        <p14:creationId xmlns:p14="http://schemas.microsoft.com/office/powerpoint/2010/main" val="4929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4DFB-E758-4586-E865-EADB6660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074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Model and Customer Segmentation</a:t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IN" sz="2200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en-IN" sz="2200" b="0" i="0" dirty="0">
                <a:solidFill>
                  <a:srgbClr val="000000"/>
                </a:solidFill>
                <a:effectLst/>
                <a:latin typeface="Helvetica Neue"/>
              </a:rPr>
              <a:t>Drop the Unwanted Features which doesn’t add value to model prediction</a:t>
            </a:r>
            <a:endParaRPr lang="en-IN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74DFB-DED5-F3E7-B7BA-08426BE3F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466" y="2454300"/>
            <a:ext cx="9541067" cy="3093988"/>
          </a:xfrm>
        </p:spPr>
      </p:pic>
    </p:spTree>
    <p:extLst>
      <p:ext uri="{BB962C8B-B14F-4D97-AF65-F5344CB8AC3E}">
        <p14:creationId xmlns:p14="http://schemas.microsoft.com/office/powerpoint/2010/main" val="18260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5E8A-B431-32E5-786B-0587829F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RFM Analysis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5A75E8-90B0-8E9F-2150-EF1D5B15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IN" dirty="0"/>
              <a:t>RFM  values Derived from Dataset</a:t>
            </a:r>
          </a:p>
          <a:p>
            <a:r>
              <a:rPr lang="en-IN" dirty="0"/>
              <a:t>Quantiles of RFM.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7B31FC-85C7-06C0-0059-5B65C26C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37" y="2726268"/>
            <a:ext cx="886133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4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1586-7F8A-6A95-CE35-4A57A462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RFM SCORE Calculated from RFM Quantiles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9B0D11-83CF-B2E0-83D1-2E06120B9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2319867"/>
            <a:ext cx="8517466" cy="3471333"/>
          </a:xfrm>
        </p:spPr>
      </p:pic>
    </p:spTree>
    <p:extLst>
      <p:ext uri="{BB962C8B-B14F-4D97-AF65-F5344CB8AC3E}">
        <p14:creationId xmlns:p14="http://schemas.microsoft.com/office/powerpoint/2010/main" val="52491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Office Theme</vt:lpstr>
      <vt:lpstr>PowerPoint Presentation</vt:lpstr>
      <vt:lpstr>Basic Breakdown - 1</vt:lpstr>
      <vt:lpstr>Checking for Duplicates 1. No Duplicates in Dataset.</vt:lpstr>
      <vt:lpstr>Exploratory Data Analysis Uni_Variant Analysics</vt:lpstr>
      <vt:lpstr>Uni_Variante Analysics [ Count_Plot ]</vt:lpstr>
      <vt:lpstr>Multi_Variate  Analysis</vt:lpstr>
      <vt:lpstr>Model and Customer Segmentation  1.Drop the Unwanted Features which doesn’t add value to model prediction</vt:lpstr>
      <vt:lpstr>RFM Analysis </vt:lpstr>
      <vt:lpstr>RFM SCORE Calculated from RFM Quantiles</vt:lpstr>
      <vt:lpstr>RFM Score For each customers</vt:lpstr>
      <vt:lpstr>Customer Segmented based on RFM Score 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Sudharsan Kumar</dc:creator>
  <cp:lastModifiedBy>Sudharsan Kumar</cp:lastModifiedBy>
  <cp:revision>1</cp:revision>
  <dcterms:created xsi:type="dcterms:W3CDTF">2022-08-22T17:31:44Z</dcterms:created>
  <dcterms:modified xsi:type="dcterms:W3CDTF">2022-08-22T17:32:04Z</dcterms:modified>
</cp:coreProperties>
</file>