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  <a:pPr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ilselvanchandrasekh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ilselvanchandrasekhar/Earthquake-Prediction-SYSTE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r>
              <a:rPr lang="en-GB" sz="2400" dirty="0"/>
              <a:t/>
            </a: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EB1200-B4FF-23AB-B441-B141B681A6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37C38C-26C4-872E-212A-95E878EACE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</a:p>
          <a:p>
            <a:r>
              <a:rPr lang="en-GB" b="1" dirty="0"/>
              <a:t>          </a:t>
            </a:r>
            <a:r>
              <a:rPr lang="en-GB" b="1" dirty="0" smtClean="0"/>
              <a:t>TAMILSELVAN C</a:t>
            </a:r>
            <a:r>
              <a:rPr lang="en-GB" b="1" dirty="0" smtClean="0"/>
              <a:t> </a:t>
            </a:r>
            <a:r>
              <a:rPr lang="en-GB" b="1" dirty="0"/>
              <a:t>(</a:t>
            </a:r>
            <a:r>
              <a:rPr lang="en-GB" b="1" dirty="0" smtClean="0"/>
              <a:t>612821105335)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autleee013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github.com/Tamilselvanchandrasekhar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github.com/Tamilselvanchandrasekhar/Earthquake-Prediction-SYSTEM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</a:p>
          <a:p>
            <a:r>
              <a:rPr lang="en-GB" sz="2400" dirty="0"/>
              <a:t>Proposed  system / solution </a:t>
            </a:r>
          </a:p>
          <a:p>
            <a:r>
              <a:rPr lang="en-GB" sz="2400" dirty="0"/>
              <a:t>Algorithm &amp; Deployment</a:t>
            </a:r>
          </a:p>
          <a:p>
            <a:r>
              <a:rPr lang="en-GB" sz="2400" dirty="0"/>
              <a:t>GitHub Link</a:t>
            </a:r>
          </a:p>
          <a:p>
            <a:r>
              <a:rPr lang="en-GB" sz="2400" dirty="0"/>
              <a:t>Project Demo (photos/videos)</a:t>
            </a:r>
          </a:p>
          <a:p>
            <a:r>
              <a:rPr lang="en-GB" sz="2400" dirty="0"/>
              <a:t>Conclusion</a:t>
            </a:r>
          </a:p>
          <a:p>
            <a:r>
              <a:rPr lang="en-GB" sz="2400" dirty="0"/>
              <a:t>Future Scope</a:t>
            </a:r>
          </a:p>
          <a:p>
            <a:r>
              <a:rPr lang="en-GB" sz="2400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33BF9-A822-4F51-BBC2-271B877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CAF79-7196-42C0-BA21-D096EB61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46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3D41B-073B-D49A-9550-BA122D12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</a:p>
          <a:p>
            <a:r>
              <a:rPr lang="en-GB" sz="2400" dirty="0"/>
              <a:t>Integration is  the trained models into the earthquake prediction system infrastructure.</a:t>
            </a:r>
          </a:p>
          <a:p>
            <a:r>
              <a:rPr lang="en-GB" sz="2400" dirty="0"/>
              <a:t>Real-time Monitoring is the continuously monitor incoming data streams in real-time.</a:t>
            </a:r>
          </a:p>
          <a:p>
            <a:r>
              <a:rPr lang="en-GB" sz="2400" dirty="0"/>
              <a:t>Feedback Loop is a incorporate feedback from users and stakeholders to improve the prediction models over time.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73B4DB5-353C-D6DE-FE7D-9C89873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893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Anu</cp:lastModifiedBy>
  <cp:revision>11</cp:revision>
  <dcterms:modified xsi:type="dcterms:W3CDTF">2024-04-23T08:44:41Z</dcterms:modified>
</cp:coreProperties>
</file>