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m</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5</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porate</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t</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Anne's</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053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714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44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2024-08-31T04:42:38Z</dcterms:created>
  <dcterms:modified xsi:type="dcterms:W3CDTF">2024-10-18T07:21:26Z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d32ede96fb6c4800a064708a2278026a</vt:lpwstr>
  </property>
</Properties>
</file>