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29728115/f/3f1ac641-97e9-4ee9-b759-1e83e579b1d2/tamilselvi.k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[tamilselvi.k.xlsx]Sheet2!PivotTable1</c:name>
    <c:fmtId val="0"/>
  </c:pivotSource>
  <c:chart>
    <c:title>
      <c:tx>
        <c:rich>
          <a:bodyPr/>
          <a:lstStyle/>
          <a:p>
            <a:pPr>
              <a:defRPr/>
            </a:pPr>
            <a:r>
              <a:rPr lang="en-US" baseline="0"/>
              <a:t>zonal </a:t>
            </a:r>
          </a:p>
          <a:p>
            <a:pPr>
              <a:defRPr/>
            </a:pPr>
            <a:r>
              <a:rPr lang="en-US" baseline="0"/>
              <a:t>performance analysis</a:t>
            </a:r>
          </a:p>
          <a:p>
            <a:pPr>
              <a:defRPr/>
            </a:pP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  <c:dLbl>
          <c:idx val="0"/>
          <c:delete val="1"/>
        </c:dLbl>
      </c:pivotFmt>
      <c:pivotFmt>
        <c:idx val="15"/>
        <c:marker>
          <c:symbol val="none"/>
        </c:marker>
        <c:dLbl>
          <c:idx val="0"/>
          <c:delete val="1"/>
        </c:dLbl>
      </c:pivotFmt>
      <c:pivotFmt>
        <c:idx val="16"/>
        <c:marker>
          <c:symbol val="none"/>
        </c:marker>
        <c:dLbl>
          <c:idx val="0"/>
          <c:delete val="1"/>
        </c:dLbl>
      </c:pivotFmt>
      <c:pivotFmt>
        <c:idx val="17"/>
        <c:marker>
          <c:symbol val="none"/>
        </c:marker>
        <c:dLbl>
          <c:idx val="0"/>
          <c:delete val="1"/>
        </c:dLbl>
      </c:pivotFmt>
      <c:pivotFmt>
        <c:idx val="18"/>
        <c:marker>
          <c:symbol val="none"/>
        </c:marker>
        <c:dLbl>
          <c:idx val="0"/>
          <c:delete val="1"/>
        </c:dLbl>
      </c:pivotFmt>
      <c:pivotFmt>
        <c:idx val="19"/>
        <c:marker>
          <c:symbol val="none"/>
        </c:marker>
        <c:dLbl>
          <c:idx val="0"/>
          <c:delete val="1"/>
        </c:dLbl>
      </c:pivotFmt>
      <c:pivotFmt>
        <c:idx val="20"/>
        <c:marker>
          <c:symbol val="none"/>
        </c:marker>
        <c:dLbl>
          <c:idx val="0"/>
          <c:delete val="1"/>
        </c:dLbl>
      </c:pivotFmt>
      <c:pivotFmt>
        <c:idx val="21"/>
        <c:marker>
          <c:symbol val="none"/>
        </c:marker>
        <c:dLbl>
          <c:idx val="0"/>
          <c:delete val="1"/>
        </c:dLbl>
      </c:pivotFmt>
      <c:pivotFmt>
        <c:idx val="22"/>
        <c:marker>
          <c:symbol val="none"/>
        </c:marker>
        <c:dLbl>
          <c:idx val="0"/>
          <c:delete val="1"/>
        </c:dLbl>
      </c:pivotFmt>
      <c:pivotFmt>
        <c:idx val="23"/>
        <c:marker>
          <c:symbol val="none"/>
        </c:marker>
        <c:dLbl>
          <c:idx val="0"/>
          <c:delete val="1"/>
        </c:dLbl>
      </c:pivotFmt>
      <c:pivotFmt>
        <c:idx val="24"/>
        <c:marker>
          <c:symbol val="none"/>
        </c:marker>
        <c:dLbl>
          <c:idx val="0"/>
          <c:delete val="1"/>
        </c:dLbl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  <c:dLbl>
          <c:idx val="0"/>
          <c:delete val="1"/>
        </c:dLbl>
      </c:pivotFmt>
      <c:pivotFmt>
        <c:idx val="30"/>
        <c:marker>
          <c:symbol val="none"/>
        </c:marker>
        <c:dLbl>
          <c:idx val="0"/>
          <c:delete val="1"/>
        </c:dLbl>
      </c:pivotFmt>
      <c:pivotFmt>
        <c:idx val="31"/>
        <c:marker>
          <c:symbol val="none"/>
        </c:marker>
        <c:dLbl>
          <c:idx val="0"/>
          <c:delete val="1"/>
        </c:dLbl>
      </c:pivotFmt>
      <c:pivotFmt>
        <c:idx val="32"/>
        <c:marker>
          <c:symbol val="none"/>
        </c:marker>
        <c:dLbl>
          <c:idx val="0"/>
          <c:delete val="1"/>
        </c:dLbl>
      </c:pivotFmt>
      <c:pivotFmt>
        <c:idx val="33"/>
        <c:marker>
          <c:symbol val="none"/>
        </c:marker>
        <c:dLbl>
          <c:idx val="0"/>
          <c:delete val="1"/>
        </c:dLbl>
      </c:pivotFmt>
      <c:pivotFmt>
        <c:idx val="34"/>
        <c:marker>
          <c:symbol val="none"/>
        </c:marker>
        <c:dLbl>
          <c:idx val="0"/>
          <c:delete val="1"/>
        </c:dLbl>
      </c:pivotFmt>
      <c:pivotFmt>
        <c:idx val="35"/>
        <c:marker>
          <c:symbol val="none"/>
        </c:marker>
        <c:dLbl>
          <c:idx val="0"/>
          <c:delete val="1"/>
        </c:dLbl>
      </c:pivotFmt>
      <c:pivotFmt>
        <c:idx val="36"/>
        <c:marker>
          <c:symbol val="none"/>
        </c:marker>
        <c:dLbl>
          <c:idx val="0"/>
          <c:delete val="1"/>
        </c:dLbl>
      </c:pivotFmt>
      <c:pivotFmt>
        <c:idx val="37"/>
        <c:marker>
          <c:symbol val="none"/>
        </c:marker>
        <c:dLbl>
          <c:idx val="0"/>
          <c:delete val="1"/>
        </c:dLbl>
      </c:pivotFmt>
      <c:pivotFmt>
        <c:idx val="38"/>
        <c:marker>
          <c:symbol val="none"/>
        </c:marker>
        <c:dLbl>
          <c:idx val="0"/>
          <c:delete val="1"/>
        </c:dLbl>
      </c:pivotFmt>
      <c:pivotFmt>
        <c:idx val="39"/>
        <c:marker>
          <c:symbol val="none"/>
        </c:marker>
        <c:dLbl>
          <c:idx val="0"/>
          <c:delete val="1"/>
        </c:dLbl>
      </c:pivotFmt>
      <c:pivotFmt>
        <c:idx val="40"/>
        <c:marker>
          <c:symbol val="none"/>
        </c:marker>
        <c:dLbl>
          <c:idx val="0"/>
          <c:delete val="1"/>
        </c:dLbl>
      </c:pivotFmt>
      <c:pivotFmt>
        <c:idx val="41"/>
        <c:marker>
          <c:symbol val="none"/>
        </c:marker>
        <c:dLbl>
          <c:idx val="0"/>
          <c:delete val="1"/>
        </c:dLbl>
      </c:pivotFmt>
      <c:pivotFmt>
        <c:idx val="42"/>
        <c:marker>
          <c:symbol val="none"/>
        </c:marker>
        <c:dLbl>
          <c:idx val="0"/>
          <c:delete val="1"/>
        </c:dLbl>
      </c:pivotFmt>
      <c:pivotFmt>
        <c:idx val="43"/>
        <c:marker>
          <c:symbol val="none"/>
        </c:marker>
        <c:dLbl>
          <c:idx val="0"/>
          <c:delete val="1"/>
        </c:dLbl>
      </c:pivotFmt>
      <c:pivotFmt>
        <c:idx val="44"/>
        <c:marker>
          <c:symbol val="none"/>
        </c:marker>
        <c:dLbl>
          <c:idx val="0"/>
          <c:delete val="1"/>
        </c:dLbl>
      </c:pivotFmt>
      <c:pivotFmt>
        <c:idx val="45"/>
        <c:marker>
          <c:symbol val="none"/>
        </c:marker>
        <c:dLbl>
          <c:idx val="0"/>
          <c:delete val="1"/>
        </c:dLbl>
      </c:pivotFmt>
      <c:pivotFmt>
        <c:idx val="46"/>
        <c:marker>
          <c:symbol val="none"/>
        </c:marker>
        <c:dLbl>
          <c:idx val="0"/>
          <c:delete val="1"/>
        </c:dLbl>
      </c:pivotFmt>
      <c:pivotFmt>
        <c:idx val="47"/>
        <c:marker>
          <c:symbol val="none"/>
        </c:marker>
        <c:dLbl>
          <c:idx val="0"/>
          <c:delete val="1"/>
        </c:dLbl>
      </c:pivotFmt>
      <c:pivotFmt>
        <c:idx val="48"/>
        <c:marker>
          <c:symbol val="none"/>
        </c:marker>
        <c:dLbl>
          <c:idx val="0"/>
          <c:delete val="1"/>
        </c:dLbl>
      </c:pivotFmt>
      <c:pivotFmt>
        <c:idx val="49"/>
        <c:marker>
          <c:symbol val="none"/>
        </c:marker>
        <c:dLbl>
          <c:idx val="0"/>
          <c:delete val="1"/>
        </c:dLbl>
      </c:pivotFmt>
      <c:pivotFmt>
        <c:idx val="50"/>
        <c:marker>
          <c:symbol val="none"/>
        </c:marker>
        <c:dLbl>
          <c:idx val="0"/>
          <c:delete val="1"/>
        </c:dLbl>
      </c:pivotFmt>
      <c:pivotFmt>
        <c:idx val="51"/>
        <c:marker>
          <c:symbol val="none"/>
        </c:marker>
        <c:dLbl>
          <c:idx val="0"/>
          <c:delete val="1"/>
        </c:dLbl>
      </c:pivotFmt>
      <c:pivotFmt>
        <c:idx val="5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0"/>
      </c:pivotFmt>
      <c:pivotFmt>
        <c:idx val="61"/>
      </c:pivotFmt>
      <c:pivotFmt>
        <c:idx val="62"/>
      </c:pivotFmt>
      <c:pivotFmt>
        <c:idx val="63"/>
        <c:marker>
          <c:symbol val="none"/>
        </c:marker>
      </c:pivotFmt>
      <c:pivotFmt>
        <c:idx val="64"/>
        <c:marker>
          <c:symbol val="none"/>
        </c:marker>
      </c:pivotFmt>
      <c:pivotFmt>
        <c:idx val="65"/>
        <c:marker>
          <c:symbol val="none"/>
        </c:marker>
      </c:pivotFmt>
      <c:pivotFmt>
        <c:idx val="66"/>
        <c:marker>
          <c:symbol val="none"/>
        </c:marker>
      </c:pivotFmt>
      <c:pivotFmt>
        <c:idx val="67"/>
        <c:marker>
          <c:symbol val="none"/>
        </c:marker>
      </c:pivotFmt>
      <c:pivotFmt>
        <c:idx val="68"/>
        <c:marker>
          <c:symbol val="none"/>
        </c:marker>
      </c:pivotFmt>
      <c:pivotFmt>
        <c:idx val="69"/>
        <c:marker>
          <c:symbol val="none"/>
        </c:marker>
      </c:pivotFmt>
      <c:pivotFmt>
        <c:idx val="70"/>
        <c:marker>
          <c:symbol val="none"/>
        </c:marker>
      </c:pivotFmt>
      <c:pivotFmt>
        <c:idx val="71"/>
        <c:marker>
          <c:symbol val="none"/>
        </c:marker>
      </c:pivotFmt>
      <c:pivotFmt>
        <c:idx val="72"/>
        <c:marker>
          <c:symbol val="none"/>
        </c:marker>
      </c:pivotFmt>
      <c:pivotFmt>
        <c:idx val="73"/>
        <c:marker>
          <c:symbol val="none"/>
        </c:marker>
      </c:pivotFmt>
      <c:pivotFmt>
        <c:idx val="74"/>
        <c:marker>
          <c:symbol val="none"/>
        </c:marker>
      </c:pivotFmt>
      <c:pivotFmt>
        <c:idx val="75"/>
        <c:marker>
          <c:symbol val="none"/>
        </c:marker>
      </c:pivotFmt>
      <c:pivotFmt>
        <c:idx val="76"/>
        <c:marker>
          <c:symbol val="none"/>
        </c:marker>
      </c:pivotFmt>
      <c:pivotFmt>
        <c:idx val="77"/>
        <c:marker>
          <c:symbol val="none"/>
        </c:marker>
      </c:pivotFmt>
      <c:pivotFmt>
        <c:idx val="78"/>
        <c:marker>
          <c:symbol val="none"/>
        </c:marker>
      </c:pivotFmt>
      <c:pivotFmt>
        <c:idx val="79"/>
        <c:marker>
          <c:symbol val="none"/>
        </c:marker>
      </c:pivotFmt>
      <c:pivotFmt>
        <c:idx val="80"/>
        <c:marker>
          <c:symbol val="none"/>
        </c:marker>
      </c:pivotFmt>
      <c:pivotFmt>
        <c:idx val="81"/>
        <c:marker>
          <c:symbol val="none"/>
        </c:marker>
      </c:pivotFmt>
      <c:pivotFmt>
        <c:idx val="8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3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4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5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6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0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1"/>
        <c:marker>
          <c:symbol val="none"/>
        </c:marker>
      </c:pivotFmt>
      <c:pivotFmt>
        <c:idx val="92"/>
        <c:marker>
          <c:symbol val="none"/>
        </c:marker>
      </c:pivotFmt>
      <c:pivotFmt>
        <c:idx val="93"/>
        <c:marker>
          <c:symbol val="none"/>
        </c:marker>
      </c:pivotFmt>
      <c:pivotFmt>
        <c:idx val="94"/>
        <c:marker>
          <c:symbol val="none"/>
        </c:marker>
      </c:pivotFmt>
      <c:pivotFmt>
        <c:idx val="95"/>
        <c:marker>
          <c:symbol val="none"/>
        </c:marker>
      </c:pivotFmt>
      <c:pivotFmt>
        <c:idx val="96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0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1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3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4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5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6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0"/>
        <c:marker>
          <c:symbol val="none"/>
        </c:marker>
      </c:pivotFmt>
      <c:pivotFmt>
        <c:idx val="111"/>
        <c:marker>
          <c:symbol val="none"/>
        </c:marker>
      </c:pivotFmt>
      <c:pivotFmt>
        <c:idx val="112"/>
        <c:marker>
          <c:symbol val="none"/>
        </c:marker>
      </c:pivotFmt>
      <c:pivotFmt>
        <c:idx val="113"/>
        <c:marker>
          <c:symbol val="none"/>
        </c:marker>
      </c:pivotFmt>
      <c:pivotFmt>
        <c:idx val="114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1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1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1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1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1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2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2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12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Zone A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Sheet2!$B$5:$B$16</c:f>
              <c:numCache>
                <c:formatCode>General</c:formatCode>
                <c:ptCount val="12"/>
                <c:pt idx="0">
                  <c:v>49.0</c:v>
                </c:pt>
                <c:pt idx="1">
                  <c:v>52.0</c:v>
                </c:pt>
                <c:pt idx="2">
                  <c:v>52.0</c:v>
                </c:pt>
                <c:pt idx="3">
                  <c:v>41.0</c:v>
                </c:pt>
                <c:pt idx="4">
                  <c:v>58.0</c:v>
                </c:pt>
                <c:pt idx="5">
                  <c:v>55.0</c:v>
                </c:pt>
                <c:pt idx="6">
                  <c:v>57.0</c:v>
                </c:pt>
                <c:pt idx="7">
                  <c:v>57.0</c:v>
                </c:pt>
                <c:pt idx="8">
                  <c:v>67.0</c:v>
                </c:pt>
                <c:pt idx="9">
                  <c:v>48.0</c:v>
                </c:pt>
                <c:pt idx="11">
                  <c:v>536.0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Zone B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Sheet2!$C$5:$C$16</c:f>
              <c:numCache>
                <c:formatCode>General</c:formatCode>
                <c:ptCount val="12"/>
                <c:pt idx="0">
                  <c:v>51.0</c:v>
                </c:pt>
                <c:pt idx="1">
                  <c:v>53.0</c:v>
                </c:pt>
                <c:pt idx="2">
                  <c:v>58.0</c:v>
                </c:pt>
                <c:pt idx="3">
                  <c:v>58.0</c:v>
                </c:pt>
                <c:pt idx="4">
                  <c:v>49.0</c:v>
                </c:pt>
                <c:pt idx="5">
                  <c:v>52.0</c:v>
                </c:pt>
                <c:pt idx="6">
                  <c:v>43.0</c:v>
                </c:pt>
                <c:pt idx="7">
                  <c:v>56.0</c:v>
                </c:pt>
                <c:pt idx="8">
                  <c:v>43.0</c:v>
                </c:pt>
                <c:pt idx="9">
                  <c:v>56.0</c:v>
                </c:pt>
                <c:pt idx="11">
                  <c:v>519.0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Zone C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Sheet2!$D$5:$D$16</c:f>
              <c:numCache>
                <c:formatCode>General</c:formatCode>
                <c:ptCount val="12"/>
                <c:pt idx="0">
                  <c:v>50.0</c:v>
                </c:pt>
                <c:pt idx="1">
                  <c:v>40.0</c:v>
                </c:pt>
                <c:pt idx="2">
                  <c:v>44.0</c:v>
                </c:pt>
                <c:pt idx="3">
                  <c:v>58.0</c:v>
                </c:pt>
                <c:pt idx="4">
                  <c:v>47.0</c:v>
                </c:pt>
                <c:pt idx="5">
                  <c:v>36.0</c:v>
                </c:pt>
                <c:pt idx="6">
                  <c:v>57.0</c:v>
                </c:pt>
                <c:pt idx="7">
                  <c:v>54.0</c:v>
                </c:pt>
                <c:pt idx="8">
                  <c:v>40.0</c:v>
                </c:pt>
                <c:pt idx="9">
                  <c:v>52.0</c:v>
                </c:pt>
                <c:pt idx="11">
                  <c:v>478.0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Column Labels</c:v>
                </c:pt>
                <c:pt idx="1">
                  <c:v>(blank)</c:v>
                </c:pt>
              </c:strCache>
            </c:strRef>
          </c:tx>
          <c:dLbls>
            <c:spPr/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Sheet2!$A$5:$A$16</c:f>
              <c:strCache>
                <c:ptCount val="12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  <c:pt idx="11">
                  <c:v>Grand Total</c:v>
                </c:pt>
              </c:strCache>
            </c:strRef>
          </c:cat>
          <c:val>
            <c:numRef>
              <c:f>Sheet2!$E$5:$E$16</c:f>
              <c:numCache>
                <c:formatCode>General</c:formatCode>
                <c:ptCount val="12"/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k</a:t>
            </a:r>
            <a:r>
              <a:rPr sz="2400" lang="en-US"/>
              <a:t>.</a:t>
            </a:r>
            <a:r>
              <a:rPr sz="2400" lang="en-US"/>
              <a:t>T</a:t>
            </a:r>
            <a:r>
              <a:rPr sz="2400" lang="en-US"/>
              <a:t>a</a:t>
            </a:r>
            <a:r>
              <a:rPr sz="2400" lang="en-US"/>
              <a:t>m</a:t>
            </a:r>
            <a:r>
              <a:rPr sz="2400" lang="en-US"/>
              <a:t>i</a:t>
            </a:r>
            <a:r>
              <a:rPr sz="2400" lang="en-US"/>
              <a:t>l</a:t>
            </a:r>
            <a:r>
              <a:rPr sz="2400" lang="en-US"/>
              <a:t> </a:t>
            </a:r>
            <a:r>
              <a:rPr sz="2400" lang="en-US"/>
              <a:t>s</a:t>
            </a:r>
            <a:r>
              <a:rPr sz="2400" lang="en-US"/>
              <a:t>e</a:t>
            </a:r>
            <a:r>
              <a:rPr sz="2400" lang="en-US"/>
              <a:t>l</a:t>
            </a:r>
            <a:r>
              <a:rPr sz="2400" lang="en-US"/>
              <a:t>v</a:t>
            </a:r>
            <a:r>
              <a:rPr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r>
              <a:rPr dirty="0" sz="2400" lang="en-US"/>
              <a:t>&amp;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g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eral 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kshmi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en</a:t>
            </a:r>
            <a:r>
              <a:rPr dirty="0" sz="2400" lang="en-US"/>
              <a:t>'s </a:t>
            </a:r>
            <a:r>
              <a:rPr dirty="0" sz="2400" lang="en-US"/>
              <a:t>college </a:t>
            </a:r>
            <a:r>
              <a:rPr dirty="0" sz="2400" lang="en-US"/>
              <a:t>of </a:t>
            </a:r>
            <a:r>
              <a:rPr dirty="0" sz="2400" lang="en-US"/>
              <a:t>arts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16727" y="1583609"/>
            <a:ext cx="426249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"/>
          <p:cNvSpPr txBox="1"/>
          <p:nvPr/>
        </p:nvSpPr>
        <p:spPr>
          <a:xfrm>
            <a:off x="4096000" y="3219450"/>
            <a:ext cx="4000000" cy="17678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ection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ure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ection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level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71983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380575" y="1779578"/>
          <a:ext cx="5430849" cy="3298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755331" y="1600013"/>
            <a:ext cx="10560907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fore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uction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partment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oyees </a:t>
            </a:r>
            <a:r>
              <a:rPr sz="2800" lang="en-US">
                <a:solidFill>
                  <a:srgbClr val="000000"/>
                </a:solidFill>
              </a:rPr>
              <a:t>performs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preforme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partment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949687" y="142240"/>
            <a:ext cx="8632462" cy="489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b="0" dirty="0" sz="4250" lang="en-US" spc="10"/>
              <a:t>*</a:t>
            </a:r>
            <a:r>
              <a:rPr b="0" dirty="0" sz="4250" lang="en-US" spc="10"/>
              <a:t> </a:t>
            </a:r>
            <a:r>
              <a:rPr b="0" dirty="0" sz="4250" lang="en-US" spc="10"/>
              <a:t>E</a:t>
            </a:r>
            <a:r>
              <a:rPr b="0" dirty="0" sz="4250" lang="en-US" spc="10"/>
              <a:t>m</a:t>
            </a:r>
            <a:r>
              <a:rPr b="0" dirty="0" sz="4250" lang="en-US" spc="10"/>
              <a:t>p</a:t>
            </a:r>
            <a:r>
              <a:rPr b="0" dirty="0" sz="4250" lang="en-US" spc="10"/>
              <a:t>loyee </a:t>
            </a:r>
            <a:r>
              <a:rPr b="0" dirty="0" sz="4250" lang="en-US" spc="10"/>
              <a:t>performance </a:t>
            </a:r>
            <a:r>
              <a:rPr b="0" dirty="0" sz="4250" lang="en-US" spc="10"/>
              <a:t>a</a:t>
            </a:r>
            <a:r>
              <a:rPr b="0" dirty="0" sz="4250" lang="en-US" spc="10"/>
              <a:t>n</a:t>
            </a:r>
            <a:r>
              <a:rPr b="0" dirty="0" sz="4250" lang="en-US" spc="10"/>
              <a:t>a</a:t>
            </a:r>
            <a:r>
              <a:rPr b="0" dirty="0" sz="4250" lang="en-US" spc="10"/>
              <a:t>l</a:t>
            </a:r>
            <a:r>
              <a:rPr b="0" dirty="0" sz="4250" lang="en-US" spc="10"/>
              <a:t>ysis </a:t>
            </a:r>
            <a:r>
              <a:rPr b="0" dirty="0" sz="4250" lang="en-US" spc="10"/>
              <a:t>i</a:t>
            </a:r>
            <a:r>
              <a:rPr b="0" dirty="0" sz="4250" lang="en-US" spc="10"/>
              <a:t>s</a:t>
            </a:r>
            <a:r>
              <a:rPr b="0" dirty="0" sz="4250" lang="en-US" spc="10"/>
              <a:t> </a:t>
            </a:r>
            <a:r>
              <a:rPr b="0" dirty="0" sz="4250" lang="en-US" spc="10"/>
              <a:t>m</a:t>
            </a:r>
            <a:r>
              <a:rPr b="0" dirty="0" sz="4250" lang="en-US" spc="10"/>
              <a:t>a</a:t>
            </a:r>
            <a:r>
              <a:rPr b="0" dirty="0" sz="4250" lang="en-US" spc="10"/>
              <a:t>d</a:t>
            </a:r>
            <a:r>
              <a:rPr b="0" dirty="0" sz="4250" lang="en-US" spc="10"/>
              <a:t>e</a:t>
            </a:r>
            <a:r>
              <a:rPr b="0" dirty="0" sz="4250" lang="en-US" spc="10"/>
              <a:t> </a:t>
            </a:r>
            <a:r>
              <a:rPr b="0" dirty="0" sz="4250" lang="en-US" spc="10"/>
              <a:t>t</a:t>
            </a:r>
            <a:r>
              <a:rPr b="0" dirty="0" sz="4250" lang="en-US" spc="10"/>
              <a:t>o </a:t>
            </a:r>
            <a:r>
              <a:rPr b="0" dirty="0" sz="4250" lang="en-US" spc="10"/>
              <a:t>i</a:t>
            </a:r>
            <a:r>
              <a:rPr b="0" dirty="0" sz="4250" lang="en-US" spc="10"/>
              <a:t>d</a:t>
            </a:r>
            <a:r>
              <a:rPr b="0" dirty="0" sz="4250" lang="en-US" spc="10"/>
              <a:t>e</a:t>
            </a:r>
            <a:r>
              <a:rPr b="0" dirty="0" sz="4250" lang="en-US" spc="10"/>
              <a:t>ntify </a:t>
            </a:r>
            <a:r>
              <a:rPr b="0" dirty="0" sz="4250" lang="en-US" spc="10"/>
              <a:t>the </a:t>
            </a:r>
            <a:r>
              <a:rPr b="0" dirty="0" sz="4250" lang="en-US" spc="10"/>
              <a:t>p</a:t>
            </a:r>
            <a:r>
              <a:rPr b="0" dirty="0" sz="4250" lang="en-US" spc="10"/>
              <a:t>e</a:t>
            </a:r>
            <a:r>
              <a:rPr b="0" dirty="0" sz="4250" lang="en-US" spc="10"/>
              <a:t>r</a:t>
            </a:r>
            <a:r>
              <a:rPr b="0" dirty="0" sz="4250" lang="en-US" spc="10"/>
              <a:t>formance </a:t>
            </a:r>
            <a:r>
              <a:rPr b="0" dirty="0" sz="4250" lang="en-US" spc="10"/>
              <a:t>l</a:t>
            </a:r>
            <a:r>
              <a:rPr b="0" dirty="0" sz="4250" lang="en-US" spc="10"/>
              <a:t>e</a:t>
            </a:r>
            <a:r>
              <a:rPr b="0" dirty="0" sz="4250" lang="en-US" spc="10"/>
              <a:t>v</a:t>
            </a:r>
            <a:r>
              <a:rPr b="0" dirty="0" sz="4250" lang="en-US" spc="10"/>
              <a:t>e</a:t>
            </a:r>
            <a:r>
              <a:rPr b="0" dirty="0" sz="4250" lang="en-US" spc="10"/>
              <a:t>l</a:t>
            </a:r>
            <a:r>
              <a:rPr b="0" dirty="0" sz="4250" lang="en-US" spc="10"/>
              <a:t>.</a:t>
            </a:r>
            <a:br>
              <a:rPr b="0" dirty="0" sz="4250" lang="en-US" spc="10"/>
            </a:br>
            <a:r>
              <a:rPr b="0" dirty="0" sz="4000" lang="en-US" spc="10"/>
              <a:t>*</a:t>
            </a:r>
            <a:r>
              <a:rPr b="0" dirty="0" sz="4000" lang="en-US" spc="10"/>
              <a:t>A</a:t>
            </a:r>
            <a:r>
              <a:rPr b="0" dirty="0" sz="4000" lang="en-US" spc="10"/>
              <a:t>n</a:t>
            </a:r>
            <a:r>
              <a:rPr b="0" dirty="0" sz="4000" lang="en-US" spc="10"/>
              <a:t>d</a:t>
            </a:r>
            <a:r>
              <a:rPr b="0" dirty="0" sz="4000" lang="en-US" spc="10"/>
              <a:t> </a:t>
            </a:r>
            <a:r>
              <a:rPr b="0" dirty="0" sz="4000" lang="en-US" spc="10"/>
              <a:t>i</a:t>
            </a:r>
            <a:r>
              <a:rPr b="0" dirty="0" sz="4000" lang="en-US" spc="10"/>
              <a:t>t</a:t>
            </a:r>
            <a:r>
              <a:rPr b="0" dirty="0" sz="4000" lang="en-US" spc="10"/>
              <a:t> </a:t>
            </a:r>
            <a:r>
              <a:rPr b="0" dirty="0" sz="4000" lang="en-US" spc="10"/>
              <a:t>h</a:t>
            </a:r>
            <a:r>
              <a:rPr b="0" dirty="0" sz="4000" lang="en-US" spc="10"/>
              <a:t>e</a:t>
            </a:r>
            <a:r>
              <a:rPr b="0" dirty="0" sz="4000" lang="en-US" spc="10"/>
              <a:t>lp </a:t>
            </a:r>
            <a:r>
              <a:rPr b="0" dirty="0" sz="4000" lang="en-US" spc="10"/>
              <a:t>t</a:t>
            </a:r>
            <a:r>
              <a:rPr b="0" dirty="0" sz="4000" lang="en-US" spc="10"/>
              <a:t>o</a:t>
            </a:r>
            <a:r>
              <a:rPr b="0" dirty="0" sz="4000" lang="en-US" spc="10"/>
              <a:t> </a:t>
            </a:r>
            <a:r>
              <a:rPr b="0" dirty="0" sz="4000" lang="en-US" spc="10"/>
              <a:t>g</a:t>
            </a:r>
            <a:r>
              <a:rPr b="0" dirty="0" sz="4000" lang="en-US" spc="10"/>
              <a:t>r</a:t>
            </a:r>
            <a:r>
              <a:rPr b="0" dirty="0" sz="4000" lang="en-US" spc="10"/>
              <a:t>a</a:t>
            </a:r>
            <a:r>
              <a:rPr b="0" dirty="0" sz="4000" lang="en-US" spc="10"/>
              <a:t>n</a:t>
            </a:r>
            <a:r>
              <a:rPr b="0" dirty="0" sz="4000" lang="en-US" spc="10"/>
              <a:t>d</a:t>
            </a:r>
            <a:r>
              <a:rPr b="0" dirty="0" sz="4000" lang="en-US" spc="10"/>
              <a:t> </a:t>
            </a:r>
            <a:r>
              <a:rPr b="0" dirty="0" sz="4000" lang="en-US" spc="10"/>
              <a:t>r</a:t>
            </a:r>
            <a:r>
              <a:rPr b="0" dirty="0" sz="4000" lang="en-US" spc="10"/>
              <a:t>e</a:t>
            </a:r>
            <a:r>
              <a:rPr b="0" dirty="0" sz="4000" lang="en-US" spc="10"/>
              <a:t>m</a:t>
            </a:r>
            <a:r>
              <a:rPr b="0" dirty="0" sz="4000" lang="en-US" spc="10"/>
              <a:t>u</a:t>
            </a:r>
            <a:r>
              <a:rPr b="0" dirty="0" sz="4000" lang="en-US" spc="10"/>
              <a:t>neration </a:t>
            </a:r>
            <a:r>
              <a:rPr b="0" dirty="0" sz="4000" lang="en-US" spc="10"/>
              <a:t>a</a:t>
            </a:r>
            <a:r>
              <a:rPr b="0" dirty="0" sz="4000" lang="en-US" spc="10"/>
              <a:t>n</a:t>
            </a:r>
            <a:r>
              <a:rPr b="0" dirty="0" sz="4000" lang="en-US" spc="10"/>
              <a:t>d</a:t>
            </a:r>
            <a:r>
              <a:rPr b="0" dirty="0" sz="4000" lang="en-US" spc="10"/>
              <a:t> </a:t>
            </a:r>
            <a:r>
              <a:rPr b="0" dirty="0" sz="4000" lang="en-US" spc="10"/>
              <a:t>a</a:t>
            </a:r>
            <a:r>
              <a:rPr b="0" dirty="0" sz="4000" lang="en-US" spc="10"/>
              <a:t>p</a:t>
            </a:r>
            <a:r>
              <a:rPr b="0" dirty="0" sz="4000" lang="en-US" spc="10"/>
              <a:t>p</a:t>
            </a:r>
            <a:r>
              <a:rPr b="0" dirty="0" sz="4000" lang="en-US" spc="10"/>
              <a:t>r</a:t>
            </a:r>
            <a:r>
              <a:rPr b="0" dirty="0" sz="4000" lang="en-US" spc="10"/>
              <a:t>e</a:t>
            </a:r>
            <a:r>
              <a:rPr b="0" dirty="0" sz="4000" lang="en-US" spc="10"/>
              <a:t>ciation </a:t>
            </a:r>
            <a:r>
              <a:rPr b="0" dirty="0" sz="4000" lang="en-US" spc="10"/>
              <a:t>f</a:t>
            </a:r>
            <a:r>
              <a:rPr b="0" dirty="0" sz="4000" lang="en-US" spc="10"/>
              <a:t>o</a:t>
            </a:r>
            <a:r>
              <a:rPr b="0" dirty="0" sz="4000" lang="en-US" spc="10"/>
              <a:t>r</a:t>
            </a:r>
            <a:r>
              <a:rPr b="0" dirty="0" sz="4000" lang="en-US" spc="10"/>
              <a:t> </a:t>
            </a:r>
            <a:r>
              <a:rPr b="0" dirty="0" sz="4000" lang="en-US" spc="10"/>
              <a:t>t</a:t>
            </a:r>
            <a:r>
              <a:rPr b="0" dirty="0" sz="4000" lang="en-US" spc="10"/>
              <a:t>h</a:t>
            </a:r>
            <a:r>
              <a:rPr b="0" dirty="0" sz="4000" lang="en-US" spc="10"/>
              <a:t>e</a:t>
            </a:r>
            <a:r>
              <a:rPr b="0" dirty="0" sz="4000" lang="en-US" spc="10"/>
              <a:t> </a:t>
            </a:r>
            <a:r>
              <a:rPr b="0" dirty="0" sz="4000" lang="en-US" spc="10"/>
              <a:t>r</a:t>
            </a:r>
            <a:r>
              <a:rPr b="0" dirty="0" sz="4000" lang="en-US" spc="10"/>
              <a:t>e</a:t>
            </a:r>
            <a:r>
              <a:rPr b="0" dirty="0" sz="4000" lang="en-US" spc="10"/>
              <a:t>s</a:t>
            </a:r>
            <a:r>
              <a:rPr b="0" dirty="0" sz="4000" lang="en-US" spc="10"/>
              <a:t>p</a:t>
            </a:r>
            <a:r>
              <a:rPr b="0" dirty="0" sz="4000" lang="en-US" spc="10"/>
              <a:t>e</a:t>
            </a:r>
            <a:r>
              <a:rPr b="0" dirty="0" sz="4000" lang="en-US" spc="10"/>
              <a:t>ct </a:t>
            </a:r>
            <a:r>
              <a:rPr b="0" dirty="0" sz="4000" lang="en-US" spc="10"/>
              <a:t>o</a:t>
            </a:r>
            <a:r>
              <a:rPr b="0" dirty="0" sz="4000" lang="en-US" spc="10"/>
              <a:t>n</a:t>
            </a:r>
            <a:r>
              <a:rPr b="0" dirty="0" sz="4000" lang="en-US" spc="10"/>
              <a:t>e</a:t>
            </a:r>
            <a:r>
              <a:rPr b="0" dirty="0" sz="4000" lang="en-US" spc="10"/>
              <a:t>.</a:t>
            </a:r>
            <a:br>
              <a:rPr b="0" dirty="0" sz="4000" lang="en-US" spc="10"/>
            </a:br>
            <a:r>
              <a:rPr b="0" dirty="0" sz="4000" lang="en-US" spc="10"/>
              <a:t>*</a:t>
            </a:r>
            <a:r>
              <a:rPr b="0" dirty="0" sz="4000" lang="en-US" spc="10"/>
              <a:t>IT </a:t>
            </a:r>
            <a:r>
              <a:rPr b="0" dirty="0" sz="4000" lang="en-US" spc="10"/>
              <a:t>h</a:t>
            </a:r>
            <a:r>
              <a:rPr b="0" dirty="0" sz="4000" lang="en-US" spc="10"/>
              <a:t>e</a:t>
            </a:r>
            <a:r>
              <a:rPr b="0" dirty="0" sz="4000" lang="en-US" spc="10"/>
              <a:t>lps </a:t>
            </a:r>
            <a:r>
              <a:rPr b="0" dirty="0" sz="4000" lang="en-US" spc="10"/>
              <a:t>to </a:t>
            </a:r>
            <a:r>
              <a:rPr b="0" dirty="0" sz="4000" lang="en-US" spc="10"/>
              <a:t>a</a:t>
            </a:r>
            <a:r>
              <a:rPr b="0" dirty="0" sz="4000" lang="en-US" spc="10"/>
              <a:t>t</a:t>
            </a:r>
            <a:r>
              <a:rPr b="0" dirty="0" sz="4000" lang="en-US" spc="10"/>
              <a:t>t</a:t>
            </a:r>
            <a:r>
              <a:rPr b="0" dirty="0" sz="4000" lang="en-US" spc="10"/>
              <a:t>ract </a:t>
            </a:r>
            <a:r>
              <a:rPr b="0" dirty="0" sz="4000" lang="en-US" spc="10"/>
              <a:t>the </a:t>
            </a:r>
            <a:r>
              <a:rPr b="0" dirty="0" sz="4000" lang="en-US" spc="10"/>
              <a:t>a</a:t>
            </a:r>
            <a:r>
              <a:rPr b="0" dirty="0" sz="4000" lang="en-US" spc="10"/>
              <a:t>c</a:t>
            </a:r>
            <a:r>
              <a:rPr b="0" dirty="0" sz="4000" lang="en-US" spc="10"/>
              <a:t>t</a:t>
            </a:r>
            <a:r>
              <a:rPr b="0" dirty="0" sz="4000" lang="en-US" spc="10"/>
              <a:t>i</a:t>
            </a:r>
            <a:r>
              <a:rPr b="0" dirty="0" sz="4000" lang="en-US" spc="10"/>
              <a:t>v</a:t>
            </a:r>
            <a:r>
              <a:rPr b="0" dirty="0" sz="4000" lang="en-US" spc="10"/>
              <a:t>i</a:t>
            </a:r>
            <a:r>
              <a:rPr b="0" dirty="0" sz="4000" lang="en-US" spc="10"/>
              <a:t>ty </a:t>
            </a:r>
            <a:r>
              <a:rPr b="0" dirty="0" sz="4000" lang="en-US" spc="10"/>
              <a:t>a</a:t>
            </a:r>
            <a:r>
              <a:rPr b="0" dirty="0" sz="4000" lang="en-US" spc="10"/>
              <a:t>n</a:t>
            </a:r>
            <a:r>
              <a:rPr b="0" dirty="0" sz="4000" lang="en-US" spc="10"/>
              <a:t>d</a:t>
            </a:r>
            <a:r>
              <a:rPr b="0" dirty="0" sz="4000" lang="en-US" spc="10"/>
              <a:t> </a:t>
            </a:r>
            <a:r>
              <a:rPr b="0" dirty="0" sz="4000" lang="en-US" spc="10"/>
              <a:t>g</a:t>
            </a:r>
            <a:r>
              <a:rPr b="0" dirty="0" sz="4000" lang="en-US" spc="10"/>
              <a:t>r</a:t>
            </a:r>
            <a:r>
              <a:rPr b="0" dirty="0" sz="4000" lang="en-US" spc="10"/>
              <a:t>o</a:t>
            </a:r>
            <a:r>
              <a:rPr b="0" dirty="0" sz="4000" lang="en-US" spc="10"/>
              <a:t>w</a:t>
            </a:r>
            <a:r>
              <a:rPr b="0" dirty="0" sz="4000" lang="en-US" spc="10"/>
              <a:t>t</a:t>
            </a:r>
            <a:r>
              <a:rPr b="0" dirty="0" sz="4000" lang="en-US" spc="10"/>
              <a:t>h </a:t>
            </a:r>
            <a:r>
              <a:rPr b="0" dirty="0" sz="4000" lang="en-US" spc="10"/>
              <a:t>o</a:t>
            </a:r>
            <a:r>
              <a:rPr b="0" dirty="0" sz="4000" lang="en-US" spc="10"/>
              <a:t>f</a:t>
            </a:r>
            <a:r>
              <a:rPr b="0" dirty="0" sz="4000" lang="en-US" spc="10"/>
              <a:t> </a:t>
            </a:r>
            <a:r>
              <a:rPr b="0" dirty="0" sz="4000" lang="en-US" spc="10"/>
              <a:t>e</a:t>
            </a:r>
            <a:r>
              <a:rPr b="0" dirty="0" sz="4000" lang="en-US" spc="10"/>
              <a:t>m</a:t>
            </a:r>
            <a:r>
              <a:rPr b="0" dirty="0" sz="4000" lang="en-US" spc="10"/>
              <a:t>p</a:t>
            </a:r>
            <a:r>
              <a:rPr b="0" dirty="0" sz="4000" lang="en-US" spc="10"/>
              <a:t>loyees</a:t>
            </a:r>
            <a:r>
              <a:rPr b="0" dirty="0" sz="4000" lang="en-US" spc="10"/>
              <a:t>.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22250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ysis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loyee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dering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ious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tors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rder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ntify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ormance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erent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gories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nisation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 flipH="0" flipV="1">
            <a:off x="6696075" y="1358620"/>
            <a:ext cx="326923" cy="33683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altLang="en-US" lang="zh-CN"/>
          </a:p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1695450"/>
            <a:ext cx="5001714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4096000" y="3219450"/>
            <a:ext cx="400000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es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ger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IT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to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yse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ent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tus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4096000" y="3219450"/>
            <a:ext cx="4000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ion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rmatting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ing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all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formance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ntage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ch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partment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69" name=""/>
          <p:cNvSpPr txBox="1"/>
          <p:nvPr/>
        </p:nvSpPr>
        <p:spPr>
          <a:xfrm>
            <a:off x="1144156" y="2111544"/>
            <a:ext cx="8191979" cy="17678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loyee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ownload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hboard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mployee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x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1380490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17678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dentify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2024-08-30T06:55:34Z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4c8a20ee09c342acae4cb2462f454999</vt:lpwstr>
  </property>
</Properties>
</file>