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3313203"/>
            <a:ext cx="9408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A. TAMIL SELVI</a:t>
            </a:r>
            <a:endParaRPr lang="en-US" sz="2400" dirty="0"/>
          </a:p>
          <a:p>
            <a:r>
              <a:rPr lang="en-US" sz="2400" dirty="0"/>
              <a:t>REGISTER NO: 2213391042063 , 8B4F6CF967B6F54A4F741458AD68F6BD</a:t>
            </a:r>
          </a:p>
          <a:p>
            <a:r>
              <a:rPr lang="en-US" sz="2400" dirty="0"/>
              <a:t>DEPARTMENT</a:t>
            </a:r>
            <a:r>
              <a:rPr lang="en-US" sz="2400" dirty="0" smtClean="0"/>
              <a:t>: BACHELOR OF COMMERCE (CORPORATE SECRETARYSHIP)</a:t>
            </a:r>
            <a:endParaRPr lang="en-US" sz="2400" dirty="0"/>
          </a:p>
          <a:p>
            <a:r>
              <a:rPr lang="en-US" sz="2400" dirty="0" smtClean="0"/>
              <a:t>COLLEGE: QUEEN MARY’S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2037" y="1503860"/>
            <a:ext cx="83820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Cheerper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Highest total salary in the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Engine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department and no salary recorded for AI and Sales.0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Glasses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largest salary is in the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department, with notable amounts 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Search Engine, and a smaller amount in AI and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salaries are concentrated in the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departments, with no recorded salaries in AI and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Grand Totals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highest combined salaries across all companies are in the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department, followed by Search Engine.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Representation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bar graph visually confirms that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Engine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departments have the highest salary totals across the companies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Trend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 suggests that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Engine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departments receive the highest salary allocations across the companies.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4070" y="16002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pivot table and graph indicate that </a:t>
            </a:r>
            <a:r>
              <a:rPr lang="en-US" sz="2400" b="1" dirty="0"/>
              <a:t>Design</a:t>
            </a:r>
            <a:r>
              <a:rPr lang="en-US" sz="2400" dirty="0"/>
              <a:t> and </a:t>
            </a:r>
            <a:r>
              <a:rPr lang="en-US" sz="2400" b="1" dirty="0"/>
              <a:t>Search Engine</a:t>
            </a:r>
            <a:r>
              <a:rPr lang="en-US" sz="2400" dirty="0"/>
              <a:t> departments receive the highest salary allocations across all companies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b="1" dirty="0"/>
              <a:t>Glasses</a:t>
            </a:r>
            <a:r>
              <a:rPr lang="en-US" sz="2400" dirty="0"/>
              <a:t> has the most balanced distribution of salaries across multiple departments, while </a:t>
            </a:r>
            <a:r>
              <a:rPr lang="en-US" sz="2400" b="1" dirty="0"/>
              <a:t>Pear</a:t>
            </a:r>
            <a:r>
              <a:rPr lang="en-US" sz="2400" dirty="0"/>
              <a:t> focuses heavily on </a:t>
            </a:r>
            <a:r>
              <a:rPr lang="en-US" sz="2400" b="1" dirty="0"/>
              <a:t>Design</a:t>
            </a:r>
            <a:r>
              <a:rPr lang="en-US" sz="2400" dirty="0"/>
              <a:t> and </a:t>
            </a:r>
            <a:r>
              <a:rPr lang="en-US" sz="2400" b="1" dirty="0"/>
              <a:t>Sales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 smtClean="0"/>
              <a:t>Cheerper</a:t>
            </a:r>
            <a:r>
              <a:rPr lang="en-US" sz="2400" dirty="0" smtClean="0"/>
              <a:t> </a:t>
            </a:r>
            <a:r>
              <a:rPr lang="en-US" sz="2400" dirty="0"/>
              <a:t>shows significant investment in </a:t>
            </a:r>
            <a:r>
              <a:rPr lang="en-US" sz="2400" b="1" dirty="0"/>
              <a:t>Search Engine</a:t>
            </a:r>
            <a:r>
              <a:rPr lang="en-US" sz="2400" dirty="0"/>
              <a:t> and </a:t>
            </a:r>
            <a:r>
              <a:rPr lang="en-US" sz="2400" b="1" dirty="0"/>
              <a:t>Support</a:t>
            </a:r>
            <a:r>
              <a:rPr lang="en-US" sz="2400" dirty="0"/>
              <a:t> but none in AI or Sales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Overall, </a:t>
            </a:r>
            <a:r>
              <a:rPr lang="en-US" sz="2400" b="1" dirty="0"/>
              <a:t>Design</a:t>
            </a:r>
            <a:r>
              <a:rPr lang="en-US" sz="2400" dirty="0"/>
              <a:t> leads in total salary distribution.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Employee Dataset </a:t>
            </a:r>
          </a:p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42619" y="1975038"/>
            <a:ext cx="6019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salary distribution across different departments (AI, Big Data, Design, Sales, Search Engine, and Support) for the companies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Cheerper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Glasses, and Pear.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any significant disparities in salary allocations among the departments and companies.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which departments and companies have the highest or lowest salary expenditures.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 potential imbalances and prioritizations in salary distribution that might indicate each company’s strategic focus.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2488" y="21336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project involves analyzing salary distribution across six departments (AI, Big Data, Design, Sales, Search Engine, and Support) for three companies: </a:t>
            </a:r>
            <a:r>
              <a:rPr lang="en-US" dirty="0" err="1"/>
              <a:t>Cheerper</a:t>
            </a:r>
            <a:r>
              <a:rPr lang="en-US" dirty="0"/>
              <a:t>, Glasses, and Pear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Pivot Table provides a detailed breakdown of the total salaries allocated by each company within these departments, revealing disparities and focus areas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graph visually represents this data, highlighting significant salary contributions by department for each company.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analysis aims to uncover patterns in departmental investments and strategic priorities across the companies based on their salary allocations.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3900" y="1713583"/>
            <a:ext cx="96393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Executives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the data for strategic decision-making, focusing on where to allocate resources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Analysts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 the salary distribution to ensure it aligns with the company’s financial objectives.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Managers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Evaluate and benchmark salaries to maintain fairness and competitiveness within the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 Heads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Review salary allocations within their departments to justify budgets and plan for future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Consultants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 insights and recommendations based on the salary data to optimize company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19475" y="2925921"/>
            <a:ext cx="6553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Summarizes and organizes data for easy comparison of salary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Visualizes the summarized data, highlighting key trends and differences in salary allocation across departments and companies.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0" y="1339335"/>
            <a:ext cx="784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table shows total salary sums for different departments (AI, Big Data, Design, Sales, Search Engine, Support) across three companies: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Cheerper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Glasses, and Pear.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company's salary totals are broken down by department, with a grand total for each company and overall.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bar graph visually represents these salary sums by company, using different colors for each department.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highlights how salary distribution varies across departments and companies.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4826" y="1055583"/>
            <a:ext cx="107442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Kaggle's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 and log in or sign up.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for a relevant dataset related to salaries, companies, and departments.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the dataset in CSV format.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Import to Excel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Microsoft Excel.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the downloaded CSV file by clicking on "Data" &gt; "Get Data" &gt; "From Text/CSV".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and clean the data if necessary, ensuring that columns like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Company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Salary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are clearly labeled.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the Pivot 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your data range and go to "Insert" &gt; "PivotTable".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Company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the "Rows" section 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the "Columns" section.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Salary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the "Values" section to sum the salaries.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pivot table will now display the total salary for each department by company.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Customizing the Pivot 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 the data as needed, such as adjusting number formats to currency.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"Grand Total" option to sum across rows and columns for an overall total.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the Graph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pivot table data.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"Insert" &gt; "Column Chart" to create a bar graph.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Customize the graph by adding titles, adjusting colors, and setting axis labels.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Adjustments and Analysis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both the pivot table and the graph to ensure they accurately represent the data.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results, observing how salaries vary by department across companies.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and share your Excel file with others if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956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Tamilselvi Arumugam</cp:lastModifiedBy>
  <cp:revision>19</cp:revision>
  <dcterms:created xsi:type="dcterms:W3CDTF">2024-03-29T15:07:22Z</dcterms:created>
  <dcterms:modified xsi:type="dcterms:W3CDTF">2024-08-28T13:59:06Z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