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6D25-3F6B-C5A6-53AF-27CE0B6F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70" y="129135"/>
            <a:ext cx="10066118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Machine Learning -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B877B-6FDB-F9DF-9353-71A722D1A0DF}"/>
              </a:ext>
            </a:extLst>
          </p:cNvPr>
          <p:cNvSpPr txBox="1"/>
          <p:nvPr/>
        </p:nvSpPr>
        <p:spPr>
          <a:xfrm>
            <a:off x="1008993" y="1939159"/>
            <a:ext cx="12076386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Similar Datapoints into based on inherit patterns and similarities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Groupings can be done within data not from external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or Similarity between the datapoints calculated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Library can be modified at runtime also by using Virtual Environment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5824B-7E1C-74B0-F177-C295B9081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2915-6FC4-EE4B-BBD7-2AB78559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67" y="523273"/>
            <a:ext cx="11603420" cy="9902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Machine Learning – Clustering - Methods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C2A01-C3E4-29A5-F10C-69BE67A00396}"/>
              </a:ext>
            </a:extLst>
          </p:cNvPr>
          <p:cNvSpPr txBox="1"/>
          <p:nvPr/>
        </p:nvSpPr>
        <p:spPr>
          <a:xfrm>
            <a:off x="1923393" y="1513490"/>
            <a:ext cx="11035861" cy="637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Propogation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Mean-Shift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HDBSCAN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BIRCH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83892-59CE-4C06-52E0-C36C00E8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6" y="1741596"/>
            <a:ext cx="6591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22146-1E42-1CF0-96A5-0190184E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8B83-4637-7AF2-3CBB-51808F8F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70" y="129135"/>
            <a:ext cx="10066118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Clustering Evaluation metrics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AAE3C-EB69-97CE-7664-80370FD789B7}"/>
              </a:ext>
            </a:extLst>
          </p:cNvPr>
          <p:cNvSpPr txBox="1"/>
          <p:nvPr/>
        </p:nvSpPr>
        <p:spPr>
          <a:xfrm>
            <a:off x="-579464" y="1349043"/>
            <a:ext cx="12076386" cy="694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Rand index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Mutual Information based scores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Homogeneity, completeness and V-measure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Fowlkes-Mallows scores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Silhouette Coefficient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Calinski-Harabasz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Davies-Bouldin Index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Contingency Matrix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Pair Confusion Matrix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8FA6-046E-40DD-6BAE-735F3C4D8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E48-8434-3150-E424-0646D3A0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270" y="129135"/>
            <a:ext cx="8397517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K-Means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77741-3493-52A8-1E08-B03C49000C11}"/>
              </a:ext>
            </a:extLst>
          </p:cNvPr>
          <p:cNvSpPr txBox="1"/>
          <p:nvPr/>
        </p:nvSpPr>
        <p:spPr>
          <a:xfrm>
            <a:off x="1008993" y="1939159"/>
            <a:ext cx="12076386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based grouping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Inertia concept, samples are separated into n groups of equal variance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used for measuring distance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Centroids or Mean is calculated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categorized with near centroid by iterating all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A68CD-94A9-D571-6F11-CE2C33E86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20B3-B8B0-2B56-8BE1-D76986B0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70" y="129135"/>
            <a:ext cx="10066118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K-Means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4F2A1-E5E3-161C-1164-EA2502D94007}"/>
              </a:ext>
            </a:extLst>
          </p:cNvPr>
          <p:cNvSpPr txBox="1"/>
          <p:nvPr/>
        </p:nvSpPr>
        <p:spPr>
          <a:xfrm>
            <a:off x="1008993" y="1939159"/>
            <a:ext cx="12076386" cy="521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Initial Centroids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each samples to its nearest centroids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7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5804-4D29-24F4-FA77-1A8687793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9D22-8A52-DE2A-01CA-4A8A618AE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70" y="129135"/>
            <a:ext cx="10066118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K-Means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CBABB-32B2-B8D0-2D42-AADCA663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18" y="1358388"/>
            <a:ext cx="5391150" cy="390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2B8D0-2C1C-77B9-D9D0-D2BE1CE48AD6}"/>
              </a:ext>
            </a:extLst>
          </p:cNvPr>
          <p:cNvSpPr txBox="1"/>
          <p:nvPr/>
        </p:nvSpPr>
        <p:spPr>
          <a:xfrm>
            <a:off x="861509" y="1358388"/>
            <a:ext cx="5583536" cy="40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shows the dataset plots as cluster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Mark is the Centroid of each cluster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6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180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Machine Learning - CLustering</vt:lpstr>
      <vt:lpstr>Machine Learning – Clustering - Methods</vt:lpstr>
      <vt:lpstr>Clustering Evaluation metrics</vt:lpstr>
      <vt:lpstr>K-Means CLustering</vt:lpstr>
      <vt:lpstr>K-Means CLustering</vt:lpstr>
      <vt:lpstr>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Thulasingam</dc:creator>
  <cp:lastModifiedBy>Ganesh Thulasingam</cp:lastModifiedBy>
  <cp:revision>15</cp:revision>
  <dcterms:created xsi:type="dcterms:W3CDTF">2025-07-14T12:27:16Z</dcterms:created>
  <dcterms:modified xsi:type="dcterms:W3CDTF">2025-07-14T16:18:25Z</dcterms:modified>
</cp:coreProperties>
</file>