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9C21-6A62-333C-FEA5-6215390A6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406400"/>
            <a:ext cx="879157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Boosting ALOGORITHM – REGRESSION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9532E-B402-263D-B70C-9DF0F9483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691524"/>
            <a:ext cx="8791575" cy="2387600"/>
          </a:xfrm>
        </p:spPr>
        <p:txBody>
          <a:bodyPr>
            <a:normAutofit fontScale="47500" lnSpcReduction="20000"/>
          </a:bodyPr>
          <a:lstStyle/>
          <a:p>
            <a:r>
              <a:rPr lang="en-US" sz="9300" dirty="0"/>
              <a:t>ADA BOOSTING</a:t>
            </a:r>
          </a:p>
          <a:p>
            <a:r>
              <a:rPr lang="en-US" sz="9300" dirty="0"/>
              <a:t>XG BOOSTING</a:t>
            </a:r>
          </a:p>
          <a:p>
            <a:r>
              <a:rPr lang="en-US" sz="9300"/>
              <a:t>LG BOOSTING</a:t>
            </a:r>
            <a:endParaRPr lang="en-US" sz="93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41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1A41C-6C40-5DE4-E825-F69F4BCD4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BEF2-3F44-DC5B-99FB-A746F7C95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406400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/>
              <a:t>XG BOOST - picture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DFAFE-FE26-7AC6-5B48-5E04A1A29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318" y="2181691"/>
            <a:ext cx="4759889" cy="389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07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E27BB-8B6F-D461-A522-D9091B58D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7136-21D4-0F77-4C29-940F8ECB8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406400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/>
              <a:t>LG </a:t>
            </a:r>
            <a:r>
              <a:rPr lang="en-US" dirty="0" err="1"/>
              <a:t>BOOSt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E49230-FDFB-D01C-0022-D4E9E5576B09}"/>
              </a:ext>
            </a:extLst>
          </p:cNvPr>
          <p:cNvSpPr txBox="1"/>
          <p:nvPr/>
        </p:nvSpPr>
        <p:spPr>
          <a:xfrm>
            <a:off x="1168500" y="2153265"/>
            <a:ext cx="117068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LIGHT GRADIENT BOOST – LIGHT GBM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Adds automatic 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Handles Large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Sequentially adds Week Learners to improve model predictive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Grows the branch with Max gain</a:t>
            </a:r>
          </a:p>
        </p:txBody>
      </p:sp>
    </p:spTree>
    <p:extLst>
      <p:ext uri="{BB962C8B-B14F-4D97-AF65-F5344CB8AC3E}">
        <p14:creationId xmlns:p14="http://schemas.microsoft.com/office/powerpoint/2010/main" val="3698391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18B1C-5D4E-41D0-6048-2041D4D68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0022-726A-6B59-D116-9DB376B2E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406400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/>
              <a:t>lg BOOST - principles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28A355-BBEE-E96A-6107-416E985C6B25}"/>
              </a:ext>
            </a:extLst>
          </p:cNvPr>
          <p:cNvSpPr txBox="1"/>
          <p:nvPr/>
        </p:nvSpPr>
        <p:spPr>
          <a:xfrm>
            <a:off x="1876423" y="2064775"/>
            <a:ext cx="6990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Essemble</a:t>
            </a:r>
            <a:r>
              <a:rPr lang="en-US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Sequential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Residuals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LossFunction</a:t>
            </a:r>
            <a:endParaRPr lang="en-US" sz="3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Regularization</a:t>
            </a:r>
            <a:endParaRPr lang="en-IN" sz="3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041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5B3AD-E42E-D1F9-9CBB-AD072E5BB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97A1-49E9-46A2-7875-51F14BD21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406400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/>
              <a:t>lg BOOST - Advantages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90D4E6-759B-7585-8683-370B305FDE30}"/>
              </a:ext>
            </a:extLst>
          </p:cNvPr>
          <p:cNvSpPr txBox="1"/>
          <p:nvPr/>
        </p:nvSpPr>
        <p:spPr>
          <a:xfrm>
            <a:off x="1876423" y="2064775"/>
            <a:ext cx="69907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Enhanced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Robustness &amp; Handling of data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Interpretability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Adaptability</a:t>
            </a:r>
          </a:p>
        </p:txBody>
      </p:sp>
    </p:spTree>
    <p:extLst>
      <p:ext uri="{BB962C8B-B14F-4D97-AF65-F5344CB8AC3E}">
        <p14:creationId xmlns:p14="http://schemas.microsoft.com/office/powerpoint/2010/main" val="240860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7E1A5-8210-9DC3-78FE-D35F65314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9984-BDE8-0844-41CF-1A8FD91CD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406400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/>
              <a:t>lg BOOST - </a:t>
            </a:r>
            <a:r>
              <a:rPr lang="en-US" dirty="0" err="1"/>
              <a:t>disAdvantages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91FF3-CE5B-3958-9EF4-2C9A870198CF}"/>
              </a:ext>
            </a:extLst>
          </p:cNvPr>
          <p:cNvSpPr txBox="1"/>
          <p:nvPr/>
        </p:nvSpPr>
        <p:spPr>
          <a:xfrm>
            <a:off x="1876422" y="2064775"/>
            <a:ext cx="90963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Potential Overfitting with High Learning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Computational intensity with Large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Memory management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878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328D8-B5AB-F293-49EA-75B35588D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2891-2BAA-3541-060A-1F5DA283B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406400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/>
              <a:t>lg BOOST - picture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EFA35-EC4F-992C-D68C-795AA38AD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132" y="2728912"/>
            <a:ext cx="880326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4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95C53-89CE-4565-1D0D-A6245B828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C85E-37F8-4332-185D-778BE4AB2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1675" y="937342"/>
            <a:ext cx="8791575" cy="2387600"/>
          </a:xfrm>
        </p:spPr>
        <p:txBody>
          <a:bodyPr>
            <a:normAutofit/>
          </a:bodyPr>
          <a:lstStyle/>
          <a:p>
            <a:r>
              <a:rPr lang="en-US" sz="5600" dirty="0"/>
              <a:t>ADA-Boost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D304D-1BA8-098C-44CF-C39D923F311E}"/>
              </a:ext>
            </a:extLst>
          </p:cNvPr>
          <p:cNvSpPr txBox="1"/>
          <p:nvPr/>
        </p:nvSpPr>
        <p:spPr>
          <a:xfrm>
            <a:off x="2082900" y="2794000"/>
            <a:ext cx="51438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Weight Adjustment</a:t>
            </a:r>
          </a:p>
          <a:p>
            <a:r>
              <a:rPr lang="en-US" sz="35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Iterative Training</a:t>
            </a:r>
          </a:p>
          <a:p>
            <a:r>
              <a:rPr lang="en-US" sz="35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Ensemble Formation</a:t>
            </a:r>
          </a:p>
          <a:p>
            <a:endParaRPr lang="en-IN" sz="35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4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935FA-1EEB-25DB-7B23-467EA2698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5006-3F19-1A60-DCA4-7C98B4787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1675" y="937342"/>
            <a:ext cx="8791575" cy="2387600"/>
          </a:xfrm>
        </p:spPr>
        <p:txBody>
          <a:bodyPr>
            <a:normAutofit fontScale="90000"/>
          </a:bodyPr>
          <a:lstStyle/>
          <a:p>
            <a:r>
              <a:rPr lang="en-US" sz="5600" dirty="0"/>
              <a:t>ADA-Boost Principles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536D1-C341-808F-937F-1D27ACE63C16}"/>
              </a:ext>
            </a:extLst>
          </p:cNvPr>
          <p:cNvSpPr txBox="1"/>
          <p:nvPr/>
        </p:nvSpPr>
        <p:spPr>
          <a:xfrm>
            <a:off x="2082900" y="2794000"/>
            <a:ext cx="51438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Weight Adjustment</a:t>
            </a:r>
          </a:p>
          <a:p>
            <a:r>
              <a:rPr lang="en-US" sz="35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Iterative Training</a:t>
            </a:r>
          </a:p>
          <a:p>
            <a:r>
              <a:rPr lang="en-US" sz="35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Ensemble Formation</a:t>
            </a:r>
          </a:p>
          <a:p>
            <a:endParaRPr lang="en-IN" sz="35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96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50A36-C0A9-9D1A-EF4F-3AD6FD492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13B0-FA0F-E555-9055-B8857781C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406400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/>
              <a:t>ADA BOOST - Advantages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FDC15-FBBD-7256-063B-16DF5C4AAB8E}"/>
              </a:ext>
            </a:extLst>
          </p:cNvPr>
          <p:cNvSpPr txBox="1"/>
          <p:nvPr/>
        </p:nvSpPr>
        <p:spPr>
          <a:xfrm>
            <a:off x="1876423" y="2064775"/>
            <a:ext cx="69907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Enhanced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Robustness &amp; Handling of data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Interpretability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Adaptability</a:t>
            </a:r>
          </a:p>
        </p:txBody>
      </p:sp>
    </p:spTree>
    <p:extLst>
      <p:ext uri="{BB962C8B-B14F-4D97-AF65-F5344CB8AC3E}">
        <p14:creationId xmlns:p14="http://schemas.microsoft.com/office/powerpoint/2010/main" val="267983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3DBBE-975C-62FE-D9B8-6A2A630BD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811F-F61C-DF64-412F-566BB2813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406400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/>
              <a:t>ADA BOOST - </a:t>
            </a:r>
            <a:r>
              <a:rPr lang="en-US" dirty="0" err="1"/>
              <a:t>DisAdvantages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F2589-61C8-22D7-5B4D-C7778709B4E0}"/>
              </a:ext>
            </a:extLst>
          </p:cNvPr>
          <p:cNvSpPr txBox="1"/>
          <p:nvPr/>
        </p:nvSpPr>
        <p:spPr>
          <a:xfrm>
            <a:off x="1876423" y="2064775"/>
            <a:ext cx="6990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Sensitivity to Noisy data and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Potential for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Computational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Lack of Interpretability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Hyperparameter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Sequential tuning &amp; Parallelization</a:t>
            </a:r>
            <a:endParaRPr lang="en-IN" sz="3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3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893CF-4554-FE2B-9257-C6DBAB08A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739AC-795E-B78A-3C6D-01F02A673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406400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/>
              <a:t>ADA BOOST - Picture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B6B39-BCE3-39E1-3A89-F52AD3143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40" y="2794000"/>
            <a:ext cx="811425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8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2E314-6F66-D7FC-A662-89CDCC63B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DBD1-FB5A-75E2-5099-3F566B53D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406400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 err="1"/>
              <a:t>xg</a:t>
            </a:r>
            <a:r>
              <a:rPr lang="en-US" dirty="0"/>
              <a:t> BOOST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506A4-4E8D-CA2D-E08D-2F2A1C6F2B63}"/>
              </a:ext>
            </a:extLst>
          </p:cNvPr>
          <p:cNvSpPr txBox="1"/>
          <p:nvPr/>
        </p:nvSpPr>
        <p:spPr>
          <a:xfrm>
            <a:off x="1669946" y="2459504"/>
            <a:ext cx="6990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Extreme Gradient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Fits to correct the prediction errors made by prior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Splits the Trees at same depth</a:t>
            </a:r>
          </a:p>
        </p:txBody>
      </p:sp>
    </p:spTree>
    <p:extLst>
      <p:ext uri="{BB962C8B-B14F-4D97-AF65-F5344CB8AC3E}">
        <p14:creationId xmlns:p14="http://schemas.microsoft.com/office/powerpoint/2010/main" val="232009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155D8-09C8-01D0-6678-0226B24E7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649C-55DC-3D64-75F8-6AAC58B7F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406400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/>
              <a:t>XG BOOST - Principles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6B193-9714-1AAC-A221-7D48907F0292}"/>
              </a:ext>
            </a:extLst>
          </p:cNvPr>
          <p:cNvSpPr txBox="1"/>
          <p:nvPr/>
        </p:nvSpPr>
        <p:spPr>
          <a:xfrm>
            <a:off x="1876423" y="2064775"/>
            <a:ext cx="6990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Initial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Residual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Sequential Tree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Iteration and Error Correction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Loss Function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455448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5C0F0-781C-2F8E-1CAC-C605F3837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3B21-28BC-2A71-25E8-0288BE11F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406400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 err="1"/>
              <a:t>Xg</a:t>
            </a:r>
            <a:r>
              <a:rPr lang="en-US" dirty="0"/>
              <a:t> BOOST - Advantages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BCDAB-3AFD-5F6D-49A4-943B160305E1}"/>
              </a:ext>
            </a:extLst>
          </p:cNvPr>
          <p:cNvSpPr txBox="1"/>
          <p:nvPr/>
        </p:nvSpPr>
        <p:spPr>
          <a:xfrm>
            <a:off x="1876423" y="2064775"/>
            <a:ext cx="6990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Execution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Model Performance</a:t>
            </a:r>
            <a:endParaRPr lang="en-IN" sz="3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044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125</TotalTime>
  <Words>232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Boosting ALOGORITHM – REGRESSION  </vt:lpstr>
      <vt:lpstr>ADA-Boost  </vt:lpstr>
      <vt:lpstr>ADA-Boost Principles   </vt:lpstr>
      <vt:lpstr>ADA BOOST - Advantages  </vt:lpstr>
      <vt:lpstr>ADA BOOST - DisAdvantages  </vt:lpstr>
      <vt:lpstr>ADA BOOST - Picture  </vt:lpstr>
      <vt:lpstr>xg BOOST  </vt:lpstr>
      <vt:lpstr>XG BOOST - Principles  </vt:lpstr>
      <vt:lpstr>Xg BOOST - Advantages  </vt:lpstr>
      <vt:lpstr>XG BOOST - picture  </vt:lpstr>
      <vt:lpstr>LG BOOSt  </vt:lpstr>
      <vt:lpstr>lg BOOST - principles  </vt:lpstr>
      <vt:lpstr>lg BOOST - Advantages  </vt:lpstr>
      <vt:lpstr>lg BOOST - disAdvantages  </vt:lpstr>
      <vt:lpstr>lg BOOST - picture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Ganesh Thulasingam</dc:creator>
  <cp:lastModifiedBy>Ganesh Thulasingam</cp:lastModifiedBy>
  <cp:revision>13</cp:revision>
  <dcterms:created xsi:type="dcterms:W3CDTF">2025-06-24T09:19:44Z</dcterms:created>
  <dcterms:modified xsi:type="dcterms:W3CDTF">2025-06-25T15:27:15Z</dcterms:modified>
</cp:coreProperties>
</file>