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CA86-9F2C-A13A-9EF2-3962DA9D0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E08F5-3B99-D841-1B1A-89897743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097B4-31A1-06EB-C14B-81CBA1A0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164D-FB84-4D0D-B522-3BAADCE2C1E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21EA0-BF31-1F0A-1E85-0F59EA39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070E-EBB7-50D2-B7CE-4D38666A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ED18-0FF1-472F-9653-4237E080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7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EAC1-3A76-80A3-598E-BAB1ACB2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B6B72-C987-D9C1-84FC-2A16435F8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74BD4-02D3-DD54-8E2B-3A1702F1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164D-FB84-4D0D-B522-3BAADCE2C1E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0DCAF-DF0B-AF1E-189F-765A604C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0AC58-2F38-7CE3-C94E-AA0446EB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ED18-0FF1-472F-9653-4237E080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15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71A50-B25A-AB52-0B7E-042B6B8F6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180EF-78EF-CEFF-3E4B-58EA1B4A6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B7E3-7549-2865-0C30-AF5CC25C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164D-FB84-4D0D-B522-3BAADCE2C1E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1AD3-2E10-2A96-F93B-9FCBF8B8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94361-B787-655A-6178-A5B58E73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ED18-0FF1-472F-9653-4237E080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71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DE84-875F-BAD2-9543-8D2E730A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7CAAA-DD9B-1845-2135-E20A388E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A49C6-51DC-F909-671D-1113552C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164D-FB84-4D0D-B522-3BAADCE2C1E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36C3B-4EC1-EDBB-A69F-9F3BF946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7067-5414-F2E8-FDF6-E7872F3E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ED18-0FF1-472F-9653-4237E080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23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B8A1-F229-6B15-A24A-9CFDBE7E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F9BFD-660F-F3D2-0AB4-10F996553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5C08D-165C-057B-7610-7520AF0F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164D-FB84-4D0D-B522-3BAADCE2C1E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C119-6C5A-06B8-4640-30CD111C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B76D7-7991-3A9B-2F59-6161F163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ED18-0FF1-472F-9653-4237E080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72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D35F-48EB-686E-1747-B26ADE76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BC8B-C355-4A5D-6AE9-074059EC7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9F058-3BAA-DB96-8D97-8C61988A5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F31CD-1C73-567F-60BB-6233DD63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164D-FB84-4D0D-B522-3BAADCE2C1E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4F257-8C77-86D3-ED28-1B6FA34D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6C5EB-999D-0191-9C1D-793A5F38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ED18-0FF1-472F-9653-4237E080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2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0384-FFAC-40C5-F848-333382BC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C4C6A-07E8-DA54-9AF8-191E82425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59797-E40D-2D47-00FF-CC3FF93D8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D87A8-82A5-3F77-C14E-2BA671D1A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746AA-4186-E3B4-D993-5026A8BCE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3BE0F-F777-B9E2-AEAE-8D033393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164D-FB84-4D0D-B522-3BAADCE2C1E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50556-924E-1ECD-EF31-587D3013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8060A-FC24-D43C-9326-8896D43E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ED18-0FF1-472F-9653-4237E080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7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8D03-1C0B-7831-FEB0-BD8CB91A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1093B-D695-C93D-27E3-26BD8919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164D-FB84-4D0D-B522-3BAADCE2C1E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C3D0A-C716-3475-1785-91D889BA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5AF5F-CD0A-63EF-FDC5-1D840F54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ED18-0FF1-472F-9653-4237E080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77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CE4DE-44B5-3211-B08F-637CF5F0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164D-FB84-4D0D-B522-3BAADCE2C1E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DF6D8-50A6-2632-D754-32A2631D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45AEB-275C-0B19-630A-805EBF23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ED18-0FF1-472F-9653-4237E080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78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6294-DBAD-3DC2-138A-5AA25D45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7B50-9FAB-D931-DA8A-CEA117E2C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820B7-A07B-F076-ECE8-E6B9100D8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C7052-F1A9-B8C0-88D4-E702E545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164D-FB84-4D0D-B522-3BAADCE2C1E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56F6F-FC74-58AC-A849-B9A11A0C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2F197-1069-6FA8-3FBB-ACEB9388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ED18-0FF1-472F-9653-4237E080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9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2A15-1E92-7867-2EAB-069C5E2F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F52D9-AA0D-485C-AF2D-300AD41C2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3D9EF-2ABA-EABE-5A57-59387FB0C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216D6-2378-63A7-1F5A-18CA7C53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164D-FB84-4D0D-B522-3BAADCE2C1E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82DA1-47B1-B8A9-BD4A-6BF259ED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810A0-037C-700B-1192-77B573C8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ED18-0FF1-472F-9653-4237E080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33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18563-A491-9ADC-5531-019F1AE1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4DE33-0B9B-9FB6-51EF-20FD0DA29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6DB6-0991-E92D-6A58-6554C85B0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A164D-FB84-4D0D-B522-3BAADCE2C1E4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7B9C-7358-54C4-480A-AA23C35FB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0E285-F9E0-74E5-1120-33CC06BCC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0ED18-0FF1-472F-9653-4237E08079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1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8115-5514-61AB-A610-A556C3660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A8F91-0386-E51D-5C17-F34293F47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72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Thulasingam</dc:creator>
  <cp:lastModifiedBy>Ganesh Thulasingam</cp:lastModifiedBy>
  <cp:revision>1</cp:revision>
  <dcterms:created xsi:type="dcterms:W3CDTF">2025-06-24T09:16:35Z</dcterms:created>
  <dcterms:modified xsi:type="dcterms:W3CDTF">2025-06-24T09:17:33Z</dcterms:modified>
</cp:coreProperties>
</file>