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GB" sz="2400" dirty="0"/>
              <a:t>MEHEK ANJUM M </a:t>
            </a:r>
            <a:endParaRPr lang="en-US" sz="2400" dirty="0"/>
          </a:p>
          <a:p>
            <a:r>
              <a:rPr lang="en-US" sz="2400" dirty="0"/>
              <a:t>REGISTER NO:</a:t>
            </a:r>
            <a:r>
              <a:rPr lang="en-IN" sz="2400" dirty="0"/>
              <a:t> 1222019</a:t>
            </a:r>
            <a:r>
              <a:rPr lang="en-GB" sz="2400" dirty="0"/>
              <a:t>18</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21435"/>
            <a:ext cx="7324725"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919514490690</cp:lastModifiedBy>
  <cp:revision>3</cp:revision>
  <dcterms:modified xsi:type="dcterms:W3CDTF">2024-08-30T15:49:30Z</dcterms:modified>
</cp:coreProperties>
</file>