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Capstone Project: E-commerce Product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Name: Tamil Selvi.V</a:t>
            </a:r>
          </a:p>
          <a:p>
            <a:r>
              <a:t>Date: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• Successfully implemented end-to-end data pipeline</a:t>
            </a:r>
          </a:p>
          <a:p>
            <a:r>
              <a:t>• Demonstrated practical ML application</a:t>
            </a:r>
          </a:p>
          <a:p>
            <a:r>
              <a:t>• Future Work: Deploy model for live predictions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Objective: Leverage data science to analyze product trends and improve marketing strategies.</a:t>
            </a:r>
          </a:p>
          <a:p>
            <a:r>
              <a:t>Context: Tasked by a growing e-commerce company.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• Website: [e.g., example.com]</a:t>
            </a:r>
          </a:p>
          <a:p>
            <a:r>
              <a:t>• Tools: BeautifulSoup, Scrapy</a:t>
            </a:r>
          </a:p>
          <a:p>
            <a:r>
              <a:t>• Data Collected: Product Name, Price, Category, Ratings, Reviews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• Handled missing values &amp; duplicates</a:t>
            </a:r>
          </a:p>
          <a:p>
            <a:r>
              <a:t>• Standardized formats (currency, text)</a:t>
            </a:r>
          </a:p>
          <a:p>
            <a:r>
              <a:t>• Performed EDA for distribution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• Database: SQLite/MySQL</a:t>
            </a:r>
          </a:p>
          <a:p>
            <a:r>
              <a:t>• Used SQLAlchemy for integration</a:t>
            </a:r>
          </a:p>
          <a:p>
            <a:r>
              <a:t>• Stored cleaned data for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• Algorithm: K-means clustering</a:t>
            </a:r>
          </a:p>
          <a:p>
            <a:r>
              <a:t>• Optimal clusters found via Elbow Method</a:t>
            </a:r>
          </a:p>
          <a:p>
            <a:r>
              <a:t>• Products grouped by similarity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• Models: Logistic Regression, SVM, k-NN, Random Forest, XGBoost</a:t>
            </a:r>
          </a:p>
          <a:p>
            <a:r>
              <a:t>• Evaluation: Accuracy, F1-score</a:t>
            </a:r>
          </a:p>
          <a:p>
            <a:r>
              <a:t>• Best Model Identified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• Techniques: Grid Search, Random Search</a:t>
            </a:r>
          </a:p>
          <a:p>
            <a:r>
              <a:t>• Parameters tuned for best performance</a:t>
            </a:r>
          </a:p>
          <a:p>
            <a:r>
              <a:t>• Accuracy improved post-tuning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• Identified customer preferences &amp; pricing trends</a:t>
            </a:r>
          </a:p>
          <a:p>
            <a:r>
              <a:t>• Recommended product groupings</a:t>
            </a:r>
          </a:p>
          <a:p>
            <a:r>
              <a:t>• Helped optimize marketing strategies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213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Capstone Project: E-commerce Product Analysis</vt:lpstr>
      <vt:lpstr>Project Overview</vt:lpstr>
      <vt:lpstr>Web Scraping</vt:lpstr>
      <vt:lpstr>Data Cleaning</vt:lpstr>
      <vt:lpstr>Data Storage</vt:lpstr>
      <vt:lpstr>Unsupervised Learning</vt:lpstr>
      <vt:lpstr>Supervised Learning</vt:lpstr>
      <vt:lpstr>Hyperparameter Tuning</vt:lpstr>
      <vt:lpstr>Insights &amp; Results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E-commerce Product Analysis</dc:title>
  <dc:subject/>
  <dc:creator/>
  <cp:keywords/>
  <dc:description>generated using python-pptx</dc:description>
  <cp:lastModifiedBy>IQAC_sys</cp:lastModifiedBy>
  <cp:revision>2</cp:revision>
  <dcterms:created xsi:type="dcterms:W3CDTF">2013-01-27T09:14:16Z</dcterms:created>
  <dcterms:modified xsi:type="dcterms:W3CDTF">2025-06-13T04:56:59Z</dcterms:modified>
  <cp:category/>
</cp:coreProperties>
</file>