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2" y="533400"/>
            <a:ext cx="8619344" cy="1745105"/>
          </a:xfrm>
        </p:spPr>
        <p:txBody>
          <a:bodyPr/>
          <a:lstStyle/>
          <a:p>
            <a:pPr algn="ctr"/>
            <a:r>
              <a:t>Road Sign Classification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3161" y="2278505"/>
            <a:ext cx="5666059" cy="854439"/>
          </a:xfrm>
        </p:spPr>
        <p:txBody>
          <a:bodyPr/>
          <a:lstStyle/>
          <a:p>
            <a:r>
              <a:t>Milestone 3 – Deep Learning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754" y="4586990"/>
            <a:ext cx="461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Submitted by,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V.Tamil</a:t>
            </a:r>
            <a:r>
              <a:rPr lang="en-US" sz="2400" dirty="0" smtClean="0"/>
              <a:t> </a:t>
            </a:r>
            <a:r>
              <a:rPr lang="en-US" sz="2400" dirty="0" err="1" smtClean="0"/>
              <a:t>Selvi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7239000" cy="4992696"/>
          </a:xfrm>
        </p:spPr>
        <p:txBody>
          <a:bodyPr>
            <a:normAutofit lnSpcReduction="10000"/>
          </a:bodyPr>
          <a:lstStyle/>
          <a:p>
            <a:r>
              <a:t>CNNs are effective for image-based classification tasks.</a:t>
            </a:r>
          </a:p>
          <a:p>
            <a:r>
              <a:t>This project demonstrates road sign classification using deep learning.</a:t>
            </a:r>
          </a:p>
          <a:p>
            <a:r>
              <a:t>Future work can include augmentation, transfer learning, and model </a:t>
            </a:r>
            <a:r>
              <a:rPr/>
              <a:t>deployment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CNN successfully classifies road signs from image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Model structure and preprocessing ensure generalization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Ready for deployment or further fine-tuning with new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Develop a deep learning model to classify road signs from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Utilize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for visual feature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Evaluate model performance with accuracy and confusion matrix.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Dataset contains images of road signs grouped into class folders (0–12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Each folder represents a unique class (e.g., speed limits, stop signs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Folder structure used for training with </a:t>
            </a:r>
            <a:r>
              <a:rPr lang="en-US" dirty="0" smtClean="0"/>
              <a:t>Image Data Generator</a:t>
            </a:r>
            <a:r>
              <a:rPr lang="en-US" dirty="0" smtClean="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Convolutional</a:t>
            </a:r>
            <a:r>
              <a:rPr lang="en-US" dirty="0" smtClean="0"/>
              <a:t> Layers with </a:t>
            </a:r>
            <a:r>
              <a:rPr lang="en-US" dirty="0" err="1" smtClean="0"/>
              <a:t>ReLU</a:t>
            </a:r>
            <a:r>
              <a:rPr lang="en-US" dirty="0" smtClean="0"/>
              <a:t> activation and </a:t>
            </a:r>
            <a:r>
              <a:rPr lang="en-US" dirty="0" err="1" smtClean="0"/>
              <a:t>MaxPooling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1 Dense layer with Dropout for regularization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•Final </a:t>
            </a:r>
            <a:r>
              <a:rPr lang="en-US" dirty="0" smtClean="0"/>
              <a:t>Dense layer with </a:t>
            </a:r>
            <a:r>
              <a:rPr lang="en-US" dirty="0" err="1" smtClean="0"/>
              <a:t>Softmax</a:t>
            </a:r>
            <a:r>
              <a:rPr lang="en-US" dirty="0" smtClean="0"/>
              <a:t> activation for classification.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size: 64x64 </a:t>
            </a:r>
            <a:r>
              <a:rPr lang="en-US" dirty="0" smtClean="0"/>
              <a:t>pixels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Batch size: </a:t>
            </a:r>
            <a:r>
              <a:rPr lang="en-US" dirty="0" smtClean="0"/>
              <a:t>32</a:t>
            </a:r>
          </a:p>
          <a:p>
            <a:r>
              <a:rPr lang="en-US" dirty="0" smtClean="0"/>
              <a:t>Optimizer</a:t>
            </a:r>
            <a:r>
              <a:rPr lang="en-US" dirty="0" smtClean="0"/>
              <a:t>: </a:t>
            </a:r>
            <a:r>
              <a:rPr lang="en-US" dirty="0" smtClean="0"/>
              <a:t>Adam</a:t>
            </a:r>
          </a:p>
          <a:p>
            <a:r>
              <a:rPr lang="en-US" dirty="0" smtClean="0"/>
              <a:t>Loss </a:t>
            </a:r>
            <a:r>
              <a:rPr lang="en-US" dirty="0" smtClean="0"/>
              <a:t>Function: Categorical </a:t>
            </a:r>
            <a:r>
              <a:rPr lang="en-US" dirty="0" smtClean="0"/>
              <a:t>Cross entropy</a:t>
            </a:r>
          </a:p>
          <a:p>
            <a:r>
              <a:rPr lang="en-US" dirty="0" smtClean="0"/>
              <a:t>Epochs</a:t>
            </a:r>
            <a:r>
              <a:rPr lang="en-US" dirty="0" smtClean="0"/>
              <a:t>: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Metric: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Conv2D(32) → MaxPooling2D</a:t>
            </a:r>
          </a:p>
          <a:p>
            <a:r>
              <a:rPr smtClean="0"/>
              <a:t> </a:t>
            </a:r>
            <a:r>
              <a:t>Conv2D(64) → MaxPooling2D</a:t>
            </a:r>
          </a:p>
          <a:p>
            <a:r>
              <a:rPr smtClean="0"/>
              <a:t> </a:t>
            </a:r>
            <a:r>
              <a:t>Conv2D(128) → Flatten</a:t>
            </a:r>
          </a:p>
          <a:p>
            <a:r>
              <a:rPr smtClean="0"/>
              <a:t> </a:t>
            </a:r>
            <a:r>
              <a:t>Dense(128, relu) → Dense(output, softmax)</a:t>
            </a:r>
          </a:p>
          <a:p>
            <a:endParaRPr/>
          </a:p>
          <a:p>
            <a:r>
              <a:t>Optimizer: Adam</a:t>
            </a:r>
          </a:p>
          <a:p>
            <a:r>
              <a:t>Loss: Sparse Categorical Crossentropy</a:t>
            </a:r>
          </a:p>
          <a:p>
            <a:r>
              <a:t>Metric: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Install dependencies: tensorflow, numpy, matplotlib</a:t>
            </a:r>
          </a:p>
          <a:p>
            <a:r>
              <a:t>2. Prepare dataset with folder-wise class images.</a:t>
            </a:r>
          </a:p>
          <a:p>
            <a:r>
              <a:t>3. Run the provided Python script.</a:t>
            </a:r>
          </a:p>
          <a:p>
            <a:r>
              <a:t>4. The model trains on 80% of data and validates on 20%.</a:t>
            </a:r>
          </a:p>
          <a:p>
            <a:r>
              <a:t>5. Accuracy and performance graphs are displayed after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Google Drive (optional)</a:t>
            </a:r>
          </a:p>
          <a:p>
            <a:r>
              <a:rPr lang="en-US" dirty="0" smtClean="0"/>
              <a:t>Import &amp; organize dataset from folders like DATA/0, DATA/1, etc.</a:t>
            </a:r>
          </a:p>
          <a:p>
            <a:r>
              <a:rPr lang="en-US" dirty="0" smtClean="0"/>
              <a:t>Preprocess images using </a:t>
            </a:r>
            <a:r>
              <a:rPr lang="en-US" dirty="0" err="1" smtClean="0"/>
              <a:t>ImageDataGenerator</a:t>
            </a:r>
            <a:endParaRPr lang="en-US" dirty="0" smtClean="0"/>
          </a:p>
          <a:p>
            <a:r>
              <a:rPr lang="en-US" dirty="0" smtClean="0"/>
              <a:t>Build &amp; train CNN using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Evaluate model: Accuracy, Confusion Matrix</a:t>
            </a:r>
          </a:p>
          <a:p>
            <a:r>
              <a:rPr lang="en-US" dirty="0" smtClean="0"/>
              <a:t>Save trained model (optional)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Accuracy:</a:t>
            </a:r>
            <a:r>
              <a:rPr lang="en-US" dirty="0" smtClean="0"/>
              <a:t> ~90.5%</a:t>
            </a:r>
          </a:p>
          <a:p>
            <a:r>
              <a:rPr lang="en-US" b="1" dirty="0" smtClean="0"/>
              <a:t>Validation Accuracy:</a:t>
            </a:r>
            <a:r>
              <a:rPr lang="en-US" dirty="0" smtClean="0"/>
              <a:t> ~86.1%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133</TotalTime>
  <Words>360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Road Sign Classification using CNN</vt:lpstr>
      <vt:lpstr>Problem Statement</vt:lpstr>
      <vt:lpstr>Dataset Overview</vt:lpstr>
      <vt:lpstr>Slide 4</vt:lpstr>
      <vt:lpstr>Training Configuration</vt:lpstr>
      <vt:lpstr>CNN Model Architecture</vt:lpstr>
      <vt:lpstr>How to Run the Code</vt:lpstr>
      <vt:lpstr>Slide 8</vt:lpstr>
      <vt:lpstr>Slide 9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IQAC_sys</cp:lastModifiedBy>
  <cp:revision>16</cp:revision>
  <dcterms:created xsi:type="dcterms:W3CDTF">2013-01-27T09:14:16Z</dcterms:created>
  <dcterms:modified xsi:type="dcterms:W3CDTF">2025-06-11T12:11:54Z</dcterms:modified>
  <cp:category/>
</cp:coreProperties>
</file>