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9"/>
  </p:notesMasterIdLst>
  <p:sldIdLst>
    <p:sldId id="256" r:id="rId2"/>
    <p:sldId id="257" r:id="rId3"/>
    <p:sldId id="258" r:id="rId4"/>
    <p:sldId id="259" r:id="rId5"/>
    <p:sldId id="261" r:id="rId6"/>
    <p:sldId id="262" r:id="rId7"/>
    <p:sldId id="263" r:id="rId8"/>
    <p:sldId id="265" r:id="rId9"/>
    <p:sldId id="29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Lst>
  <p:sldSz cx="9144000" cy="5143500" type="screen16x9"/>
  <p:notesSz cx="6858000" cy="9144000"/>
  <p:embeddedFontLst>
    <p:embeddedFont>
      <p:font typeface="Book Antiqua" panose="02040602050305030304" pitchFamily="18" charset="0"/>
      <p:regular r:id="rId40"/>
      <p:bold r:id="rId41"/>
      <p:italic r:id="rId42"/>
      <p:boldItalic r:id="rId43"/>
    </p:embeddedFont>
    <p:embeddedFont>
      <p:font typeface="Bookman Old Style" panose="02050604050505020204" pitchFamily="18" charset="0"/>
      <p:regular r:id="rId44"/>
      <p:bold r:id="rId45"/>
      <p:italic r:id="rId46"/>
      <p:boldItalic r:id="rId47"/>
    </p:embeddedFont>
    <p:embeddedFont>
      <p:font typeface="Inter" panose="020B0604020202020204" charset="0"/>
      <p:regular r:id="rId48"/>
      <p:bold r:id="rId49"/>
    </p:embeddedFont>
    <p:embeddedFont>
      <p:font typeface="Inter-Regular" panose="020B0604020202020204" charset="0"/>
      <p:regular r:id="rId50"/>
      <p:bold r:id="rId51"/>
    </p:embeddedFont>
    <p:embeddedFont>
      <p:font typeface="Montserrat" panose="00000500000000000000" pitchFamily="2" charset="0"/>
      <p:regular r:id="rId52"/>
      <p:bold r:id="rId53"/>
      <p:italic r:id="rId54"/>
      <p:boldItalic r:id="rId55"/>
    </p:embeddedFont>
    <p:embeddedFont>
      <p:font typeface="Playfair Display" panose="00000500000000000000" pitchFamily="2" charset="0"/>
      <p:regular r:id="rId56"/>
      <p:bold r:id="rId57"/>
      <p:italic r:id="rId58"/>
      <p:boldItalic r:id="rId59"/>
    </p:embeddedFont>
    <p:embeddedFont>
      <p:font typeface="Playfair Display Regular" panose="00000500000000000000"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612979-EF31-4AF9-A8EF-6B6A0A963571}">
  <a:tblStyle styleId="{50612979-EF31-4AF9-A8EF-6B6A0A96357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FBDF9CB-71E7-4CE3-B812-B350EE79E3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51" autoAdjust="0"/>
  </p:normalViewPr>
  <p:slideViewPr>
    <p:cSldViewPr snapToGrid="0">
      <p:cViewPr varScale="1">
        <p:scale>
          <a:sx n="116" d="100"/>
          <a:sy n="116"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font" Target="fonts/font2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87d137f743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7d137f743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52b6f6c1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52b6f6c1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c52b6f6c13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c52b6f6c1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c52b6f6c1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c52b6f6c1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c52b6f6c13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c52b6f6c13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c52b6f6c13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c52b6f6c13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c52b6f6c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c52b6f6c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52b6f6c13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52b6f6c1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c52b6f6c13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c52b6f6c13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52b6f6c13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52b6f6c13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52b6f6c13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c52b6f6c13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35694cd56_0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35694cd56_0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77ac4a4f4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77ac4a4f4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 Deletion</a:t>
            </a:r>
          </a:p>
          <a:p>
            <a:pPr>
              <a:buFont typeface="Arial" panose="020B0604020202020204" pitchFamily="34" charset="0"/>
              <a:buChar char="•"/>
            </a:pPr>
            <a:r>
              <a:rPr lang="en-US" b="1" dirty="0"/>
              <a:t>Listwise Deletion</a:t>
            </a:r>
            <a:r>
              <a:rPr lang="en-US" dirty="0"/>
              <a:t>: Remove entire rows with missing values. Simple but can lead to significant data loss, affecting analysis accuracy.</a:t>
            </a:r>
          </a:p>
          <a:p>
            <a:pPr>
              <a:buFont typeface="Arial" panose="020B0604020202020204" pitchFamily="34" charset="0"/>
              <a:buChar char="•"/>
            </a:pPr>
            <a:r>
              <a:rPr lang="en-US" b="1" dirty="0"/>
              <a:t>Pairwise Deletion</a:t>
            </a:r>
            <a:r>
              <a:rPr lang="en-US" dirty="0"/>
              <a:t>: Use all available data without deleting entire rows. Useful for correlation and covariance calculations, preserving more data.</a:t>
            </a:r>
          </a:p>
          <a:p>
            <a:r>
              <a:rPr lang="en-US" b="1" dirty="0"/>
              <a:t>2. Imputation</a:t>
            </a:r>
          </a:p>
          <a:p>
            <a:pPr>
              <a:buFont typeface="Arial" panose="020B0604020202020204" pitchFamily="34" charset="0"/>
              <a:buChar char="•"/>
            </a:pPr>
            <a:r>
              <a:rPr lang="en-US" b="1" dirty="0"/>
              <a:t>Mean/Median/Mode Imputation</a:t>
            </a:r>
            <a:r>
              <a:rPr lang="en-US" dirty="0"/>
              <a:t>: Replace missing values with the mean, median, or mode of the column. Easy but can distort data distribution.</a:t>
            </a:r>
          </a:p>
          <a:p>
            <a:pPr>
              <a:buFont typeface="Arial" panose="020B0604020202020204" pitchFamily="34" charset="0"/>
              <a:buChar char="•"/>
            </a:pPr>
            <a:r>
              <a:rPr lang="en-US" b="1" dirty="0"/>
              <a:t>Regression Imputation</a:t>
            </a:r>
            <a:r>
              <a:rPr lang="en-US" dirty="0"/>
              <a:t>: Predict missing values using regression models based on other variables. More accurate but requires complex calculations.</a:t>
            </a:r>
          </a:p>
          <a:p>
            <a:pPr>
              <a:buFont typeface="Arial" panose="020B0604020202020204" pitchFamily="34" charset="0"/>
              <a:buChar char="•"/>
            </a:pPr>
            <a:r>
              <a:rPr lang="en-US" b="1" dirty="0"/>
              <a:t>K-Nearest Neighbors (KNN) Imputation</a:t>
            </a:r>
            <a:r>
              <a:rPr lang="en-US" dirty="0"/>
              <a:t>: Replace missing values with the average of the nearest neighbors. Considers data similarity, improving imputation accuracy.</a:t>
            </a:r>
          </a:p>
          <a:p>
            <a:r>
              <a:rPr lang="en-US" b="1" dirty="0"/>
              <a:t>3. Advanced Techniques</a:t>
            </a:r>
          </a:p>
          <a:p>
            <a:pPr>
              <a:buFont typeface="Arial" panose="020B0604020202020204" pitchFamily="34" charset="0"/>
              <a:buChar char="•"/>
            </a:pPr>
            <a:r>
              <a:rPr lang="en-US" b="1" dirty="0"/>
              <a:t>Multiple Imputation</a:t>
            </a:r>
            <a:r>
              <a:rPr lang="en-US" dirty="0"/>
              <a:t>: Create multiple datasets with different imputed values and combine results. Accounts for uncertainty in missing data, enhancing robustness.</a:t>
            </a:r>
          </a:p>
          <a:p>
            <a:pPr>
              <a:buFont typeface="Arial" panose="020B0604020202020204" pitchFamily="34" charset="0"/>
              <a:buChar char="•"/>
            </a:pPr>
            <a:r>
              <a:rPr lang="en-US" b="1" dirty="0"/>
              <a:t>Machine Learning Models</a:t>
            </a:r>
            <a:r>
              <a:rPr lang="en-US" dirty="0"/>
              <a:t>: Use algorithms like Random Forest or </a:t>
            </a:r>
            <a:r>
              <a:rPr lang="en-US" dirty="0" err="1"/>
              <a:t>XGBoost</a:t>
            </a:r>
            <a:r>
              <a:rPr lang="en-US" dirty="0"/>
              <a:t> to predict missing values. Captures complex patterns, improving imputation accuracy.</a:t>
            </a:r>
          </a:p>
          <a:p>
            <a:r>
              <a:rPr lang="en-US" b="1" dirty="0"/>
              <a:t>4. Domain-Specific Methods</a:t>
            </a:r>
          </a:p>
          <a:p>
            <a:pPr>
              <a:buFont typeface="Arial" panose="020B0604020202020204" pitchFamily="34" charset="0"/>
              <a:buChar char="•"/>
            </a:pPr>
            <a:r>
              <a:rPr lang="en-US" b="1" dirty="0"/>
              <a:t>Expert Knowledge</a:t>
            </a:r>
            <a:r>
              <a:rPr lang="en-US" dirty="0"/>
              <a:t>: Use domain expertise to fill in missing values. Highly accurate but requires input from experts familiar with the data.</a:t>
            </a:r>
          </a:p>
          <a:p>
            <a:pPr>
              <a:buFont typeface="Arial" panose="020B0604020202020204" pitchFamily="34" charset="0"/>
              <a:buChar char="•"/>
            </a:pPr>
            <a:r>
              <a:rPr lang="en-US" b="1" dirty="0"/>
              <a:t>Custom Imputation</a:t>
            </a:r>
            <a:r>
              <a:rPr lang="en-US" dirty="0"/>
              <a:t>: Develop custom methods based on specific dataset characteristics. Tailored to the data, ensuring relevant and accurate imputation.</a:t>
            </a:r>
          </a:p>
          <a:p>
            <a:r>
              <a:rPr lang="en-US" b="1" dirty="0"/>
              <a:t>5. Using Indicators</a:t>
            </a:r>
          </a:p>
          <a:p>
            <a:pPr>
              <a:buFont typeface="Arial" panose="020B0604020202020204" pitchFamily="34" charset="0"/>
              <a:buChar char="•"/>
            </a:pPr>
            <a:r>
              <a:rPr lang="en-US" b="1" dirty="0"/>
              <a:t>Missing Value Indicator</a:t>
            </a:r>
            <a:r>
              <a:rPr lang="en-US" dirty="0"/>
              <a:t>: Create a new binary variable indicating whether a value is missing. Preserves information about the missingness itself, aiding analysis.</a:t>
            </a:r>
          </a:p>
          <a:p>
            <a:r>
              <a:rPr lang="en-US" dirty="0"/>
              <a:t>dataset initially had 1000 rows and 10 columns. After handling missing values, the shape might remain the same if you used imputation techniques. However, if you used deletion methods, the number of rows might decrease.</a:t>
            </a:r>
          </a:p>
          <a:p>
            <a:pPr>
              <a:buFont typeface="Arial" panose="020B0604020202020204" pitchFamily="34" charset="0"/>
              <a:buChar char="•"/>
            </a:pPr>
            <a:r>
              <a:rPr lang="en-US" b="1" dirty="0"/>
              <a:t>Before Handling Missing Values</a:t>
            </a:r>
            <a:r>
              <a:rPr lang="en-US" dirty="0"/>
              <a:t>: (1000, 10)</a:t>
            </a:r>
          </a:p>
          <a:p>
            <a:pPr>
              <a:buFont typeface="Arial" panose="020B0604020202020204" pitchFamily="34" charset="0"/>
              <a:buChar char="•"/>
            </a:pPr>
            <a:r>
              <a:rPr lang="en-US" b="1" dirty="0"/>
              <a:t>After Handling Missing Values</a:t>
            </a:r>
            <a:r>
              <a:rPr lang="en-US" dirty="0"/>
              <a:t>: (1000, 10) (if imputation) or (950, 10) (if deletion)</a:t>
            </a:r>
          </a:p>
          <a:p>
            <a:pPr>
              <a:buFont typeface="Arial" panose="020B0604020202020204" pitchFamily="34" charset="0"/>
              <a:buChar char="•"/>
            </a:pPr>
            <a:endParaRPr lang="en-US"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1. Identifying Outliers</a:t>
            </a:r>
          </a:p>
          <a:p>
            <a:pPr>
              <a:buFont typeface="Arial" panose="020B0604020202020204" pitchFamily="34" charset="0"/>
              <a:buChar char="•"/>
            </a:pPr>
            <a:r>
              <a:rPr lang="en-US" b="1" dirty="0"/>
              <a:t>Visual Methods</a:t>
            </a:r>
            <a:r>
              <a:rPr lang="en-US" dirty="0"/>
              <a:t>: Use box plots, scatter plots, or histograms to visually identify outliers.</a:t>
            </a:r>
          </a:p>
          <a:p>
            <a:pPr>
              <a:buFont typeface="Arial" panose="020B0604020202020204" pitchFamily="34" charset="0"/>
              <a:buChar char="•"/>
            </a:pPr>
            <a:r>
              <a:rPr lang="en-US" b="1" dirty="0"/>
              <a:t>Statistical Methods</a:t>
            </a:r>
            <a:r>
              <a:rPr lang="en-US" dirty="0"/>
              <a:t>: Calculate Z-scores or use the IQR (Interquartile Range) method to detect outliers.</a:t>
            </a:r>
          </a:p>
          <a:p>
            <a:r>
              <a:rPr lang="en-US" b="1" dirty="0"/>
              <a:t>2. Handling Outliers</a:t>
            </a:r>
          </a:p>
          <a:p>
            <a:pPr>
              <a:buFont typeface="Arial" panose="020B0604020202020204" pitchFamily="34" charset="0"/>
              <a:buChar char="•"/>
            </a:pPr>
            <a:r>
              <a:rPr lang="en-US" b="1" dirty="0"/>
              <a:t>Removal</a:t>
            </a:r>
            <a:r>
              <a:rPr lang="en-US" dirty="0"/>
              <a:t>: Simply remove the outliers from the dataset. This is straightforward but can lead to loss of valuable data.</a:t>
            </a:r>
          </a:p>
          <a:p>
            <a:pPr>
              <a:buFont typeface="Arial" panose="020B0604020202020204" pitchFamily="34" charset="0"/>
              <a:buChar char="•"/>
            </a:pPr>
            <a:r>
              <a:rPr lang="en-US" b="1" dirty="0"/>
              <a:t>Transformation</a:t>
            </a:r>
            <a:r>
              <a:rPr lang="en-US" dirty="0"/>
              <a:t>: Apply transformations like log, square root, or cube root to reduce the impact of outliers.</a:t>
            </a:r>
          </a:p>
          <a:p>
            <a:pPr>
              <a:buFont typeface="Arial" panose="020B0604020202020204" pitchFamily="34" charset="0"/>
              <a:buChar char="•"/>
            </a:pPr>
            <a:r>
              <a:rPr lang="en-US" b="1" dirty="0"/>
              <a:t>Capping</a:t>
            </a:r>
            <a:r>
              <a:rPr lang="en-US" dirty="0"/>
              <a:t>: Limit the extreme values to a certain percentile (e.g., 1st and 99th percentiles) to reduce their influence.</a:t>
            </a:r>
          </a:p>
          <a:p>
            <a:pPr>
              <a:buFont typeface="Arial" panose="020B0604020202020204" pitchFamily="34" charset="0"/>
              <a:buChar char="•"/>
            </a:pPr>
            <a:r>
              <a:rPr lang="en-US" b="1" dirty="0"/>
              <a:t>Imputation</a:t>
            </a:r>
            <a:r>
              <a:rPr lang="en-US" dirty="0"/>
              <a:t>: Replace outliers with a more acceptable value, such as the mean or median of the data.</a:t>
            </a:r>
          </a:p>
          <a:p>
            <a:pPr>
              <a:buFont typeface="Arial" panose="020B0604020202020204" pitchFamily="34" charset="0"/>
              <a:buChar char="•"/>
            </a:pPr>
            <a:r>
              <a:rPr lang="en-US" b="1" dirty="0"/>
              <a:t>Model-Based Methods</a:t>
            </a:r>
            <a:r>
              <a:rPr lang="en-US" dirty="0"/>
              <a:t>: Use machine learning models to detect and handle outliers. For example, Isolation Forest or DBSCAN (Density-Based Spatial Clustering of Applications with Noise).</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Removal</a:t>
            </a:r>
            <a:r>
              <a:rPr lang="en-US" dirty="0"/>
              <a:t>:</a:t>
            </a:r>
          </a:p>
          <a:p>
            <a:pPr>
              <a:buFont typeface="Arial" panose="020B0604020202020204" pitchFamily="34" charset="0"/>
              <a:buChar char="•"/>
            </a:pPr>
            <a:r>
              <a:rPr lang="en-US" b="1" dirty="0"/>
              <a:t>Simple Removal</a:t>
            </a:r>
            <a:r>
              <a:rPr lang="en-US" dirty="0"/>
              <a:t>: Remove outliers from the dataset. This is straightforward but can lead to loss of valuable data.</a:t>
            </a:r>
          </a:p>
          <a:p>
            <a:pPr>
              <a:buFont typeface="Arial" panose="020B0604020202020204" pitchFamily="34" charset="0"/>
              <a:buChar char="•"/>
            </a:pPr>
            <a:r>
              <a:rPr lang="en-US" b="1" dirty="0"/>
              <a:t>Conditional Removal</a:t>
            </a:r>
            <a:r>
              <a:rPr lang="en-US" dirty="0"/>
              <a:t>: Remove outliers based on specific conditions or thresholds relevant to the analysis.</a:t>
            </a:r>
          </a:p>
          <a:p>
            <a:r>
              <a:rPr lang="en-US" b="1" dirty="0"/>
              <a:t>Imputation</a:t>
            </a:r>
            <a:r>
              <a:rPr lang="en-US" dirty="0"/>
              <a:t>:</a:t>
            </a:r>
          </a:p>
          <a:p>
            <a:pPr>
              <a:buFont typeface="Arial" panose="020B0604020202020204" pitchFamily="34" charset="0"/>
              <a:buChar char="•"/>
            </a:pPr>
            <a:r>
              <a:rPr lang="en-US" b="1" dirty="0"/>
              <a:t>Mean/Median Imputation</a:t>
            </a:r>
            <a:r>
              <a:rPr lang="en-US" dirty="0"/>
              <a:t>: Replace outliers with the mean or median value of the data. This retains the data points while reducing their impact.</a:t>
            </a:r>
          </a:p>
          <a:p>
            <a:r>
              <a:rPr lang="en-US" dirty="0"/>
              <a:t>Handling invalid values is crucial for maintaining the integrity of your dataset. Here are some common techniques:</a:t>
            </a:r>
          </a:p>
          <a:p>
            <a:r>
              <a:rPr lang="en-US" b="1" dirty="0"/>
              <a:t>1. Identification</a:t>
            </a:r>
          </a:p>
          <a:p>
            <a:pPr>
              <a:buFont typeface="Arial" panose="020B0604020202020204" pitchFamily="34" charset="0"/>
              <a:buChar char="•"/>
            </a:pPr>
            <a:r>
              <a:rPr lang="en-US" b="1" dirty="0"/>
              <a:t>Visual Inspection</a:t>
            </a:r>
            <a:r>
              <a:rPr lang="en-US" dirty="0"/>
              <a:t>: Manually inspect the dataset for obvious errors or inconsistencies.</a:t>
            </a:r>
          </a:p>
          <a:p>
            <a:pPr>
              <a:buFont typeface="Arial" panose="020B0604020202020204" pitchFamily="34" charset="0"/>
              <a:buChar char="•"/>
            </a:pPr>
            <a:r>
              <a:rPr lang="en-US" b="1" dirty="0"/>
              <a:t>Statistical Methods</a:t>
            </a:r>
            <a:r>
              <a:rPr lang="en-US" dirty="0"/>
              <a:t>: Use summary statistics to identify values that fall outside expected ranges.</a:t>
            </a:r>
          </a:p>
          <a:p>
            <a:pPr>
              <a:buFont typeface="Arial" panose="020B0604020202020204" pitchFamily="34" charset="0"/>
              <a:buChar char="•"/>
            </a:pPr>
            <a:r>
              <a:rPr lang="en-US" b="1" dirty="0"/>
              <a:t>Domain Knowledge</a:t>
            </a:r>
            <a:r>
              <a:rPr lang="en-US" dirty="0"/>
              <a:t>: Leverage domain expertise to recognize values that are not plausible.</a:t>
            </a:r>
          </a:p>
          <a:p>
            <a:r>
              <a:rPr lang="en-US" b="1" dirty="0"/>
              <a:t>2. Correction</a:t>
            </a:r>
          </a:p>
          <a:p>
            <a:pPr>
              <a:buFont typeface="Arial" panose="020B0604020202020204" pitchFamily="34" charset="0"/>
              <a:buChar char="•"/>
            </a:pPr>
            <a:r>
              <a:rPr lang="en-US" b="1" dirty="0"/>
              <a:t>Manual Correction</a:t>
            </a:r>
            <a:r>
              <a:rPr lang="en-US" dirty="0"/>
              <a:t>: Manually correct invalid values based on domain knowledge or additional data sources.</a:t>
            </a:r>
          </a:p>
          <a:p>
            <a:pPr>
              <a:buFont typeface="Arial" panose="020B0604020202020204" pitchFamily="34" charset="0"/>
              <a:buChar char="•"/>
            </a:pPr>
            <a:r>
              <a:rPr lang="en-US" b="1" dirty="0"/>
              <a:t>Automated Correction</a:t>
            </a:r>
            <a:r>
              <a:rPr lang="en-US" dirty="0"/>
              <a:t>: Use algorithms to automatically correct errors. For example, replacing negative ages with the median age.</a:t>
            </a:r>
          </a:p>
          <a:p>
            <a:r>
              <a:rPr lang="en-US" b="1" dirty="0"/>
              <a:t>3. Imputation</a:t>
            </a:r>
          </a:p>
          <a:p>
            <a:pPr>
              <a:buFont typeface="Arial" panose="020B0604020202020204" pitchFamily="34" charset="0"/>
              <a:buChar char="•"/>
            </a:pPr>
            <a:r>
              <a:rPr lang="en-US" b="1" dirty="0"/>
              <a:t>Mean/Median/Mode Imputation</a:t>
            </a:r>
            <a:r>
              <a:rPr lang="en-US" dirty="0"/>
              <a:t>: Replace invalid values with the mean, median, or mode of the column.</a:t>
            </a:r>
          </a:p>
          <a:p>
            <a:pPr>
              <a:buFont typeface="Arial" panose="020B0604020202020204" pitchFamily="34" charset="0"/>
              <a:buChar char="•"/>
            </a:pPr>
            <a:r>
              <a:rPr lang="en-US" b="1" dirty="0"/>
              <a:t>Regression Imputation</a:t>
            </a:r>
            <a:r>
              <a:rPr lang="en-US" dirty="0"/>
              <a:t>: Predict invalid values using regression models based on other variables.</a:t>
            </a:r>
          </a:p>
          <a:p>
            <a:pPr>
              <a:buFont typeface="Arial" panose="020B0604020202020204" pitchFamily="34" charset="0"/>
              <a:buChar char="•"/>
            </a:pPr>
            <a:r>
              <a:rPr lang="en-US" b="1" dirty="0"/>
              <a:t>K-Nearest Neighbors (KNN) Imputation</a:t>
            </a:r>
            <a:r>
              <a:rPr lang="en-US" dirty="0"/>
              <a:t>: Replace invalid values with the average of the nearest neighbors.</a:t>
            </a:r>
          </a:p>
          <a:p>
            <a:r>
              <a:rPr lang="en-US" b="1" dirty="0"/>
              <a:t>4. Removal</a:t>
            </a:r>
          </a:p>
          <a:p>
            <a:pPr>
              <a:buFont typeface="Arial" panose="020B0604020202020204" pitchFamily="34" charset="0"/>
              <a:buChar char="•"/>
            </a:pPr>
            <a:r>
              <a:rPr lang="en-US" b="1" dirty="0"/>
              <a:t>Row Removal</a:t>
            </a:r>
            <a:r>
              <a:rPr lang="en-US" dirty="0"/>
              <a:t>: Remove rows containing invalid values. This is straightforward but can lead to data loss.</a:t>
            </a:r>
          </a:p>
          <a:p>
            <a:pPr>
              <a:buFont typeface="Arial" panose="020B0604020202020204" pitchFamily="34" charset="0"/>
              <a:buChar char="•"/>
            </a:pPr>
            <a:r>
              <a:rPr lang="en-US" b="1" dirty="0"/>
              <a:t>Column Removal</a:t>
            </a:r>
            <a:r>
              <a:rPr lang="en-US" dirty="0"/>
              <a:t>: Remove columns with a high proportion of invalid values. This is useful when the column is not critical for analysis.</a:t>
            </a:r>
          </a:p>
          <a:p>
            <a:r>
              <a:rPr lang="en-US" b="1" dirty="0"/>
              <a:t>5. Flagging</a:t>
            </a:r>
          </a:p>
          <a:p>
            <a:pPr>
              <a:buFont typeface="Arial" panose="020B0604020202020204" pitchFamily="34" charset="0"/>
              <a:buChar char="•"/>
            </a:pPr>
            <a:r>
              <a:rPr lang="en-US" b="1" dirty="0"/>
              <a:t>Indicator Variables</a:t>
            </a:r>
            <a:r>
              <a:rPr lang="en-US" dirty="0"/>
              <a:t>: Create new binary variables indicating whether a value is invalid. This preserves information about the invalidity itself.</a:t>
            </a:r>
          </a:p>
          <a:p>
            <a:pPr>
              <a:buFont typeface="Arial" panose="020B0604020202020204" pitchFamily="34" charset="0"/>
              <a:buChar char="•"/>
            </a:pPr>
            <a:endParaRPr lang="en-US"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4CE86C0C-BBDA-286C-0877-A70BCE20DA95}"/>
            </a:ext>
          </a:extLst>
        </p:cNvPr>
        <p:cNvGrpSpPr/>
        <p:nvPr/>
      </p:nvGrpSpPr>
      <p:grpSpPr>
        <a:xfrm>
          <a:off x="0" y="0"/>
          <a:ext cx="0" cy="0"/>
          <a:chOff x="0" y="0"/>
          <a:chExt cx="0" cy="0"/>
        </a:xfrm>
      </p:grpSpPr>
      <p:sp>
        <p:nvSpPr>
          <p:cNvPr id="148" name="Google Shape;148;g35f391192_057:notes">
            <a:extLst>
              <a:ext uri="{FF2B5EF4-FFF2-40B4-BE49-F238E27FC236}">
                <a16:creationId xmlns:a16="http://schemas.microsoft.com/office/drawing/2014/main" id="{78577771-82AA-288E-FE18-20A610A781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57:notes">
            <a:extLst>
              <a:ext uri="{FF2B5EF4-FFF2-40B4-BE49-F238E27FC236}">
                <a16:creationId xmlns:a16="http://schemas.microsoft.com/office/drawing/2014/main" id="{DDAC34E3-3B04-10C2-73FB-2B4377B952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889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rot="10800000">
            <a:off x="-576525" y="577350"/>
            <a:ext cx="3988800" cy="3988800"/>
          </a:xfrm>
          <a:prstGeom prst="chord">
            <a:avLst>
              <a:gd name="adj1" fmla="val 2673960"/>
              <a:gd name="adj2" fmla="val 1892177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blip>
          <a:stretch>
            <a:fillRect/>
          </a:stretch>
        </p:blipFill>
        <p:spPr>
          <a:xfrm>
            <a:off x="4211150" y="0"/>
            <a:ext cx="4932849" cy="4403851"/>
          </a:xfrm>
          <a:prstGeom prst="rect">
            <a:avLst/>
          </a:prstGeom>
          <a:noFill/>
          <a:ln>
            <a:noFill/>
          </a:ln>
        </p:spPr>
      </p:pic>
      <p:sp>
        <p:nvSpPr>
          <p:cNvPr id="12" name="Google Shape;12;p2"/>
          <p:cNvSpPr txBox="1">
            <a:spLocks noGrp="1"/>
          </p:cNvSpPr>
          <p:nvPr>
            <p:ph type="ctrTitle"/>
          </p:nvPr>
        </p:nvSpPr>
        <p:spPr>
          <a:xfrm>
            <a:off x="685800" y="1569375"/>
            <a:ext cx="3942300" cy="2004600"/>
          </a:xfrm>
          <a:prstGeom prst="rect">
            <a:avLst/>
          </a:prstGeom>
        </p:spPr>
        <p:txBody>
          <a:bodyPr spcFirstLastPara="1" wrap="square" lIns="0" tIns="0" rIns="0" bIns="0" anchor="ctr" anchorCtr="0">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Illustration 3">
  <p:cSld name="BLANK_1_1">
    <p:spTree>
      <p:nvGrpSpPr>
        <p:cNvPr id="1" name="Shape 67"/>
        <p:cNvGrpSpPr/>
        <p:nvPr/>
      </p:nvGrpSpPr>
      <p:grpSpPr>
        <a:xfrm>
          <a:off x="0" y="0"/>
          <a:ext cx="0" cy="0"/>
          <a:chOff x="0" y="0"/>
          <a:chExt cx="0" cy="0"/>
        </a:xfrm>
      </p:grpSpPr>
      <p:sp>
        <p:nvSpPr>
          <p:cNvPr id="68" name="Google Shape;68;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2"/>
          <p:cNvPicPr preferRelativeResize="0"/>
          <p:nvPr/>
        </p:nvPicPr>
        <p:blipFill>
          <a:blip r:embed="rId2">
            <a:alphaModFix/>
          </a:blip>
          <a:stretch>
            <a:fillRect/>
          </a:stretch>
        </p:blipFill>
        <p:spPr>
          <a:xfrm>
            <a:off x="6687216" y="0"/>
            <a:ext cx="2456794" cy="437063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Illustration 4">
  <p:cSld name="BLANK_1_1_1">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2" name="Google Shape;72;p13"/>
          <p:cNvPicPr preferRelativeResize="0"/>
          <p:nvPr/>
        </p:nvPicPr>
        <p:blipFill>
          <a:blip r:embed="rId2">
            <a:alphaModFix/>
          </a:blip>
          <a:stretch>
            <a:fillRect/>
          </a:stretch>
        </p:blipFill>
        <p:spPr>
          <a:xfrm>
            <a:off x="6890631" y="12"/>
            <a:ext cx="2253366" cy="437063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_1_1_1_1">
    <p:spTree>
      <p:nvGrpSpPr>
        <p:cNvPr id="1" name="Shape 73"/>
        <p:cNvGrpSpPr/>
        <p:nvPr/>
      </p:nvGrpSpPr>
      <p:grpSpPr>
        <a:xfrm>
          <a:off x="0" y="0"/>
          <a:ext cx="0" cy="0"/>
          <a:chOff x="0" y="0"/>
          <a:chExt cx="0" cy="0"/>
        </a:xfrm>
      </p:grpSpPr>
      <p:sp>
        <p:nvSpPr>
          <p:cNvPr id="74" name="Google Shape;74;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5731575"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85800" y="2167338"/>
            <a:ext cx="4102500" cy="4371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6" name="Google Shape;16;p3"/>
          <p:cNvSpPr txBox="1">
            <a:spLocks noGrp="1"/>
          </p:cNvSpPr>
          <p:nvPr>
            <p:ph type="subTitle" idx="1"/>
          </p:nvPr>
        </p:nvSpPr>
        <p:spPr>
          <a:xfrm>
            <a:off x="685800" y="2701363"/>
            <a:ext cx="4102500" cy="2748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1600">
                <a:solidFill>
                  <a:schemeClr val="accent2"/>
                </a:solidFill>
              </a:defRPr>
            </a:lvl1pPr>
            <a:lvl2pPr lvl="1" rtl="0">
              <a:spcBef>
                <a:spcPts val="600"/>
              </a:spcBef>
              <a:spcAft>
                <a:spcPts val="0"/>
              </a:spcAft>
              <a:buSzPts val="1600"/>
              <a:buNone/>
              <a:defRPr sz="1600">
                <a:solidFill>
                  <a:schemeClr val="accent2"/>
                </a:solidFill>
              </a:defRPr>
            </a:lvl2pPr>
            <a:lvl3pPr lvl="2" rtl="0">
              <a:spcBef>
                <a:spcPts val="600"/>
              </a:spcBef>
              <a:spcAft>
                <a:spcPts val="0"/>
              </a:spcAft>
              <a:buClr>
                <a:schemeClr val="accent2"/>
              </a:buClr>
              <a:buSzPts val="1600"/>
              <a:buNone/>
              <a:defRPr sz="1600">
                <a:solidFill>
                  <a:schemeClr val="accent2"/>
                </a:solidFill>
              </a:defRPr>
            </a:lvl3pPr>
            <a:lvl4pPr lvl="3" rtl="0">
              <a:spcBef>
                <a:spcPts val="600"/>
              </a:spcBef>
              <a:spcAft>
                <a:spcPts val="0"/>
              </a:spcAft>
              <a:buClr>
                <a:schemeClr val="accent2"/>
              </a:buClr>
              <a:buSzPts val="1600"/>
              <a:buNone/>
              <a:defRPr sz="1600">
                <a:solidFill>
                  <a:schemeClr val="accent2"/>
                </a:solidFill>
              </a:defRPr>
            </a:lvl4pPr>
            <a:lvl5pPr lvl="4" rtl="0">
              <a:spcBef>
                <a:spcPts val="600"/>
              </a:spcBef>
              <a:spcAft>
                <a:spcPts val="0"/>
              </a:spcAft>
              <a:buClr>
                <a:schemeClr val="accent2"/>
              </a:buClr>
              <a:buSzPts val="1600"/>
              <a:buNone/>
              <a:defRPr sz="1600">
                <a:solidFill>
                  <a:schemeClr val="accent2"/>
                </a:solidFill>
              </a:defRPr>
            </a:lvl5pPr>
            <a:lvl6pPr lvl="5" rtl="0">
              <a:spcBef>
                <a:spcPts val="600"/>
              </a:spcBef>
              <a:spcAft>
                <a:spcPts val="0"/>
              </a:spcAft>
              <a:buClr>
                <a:schemeClr val="accent2"/>
              </a:buClr>
              <a:buSzPts val="1600"/>
              <a:buNone/>
              <a:defRPr sz="1600">
                <a:solidFill>
                  <a:schemeClr val="accent2"/>
                </a:solidFill>
              </a:defRPr>
            </a:lvl6pPr>
            <a:lvl7pPr lvl="6" rtl="0">
              <a:spcBef>
                <a:spcPts val="600"/>
              </a:spcBef>
              <a:spcAft>
                <a:spcPts val="0"/>
              </a:spcAft>
              <a:buClr>
                <a:schemeClr val="accent2"/>
              </a:buClr>
              <a:buSzPts val="1600"/>
              <a:buNone/>
              <a:defRPr sz="1600">
                <a:solidFill>
                  <a:schemeClr val="accent2"/>
                </a:solidFill>
              </a:defRPr>
            </a:lvl7pPr>
            <a:lvl8pPr lvl="7" rtl="0">
              <a:spcBef>
                <a:spcPts val="600"/>
              </a:spcBef>
              <a:spcAft>
                <a:spcPts val="0"/>
              </a:spcAft>
              <a:buClr>
                <a:schemeClr val="accent2"/>
              </a:buClr>
              <a:buSzPts val="1600"/>
              <a:buNone/>
              <a:defRPr sz="1600">
                <a:solidFill>
                  <a:schemeClr val="accent2"/>
                </a:solidFill>
              </a:defRPr>
            </a:lvl8pPr>
            <a:lvl9pPr lvl="8" rtl="0">
              <a:spcBef>
                <a:spcPts val="600"/>
              </a:spcBef>
              <a:spcAft>
                <a:spcPts val="600"/>
              </a:spcAft>
              <a:buClr>
                <a:schemeClr val="accent2"/>
              </a:buClr>
              <a:buSzPts val="1600"/>
              <a:buNone/>
              <a:defRPr sz="1600">
                <a:solidFill>
                  <a:schemeClr val="accent2"/>
                </a:solidFill>
              </a:defRPr>
            </a:lvl9pPr>
          </a:lstStyle>
          <a:p>
            <a:endParaRPr/>
          </a:p>
        </p:txBody>
      </p:sp>
      <p:pic>
        <p:nvPicPr>
          <p:cNvPr id="17" name="Google Shape;17;p3"/>
          <p:cNvPicPr preferRelativeResize="0"/>
          <p:nvPr/>
        </p:nvPicPr>
        <p:blipFill>
          <a:blip r:embed="rId2">
            <a:alphaModFix/>
          </a:blip>
          <a:stretch>
            <a:fillRect/>
          </a:stretch>
        </p:blipFill>
        <p:spPr>
          <a:xfrm>
            <a:off x="4874816" y="0"/>
            <a:ext cx="4269193" cy="437063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p:nvPr/>
        </p:nvSpPr>
        <p:spPr>
          <a:xfrm>
            <a:off x="5733000"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rot="10800000">
            <a:off x="-223925" y="228600"/>
            <a:ext cx="1528200" cy="15282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855300" y="748950"/>
            <a:ext cx="4549500" cy="4875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855300" y="1506348"/>
            <a:ext cx="4549500" cy="30339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a:lvl1pPr>
            <a:lvl2pPr marL="914400" lvl="1" indent="-355600" rtl="0">
              <a:spcBef>
                <a:spcPts val="600"/>
              </a:spcBef>
              <a:spcAft>
                <a:spcPts val="0"/>
              </a:spcAft>
              <a:buSzPts val="2000"/>
              <a:buChar char="○"/>
              <a:defRPr/>
            </a:lvl2pPr>
            <a:lvl3pPr marL="1371600" lvl="2" indent="-355600" rtl="0">
              <a:spcBef>
                <a:spcPts val="600"/>
              </a:spcBef>
              <a:spcAft>
                <a:spcPts val="0"/>
              </a:spcAft>
              <a:buSzPts val="2000"/>
              <a:buChar char="●"/>
              <a:defRPr/>
            </a:lvl3pPr>
            <a:lvl4pPr marL="1828800" lvl="3" indent="-355600" rtl="0">
              <a:spcBef>
                <a:spcPts val="600"/>
              </a:spcBef>
              <a:spcAft>
                <a:spcPts val="0"/>
              </a:spcAft>
              <a:buSzPts val="2000"/>
              <a:buChar char="●"/>
              <a:defRPr/>
            </a:lvl4pPr>
            <a:lvl5pPr marL="2286000" lvl="4" indent="-355600" rtl="0">
              <a:spcBef>
                <a:spcPts val="600"/>
              </a:spcBef>
              <a:spcAft>
                <a:spcPts val="0"/>
              </a:spcAft>
              <a:buSzPts val="2000"/>
              <a:buChar char="○"/>
              <a:defRPr/>
            </a:lvl5pPr>
            <a:lvl6pPr marL="2743200" lvl="5" indent="-355600" rtl="0">
              <a:spcBef>
                <a:spcPts val="600"/>
              </a:spcBef>
              <a:spcAft>
                <a:spcPts val="0"/>
              </a:spcAft>
              <a:buSzPts val="2000"/>
              <a:buChar char="■"/>
              <a:defRPr/>
            </a:lvl6pPr>
            <a:lvl7pPr marL="3200400" lvl="6" indent="-355600" rtl="0">
              <a:spcBef>
                <a:spcPts val="600"/>
              </a:spcBef>
              <a:spcAft>
                <a:spcPts val="0"/>
              </a:spcAft>
              <a:buSzPts val="2000"/>
              <a:buChar char="●"/>
              <a:defRPr/>
            </a:lvl7pPr>
            <a:lvl8pPr marL="3657600" lvl="7" indent="-355600" rtl="0">
              <a:spcBef>
                <a:spcPts val="600"/>
              </a:spcBef>
              <a:spcAft>
                <a:spcPts val="0"/>
              </a:spcAft>
              <a:buSzPts val="2000"/>
              <a:buChar char="○"/>
              <a:defRPr/>
            </a:lvl8pPr>
            <a:lvl9pPr marL="4114800" lvl="8" indent="-355600" rtl="0">
              <a:spcBef>
                <a:spcPts val="600"/>
              </a:spcBef>
              <a:spcAft>
                <a:spcPts val="600"/>
              </a:spcAft>
              <a:buSzPts val="2000"/>
              <a:buChar char="■"/>
              <a:defRPr/>
            </a:lvl9pPr>
          </a:lstStyle>
          <a:p>
            <a:endParaRPr/>
          </a:p>
        </p:txBody>
      </p:sp>
      <p:sp>
        <p:nvSpPr>
          <p:cNvPr id="29" name="Google Shape;29;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0" name="Google Shape;30;p5"/>
          <p:cNvPicPr preferRelativeResize="0"/>
          <p:nvPr/>
        </p:nvPicPr>
        <p:blipFill>
          <a:blip r:embed="rId2">
            <a:alphaModFix/>
          </a:blip>
          <a:stretch>
            <a:fillRect/>
          </a:stretch>
        </p:blipFill>
        <p:spPr>
          <a:xfrm>
            <a:off x="5713131" y="12"/>
            <a:ext cx="3430865" cy="437063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1"/>
        <p:cNvGrpSpPr/>
        <p:nvPr/>
      </p:nvGrpSpPr>
      <p:grpSpPr>
        <a:xfrm>
          <a:off x="0" y="0"/>
          <a:ext cx="0" cy="0"/>
          <a:chOff x="0" y="0"/>
          <a:chExt cx="0" cy="0"/>
        </a:xfrm>
      </p:grpSpPr>
      <p:sp>
        <p:nvSpPr>
          <p:cNvPr id="32" name="Google Shape;32;p6"/>
          <p:cNvSpPr/>
          <p:nvPr/>
        </p:nvSpPr>
        <p:spPr>
          <a:xfrm>
            <a:off x="5733000"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rot="10800000">
            <a:off x="-223925" y="228600"/>
            <a:ext cx="1528200" cy="15282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855300" y="748950"/>
            <a:ext cx="4549500" cy="4875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6"/>
          <p:cNvSpPr txBox="1">
            <a:spLocks noGrp="1"/>
          </p:cNvSpPr>
          <p:nvPr>
            <p:ph type="body" idx="1"/>
          </p:nvPr>
        </p:nvSpPr>
        <p:spPr>
          <a:xfrm>
            <a:off x="855275" y="1506350"/>
            <a:ext cx="2125800" cy="2864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600"/>
              </a:spcAft>
              <a:buSzPts val="1600"/>
              <a:buChar char="■"/>
              <a:defRPr sz="1600"/>
            </a:lvl9pPr>
          </a:lstStyle>
          <a:p>
            <a:endParaRPr/>
          </a:p>
        </p:txBody>
      </p:sp>
      <p:sp>
        <p:nvSpPr>
          <p:cNvPr id="36" name="Google Shape;36;p6"/>
          <p:cNvSpPr txBox="1">
            <a:spLocks noGrp="1"/>
          </p:cNvSpPr>
          <p:nvPr>
            <p:ph type="body" idx="2"/>
          </p:nvPr>
        </p:nvSpPr>
        <p:spPr>
          <a:xfrm>
            <a:off x="3279125" y="1506350"/>
            <a:ext cx="2125800" cy="2864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600"/>
              </a:spcAft>
              <a:buSzPts val="1600"/>
              <a:buChar char="■"/>
              <a:defRPr sz="1600"/>
            </a:lvl9pPr>
          </a:lstStyle>
          <a:p>
            <a:endParaRPr/>
          </a:p>
        </p:txBody>
      </p:sp>
      <p:sp>
        <p:nvSpPr>
          <p:cNvPr id="37" name="Google Shape;37;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8" name="Google Shape;38;p6"/>
          <p:cNvPicPr preferRelativeResize="0"/>
          <p:nvPr/>
        </p:nvPicPr>
        <p:blipFill>
          <a:blip r:embed="rId2">
            <a:alphaModFix/>
          </a:blip>
          <a:stretch>
            <a:fillRect/>
          </a:stretch>
        </p:blipFill>
        <p:spPr>
          <a:xfrm>
            <a:off x="5539113" y="0"/>
            <a:ext cx="3604894" cy="437063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7"/>
          <p:cNvSpPr/>
          <p:nvPr/>
        </p:nvSpPr>
        <p:spPr>
          <a:xfrm>
            <a:off x="5733000"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rot="10800000">
            <a:off x="-223925" y="228600"/>
            <a:ext cx="1528200" cy="15282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title"/>
          </p:nvPr>
        </p:nvSpPr>
        <p:spPr>
          <a:xfrm>
            <a:off x="855300" y="748950"/>
            <a:ext cx="4549500" cy="4875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3" name="Google Shape;43;p7"/>
          <p:cNvSpPr txBox="1">
            <a:spLocks noGrp="1"/>
          </p:cNvSpPr>
          <p:nvPr>
            <p:ph type="body" idx="1"/>
          </p:nvPr>
        </p:nvSpPr>
        <p:spPr>
          <a:xfrm>
            <a:off x="855300" y="1506350"/>
            <a:ext cx="1770600" cy="2864400"/>
          </a:xfrm>
          <a:prstGeom prst="rect">
            <a:avLst/>
          </a:prstGeom>
        </p:spPr>
        <p:txBody>
          <a:bodyPr spcFirstLastPara="1" wrap="square" lIns="0" tIns="0" rIns="0" bIns="0" anchor="t" anchorCtr="0">
            <a:noAutofit/>
          </a:bodyPr>
          <a:lstStyle>
            <a:lvl1pPr marL="457200" lvl="0" indent="-311150" rtl="0">
              <a:spcBef>
                <a:spcPts val="600"/>
              </a:spcBef>
              <a:spcAft>
                <a:spcPts val="0"/>
              </a:spcAft>
              <a:buSzPts val="1300"/>
              <a:buChar char="✓"/>
              <a:defRPr sz="1300"/>
            </a:lvl1pPr>
            <a:lvl2pPr marL="914400" lvl="1" indent="-311150" rtl="0">
              <a:spcBef>
                <a:spcPts val="600"/>
              </a:spcBef>
              <a:spcAft>
                <a:spcPts val="0"/>
              </a:spcAft>
              <a:buSzPts val="1300"/>
              <a:buChar char="○"/>
              <a:defRPr sz="1300"/>
            </a:lvl2pPr>
            <a:lvl3pPr marL="1371600" lvl="2" indent="-311150" rtl="0">
              <a:spcBef>
                <a:spcPts val="600"/>
              </a:spcBef>
              <a:spcAft>
                <a:spcPts val="0"/>
              </a:spcAft>
              <a:buSzPts val="1300"/>
              <a:buChar char="●"/>
              <a:defRPr sz="1300"/>
            </a:lvl3pPr>
            <a:lvl4pPr marL="1828800" lvl="3" indent="-311150" rtl="0">
              <a:spcBef>
                <a:spcPts val="600"/>
              </a:spcBef>
              <a:spcAft>
                <a:spcPts val="0"/>
              </a:spcAft>
              <a:buSzPts val="1300"/>
              <a:buChar char="●"/>
              <a:defRPr sz="1300"/>
            </a:lvl4pPr>
            <a:lvl5pPr marL="2286000" lvl="4" indent="-311150" rtl="0">
              <a:spcBef>
                <a:spcPts val="600"/>
              </a:spcBef>
              <a:spcAft>
                <a:spcPts val="0"/>
              </a:spcAft>
              <a:buSzPts val="1300"/>
              <a:buChar char="○"/>
              <a:defRPr sz="1300"/>
            </a:lvl5pPr>
            <a:lvl6pPr marL="2743200" lvl="5" indent="-311150" rtl="0">
              <a:spcBef>
                <a:spcPts val="600"/>
              </a:spcBef>
              <a:spcAft>
                <a:spcPts val="0"/>
              </a:spcAft>
              <a:buSzPts val="1300"/>
              <a:buChar char="■"/>
              <a:defRPr sz="1300"/>
            </a:lvl6pPr>
            <a:lvl7pPr marL="3200400" lvl="6" indent="-311150" rtl="0">
              <a:spcBef>
                <a:spcPts val="600"/>
              </a:spcBef>
              <a:spcAft>
                <a:spcPts val="0"/>
              </a:spcAft>
              <a:buSzPts val="1300"/>
              <a:buChar char="●"/>
              <a:defRPr sz="1300"/>
            </a:lvl7pPr>
            <a:lvl8pPr marL="3657600" lvl="7" indent="-311150" rtl="0">
              <a:spcBef>
                <a:spcPts val="600"/>
              </a:spcBef>
              <a:spcAft>
                <a:spcPts val="0"/>
              </a:spcAft>
              <a:buSzPts val="1300"/>
              <a:buChar char="○"/>
              <a:defRPr sz="1300"/>
            </a:lvl8pPr>
            <a:lvl9pPr marL="4114800" lvl="8" indent="-311150" rtl="0">
              <a:spcBef>
                <a:spcPts val="600"/>
              </a:spcBef>
              <a:spcAft>
                <a:spcPts val="600"/>
              </a:spcAft>
              <a:buSzPts val="1300"/>
              <a:buChar char="■"/>
              <a:defRPr sz="1300"/>
            </a:lvl9pPr>
          </a:lstStyle>
          <a:p>
            <a:endParaRPr/>
          </a:p>
        </p:txBody>
      </p:sp>
      <p:sp>
        <p:nvSpPr>
          <p:cNvPr id="44" name="Google Shape;44;p7"/>
          <p:cNvSpPr txBox="1">
            <a:spLocks noGrp="1"/>
          </p:cNvSpPr>
          <p:nvPr>
            <p:ph type="body" idx="2"/>
          </p:nvPr>
        </p:nvSpPr>
        <p:spPr>
          <a:xfrm>
            <a:off x="2811939" y="1506350"/>
            <a:ext cx="1770600" cy="2864400"/>
          </a:xfrm>
          <a:prstGeom prst="rect">
            <a:avLst/>
          </a:prstGeom>
        </p:spPr>
        <p:txBody>
          <a:bodyPr spcFirstLastPara="1" wrap="square" lIns="0" tIns="0" rIns="0" bIns="0" anchor="t" anchorCtr="0">
            <a:noAutofit/>
          </a:bodyPr>
          <a:lstStyle>
            <a:lvl1pPr marL="457200" lvl="0" indent="-311150" rtl="0">
              <a:spcBef>
                <a:spcPts val="600"/>
              </a:spcBef>
              <a:spcAft>
                <a:spcPts val="0"/>
              </a:spcAft>
              <a:buSzPts val="1300"/>
              <a:buChar char="✓"/>
              <a:defRPr sz="1300"/>
            </a:lvl1pPr>
            <a:lvl2pPr marL="914400" lvl="1" indent="-311150" rtl="0">
              <a:spcBef>
                <a:spcPts val="600"/>
              </a:spcBef>
              <a:spcAft>
                <a:spcPts val="0"/>
              </a:spcAft>
              <a:buSzPts val="1300"/>
              <a:buChar char="○"/>
              <a:defRPr sz="1300"/>
            </a:lvl2pPr>
            <a:lvl3pPr marL="1371600" lvl="2" indent="-311150" rtl="0">
              <a:spcBef>
                <a:spcPts val="600"/>
              </a:spcBef>
              <a:spcAft>
                <a:spcPts val="0"/>
              </a:spcAft>
              <a:buSzPts val="1300"/>
              <a:buChar char="●"/>
              <a:defRPr sz="1300"/>
            </a:lvl3pPr>
            <a:lvl4pPr marL="1828800" lvl="3" indent="-311150" rtl="0">
              <a:spcBef>
                <a:spcPts val="600"/>
              </a:spcBef>
              <a:spcAft>
                <a:spcPts val="0"/>
              </a:spcAft>
              <a:buSzPts val="1300"/>
              <a:buChar char="●"/>
              <a:defRPr sz="1300"/>
            </a:lvl4pPr>
            <a:lvl5pPr marL="2286000" lvl="4" indent="-311150" rtl="0">
              <a:spcBef>
                <a:spcPts val="600"/>
              </a:spcBef>
              <a:spcAft>
                <a:spcPts val="0"/>
              </a:spcAft>
              <a:buSzPts val="1300"/>
              <a:buChar char="○"/>
              <a:defRPr sz="1300"/>
            </a:lvl5pPr>
            <a:lvl6pPr marL="2743200" lvl="5" indent="-311150" rtl="0">
              <a:spcBef>
                <a:spcPts val="600"/>
              </a:spcBef>
              <a:spcAft>
                <a:spcPts val="0"/>
              </a:spcAft>
              <a:buSzPts val="1300"/>
              <a:buChar char="■"/>
              <a:defRPr sz="1300"/>
            </a:lvl6pPr>
            <a:lvl7pPr marL="3200400" lvl="6" indent="-311150" rtl="0">
              <a:spcBef>
                <a:spcPts val="600"/>
              </a:spcBef>
              <a:spcAft>
                <a:spcPts val="0"/>
              </a:spcAft>
              <a:buSzPts val="1300"/>
              <a:buChar char="●"/>
              <a:defRPr sz="1300"/>
            </a:lvl7pPr>
            <a:lvl8pPr marL="3657600" lvl="7" indent="-311150" rtl="0">
              <a:spcBef>
                <a:spcPts val="600"/>
              </a:spcBef>
              <a:spcAft>
                <a:spcPts val="0"/>
              </a:spcAft>
              <a:buSzPts val="1300"/>
              <a:buChar char="○"/>
              <a:defRPr sz="1300"/>
            </a:lvl8pPr>
            <a:lvl9pPr marL="4114800" lvl="8" indent="-311150" rtl="0">
              <a:spcBef>
                <a:spcPts val="600"/>
              </a:spcBef>
              <a:spcAft>
                <a:spcPts val="600"/>
              </a:spcAft>
              <a:buSzPts val="1300"/>
              <a:buChar char="■"/>
              <a:defRPr sz="1300"/>
            </a:lvl9pPr>
          </a:lstStyle>
          <a:p>
            <a:endParaRPr/>
          </a:p>
        </p:txBody>
      </p:sp>
      <p:sp>
        <p:nvSpPr>
          <p:cNvPr id="45" name="Google Shape;45;p7"/>
          <p:cNvSpPr txBox="1">
            <a:spLocks noGrp="1"/>
          </p:cNvSpPr>
          <p:nvPr>
            <p:ph type="body" idx="3"/>
          </p:nvPr>
        </p:nvSpPr>
        <p:spPr>
          <a:xfrm>
            <a:off x="4768578" y="1506350"/>
            <a:ext cx="1770600" cy="2864400"/>
          </a:xfrm>
          <a:prstGeom prst="rect">
            <a:avLst/>
          </a:prstGeom>
        </p:spPr>
        <p:txBody>
          <a:bodyPr spcFirstLastPara="1" wrap="square" lIns="0" tIns="0" rIns="0" bIns="0" anchor="t" anchorCtr="0">
            <a:noAutofit/>
          </a:bodyPr>
          <a:lstStyle>
            <a:lvl1pPr marL="457200" lvl="0" indent="-311150" rtl="0">
              <a:spcBef>
                <a:spcPts val="600"/>
              </a:spcBef>
              <a:spcAft>
                <a:spcPts val="0"/>
              </a:spcAft>
              <a:buSzPts val="1300"/>
              <a:buChar char="✓"/>
              <a:defRPr sz="1300"/>
            </a:lvl1pPr>
            <a:lvl2pPr marL="914400" lvl="1" indent="-311150" rtl="0">
              <a:spcBef>
                <a:spcPts val="600"/>
              </a:spcBef>
              <a:spcAft>
                <a:spcPts val="0"/>
              </a:spcAft>
              <a:buSzPts val="1300"/>
              <a:buChar char="○"/>
              <a:defRPr sz="1300"/>
            </a:lvl2pPr>
            <a:lvl3pPr marL="1371600" lvl="2" indent="-311150" rtl="0">
              <a:spcBef>
                <a:spcPts val="600"/>
              </a:spcBef>
              <a:spcAft>
                <a:spcPts val="0"/>
              </a:spcAft>
              <a:buSzPts val="1300"/>
              <a:buChar char="●"/>
              <a:defRPr sz="1300"/>
            </a:lvl3pPr>
            <a:lvl4pPr marL="1828800" lvl="3" indent="-311150" rtl="0">
              <a:spcBef>
                <a:spcPts val="600"/>
              </a:spcBef>
              <a:spcAft>
                <a:spcPts val="0"/>
              </a:spcAft>
              <a:buSzPts val="1300"/>
              <a:buChar char="●"/>
              <a:defRPr sz="1300"/>
            </a:lvl4pPr>
            <a:lvl5pPr marL="2286000" lvl="4" indent="-311150" rtl="0">
              <a:spcBef>
                <a:spcPts val="600"/>
              </a:spcBef>
              <a:spcAft>
                <a:spcPts val="0"/>
              </a:spcAft>
              <a:buSzPts val="1300"/>
              <a:buChar char="○"/>
              <a:defRPr sz="1300"/>
            </a:lvl5pPr>
            <a:lvl6pPr marL="2743200" lvl="5" indent="-311150" rtl="0">
              <a:spcBef>
                <a:spcPts val="600"/>
              </a:spcBef>
              <a:spcAft>
                <a:spcPts val="0"/>
              </a:spcAft>
              <a:buSzPts val="1300"/>
              <a:buChar char="■"/>
              <a:defRPr sz="1300"/>
            </a:lvl6pPr>
            <a:lvl7pPr marL="3200400" lvl="6" indent="-311150" rtl="0">
              <a:spcBef>
                <a:spcPts val="600"/>
              </a:spcBef>
              <a:spcAft>
                <a:spcPts val="0"/>
              </a:spcAft>
              <a:buSzPts val="1300"/>
              <a:buChar char="●"/>
              <a:defRPr sz="1300"/>
            </a:lvl7pPr>
            <a:lvl8pPr marL="3657600" lvl="7" indent="-311150" rtl="0">
              <a:spcBef>
                <a:spcPts val="600"/>
              </a:spcBef>
              <a:spcAft>
                <a:spcPts val="0"/>
              </a:spcAft>
              <a:buSzPts val="1300"/>
              <a:buChar char="○"/>
              <a:defRPr sz="1300"/>
            </a:lvl8pPr>
            <a:lvl9pPr marL="4114800" lvl="8" indent="-311150" rtl="0">
              <a:spcBef>
                <a:spcPts val="600"/>
              </a:spcBef>
              <a:spcAft>
                <a:spcPts val="600"/>
              </a:spcAft>
              <a:buSzPts val="1300"/>
              <a:buChar char="■"/>
              <a:defRPr sz="1300"/>
            </a:lvl9pPr>
          </a:lstStyle>
          <a:p>
            <a:endParaRPr/>
          </a:p>
        </p:txBody>
      </p:sp>
      <p:sp>
        <p:nvSpPr>
          <p:cNvPr id="46" name="Google Shape;46;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47" name="Google Shape;47;p7"/>
          <p:cNvPicPr preferRelativeResize="0"/>
          <p:nvPr/>
        </p:nvPicPr>
        <p:blipFill>
          <a:blip r:embed="rId2">
            <a:alphaModFix/>
          </a:blip>
          <a:stretch>
            <a:fillRect/>
          </a:stretch>
        </p:blipFill>
        <p:spPr>
          <a:xfrm>
            <a:off x="6687216" y="0"/>
            <a:ext cx="2456794" cy="437063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8"/>
          <p:cNvSpPr/>
          <p:nvPr/>
        </p:nvSpPr>
        <p:spPr>
          <a:xfrm>
            <a:off x="5733000"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10800000">
            <a:off x="-223925" y="228600"/>
            <a:ext cx="1528200" cy="15282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txBox="1">
            <a:spLocks noGrp="1"/>
          </p:cNvSpPr>
          <p:nvPr>
            <p:ph type="title"/>
          </p:nvPr>
        </p:nvSpPr>
        <p:spPr>
          <a:xfrm>
            <a:off x="855300" y="748950"/>
            <a:ext cx="4549500" cy="4875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2" name="Google Shape;52;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3" name="Google Shape;53;p8"/>
          <p:cNvPicPr preferRelativeResize="0"/>
          <p:nvPr/>
        </p:nvPicPr>
        <p:blipFill>
          <a:blip r:embed="rId2">
            <a:alphaModFix/>
          </a:blip>
          <a:stretch>
            <a:fillRect/>
          </a:stretch>
        </p:blipFill>
        <p:spPr>
          <a:xfrm>
            <a:off x="5766477" y="12"/>
            <a:ext cx="3377524" cy="437063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9"/>
          <p:cNvPicPr preferRelativeResize="0"/>
          <p:nvPr/>
        </p:nvPicPr>
        <p:blipFill>
          <a:blip r:embed="rId2">
            <a:alphaModFix/>
          </a:blip>
          <a:stretch>
            <a:fillRect/>
          </a:stretch>
        </p:blipFill>
        <p:spPr>
          <a:xfrm>
            <a:off x="6890631" y="12"/>
            <a:ext cx="2253366" cy="4370634"/>
          </a:xfrm>
          <a:prstGeom prst="rect">
            <a:avLst/>
          </a:prstGeom>
          <a:noFill/>
          <a:ln>
            <a:noFill/>
          </a:ln>
        </p:spPr>
      </p:pic>
      <p:sp>
        <p:nvSpPr>
          <p:cNvPr id="57" name="Google Shape;57;p9"/>
          <p:cNvSpPr/>
          <p:nvPr/>
        </p:nvSpPr>
        <p:spPr>
          <a:xfrm rot="10800000">
            <a:off x="-223925" y="3397700"/>
            <a:ext cx="1528200" cy="15282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txBox="1">
            <a:spLocks noGrp="1"/>
          </p:cNvSpPr>
          <p:nvPr>
            <p:ph type="body" idx="1"/>
          </p:nvPr>
        </p:nvSpPr>
        <p:spPr>
          <a:xfrm>
            <a:off x="855300" y="4011550"/>
            <a:ext cx="7831500" cy="359100"/>
          </a:xfrm>
          <a:prstGeom prst="rect">
            <a:avLst/>
          </a:prstGeom>
        </p:spPr>
        <p:txBody>
          <a:bodyPr spcFirstLastPara="1" wrap="square" lIns="0" tIns="0" rIns="0" bIns="0" anchor="t" anchorCtr="0">
            <a:noAutofit/>
          </a:bodyPr>
          <a:lstStyle>
            <a:lvl1pPr marL="457200" lvl="0" indent="-228600" rtl="0">
              <a:spcBef>
                <a:spcPts val="360"/>
              </a:spcBef>
              <a:spcAft>
                <a:spcPts val="600"/>
              </a:spcAft>
              <a:buClr>
                <a:schemeClr val="dk1"/>
              </a:buClr>
              <a:buSzPts val="1600"/>
              <a:buNone/>
              <a:defRPr sz="1600">
                <a:solidFill>
                  <a:schemeClr val="dk1"/>
                </a:solidFill>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Illustration 1" type="blank">
  <p:cSld name="BLANK">
    <p:spTree>
      <p:nvGrpSpPr>
        <p:cNvPr id="1" name="Shape 59"/>
        <p:cNvGrpSpPr/>
        <p:nvPr/>
      </p:nvGrpSpPr>
      <p:grpSpPr>
        <a:xfrm>
          <a:off x="0" y="0"/>
          <a:ext cx="0" cy="0"/>
          <a:chOff x="0" y="0"/>
          <a:chExt cx="0" cy="0"/>
        </a:xfrm>
      </p:grpSpPr>
      <p:sp>
        <p:nvSpPr>
          <p:cNvPr id="60" name="Google Shape;60;p10"/>
          <p:cNvSpPr/>
          <p:nvPr/>
        </p:nvSpPr>
        <p:spPr>
          <a:xfrm>
            <a:off x="5733000"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2" name="Google Shape;62;p10"/>
          <p:cNvPicPr preferRelativeResize="0"/>
          <p:nvPr/>
        </p:nvPicPr>
        <p:blipFill>
          <a:blip r:embed="rId2">
            <a:alphaModFix/>
          </a:blip>
          <a:stretch>
            <a:fillRect/>
          </a:stretch>
        </p:blipFill>
        <p:spPr>
          <a:xfrm>
            <a:off x="6146989" y="0"/>
            <a:ext cx="2996999" cy="437063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Illustration 2">
  <p:cSld name="BLANK_1">
    <p:spTree>
      <p:nvGrpSpPr>
        <p:cNvPr id="1" name="Shape 63"/>
        <p:cNvGrpSpPr/>
        <p:nvPr/>
      </p:nvGrpSpPr>
      <p:grpSpPr>
        <a:xfrm>
          <a:off x="0" y="0"/>
          <a:ext cx="0" cy="0"/>
          <a:chOff x="0" y="0"/>
          <a:chExt cx="0" cy="0"/>
        </a:xfrm>
      </p:grpSpPr>
      <p:sp>
        <p:nvSpPr>
          <p:cNvPr id="64" name="Google Shape;64;p11"/>
          <p:cNvSpPr/>
          <p:nvPr/>
        </p:nvSpPr>
        <p:spPr>
          <a:xfrm>
            <a:off x="5733000"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6" name="Google Shape;66;p11"/>
          <p:cNvPicPr preferRelativeResize="0"/>
          <p:nvPr/>
        </p:nvPicPr>
        <p:blipFill>
          <a:blip r:embed="rId2">
            <a:alphaModFix/>
          </a:blip>
          <a:stretch>
            <a:fillRect/>
          </a:stretch>
        </p:blipFill>
        <p:spPr>
          <a:xfrm>
            <a:off x="6139187" y="0"/>
            <a:ext cx="3004805" cy="437063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748950"/>
            <a:ext cx="4549500" cy="4875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1pPr>
            <a:lvl2pPr lvl="1"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2pPr>
            <a:lvl3pPr lvl="2"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3pPr>
            <a:lvl4pPr lvl="3"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4pPr>
            <a:lvl5pPr lvl="4"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5pPr>
            <a:lvl6pPr lvl="5"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6pPr>
            <a:lvl7pPr lvl="6"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7pPr>
            <a:lvl8pPr lvl="7"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8pPr>
            <a:lvl9pPr lvl="8"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9pPr>
          </a:lstStyle>
          <a:p>
            <a:endParaRPr/>
          </a:p>
        </p:txBody>
      </p:sp>
      <p:sp>
        <p:nvSpPr>
          <p:cNvPr id="7" name="Google Shape;7;p1"/>
          <p:cNvSpPr txBox="1">
            <a:spLocks noGrp="1"/>
          </p:cNvSpPr>
          <p:nvPr>
            <p:ph type="body" idx="1"/>
          </p:nvPr>
        </p:nvSpPr>
        <p:spPr>
          <a:xfrm>
            <a:off x="855300" y="1506348"/>
            <a:ext cx="4549500" cy="3033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600"/>
              </a:spcBef>
              <a:spcAft>
                <a:spcPts val="0"/>
              </a:spcAft>
              <a:buClr>
                <a:schemeClr val="accent2"/>
              </a:buClr>
              <a:buSzPts val="2000"/>
              <a:buFont typeface="Inter-Regular"/>
              <a:buChar char="✓"/>
              <a:defRPr sz="2000">
                <a:solidFill>
                  <a:schemeClr val="dk2"/>
                </a:solidFill>
                <a:latin typeface="Inter-Regular"/>
                <a:ea typeface="Inter-Regular"/>
                <a:cs typeface="Inter-Regular"/>
                <a:sym typeface="Inter-Regular"/>
              </a:defRPr>
            </a:lvl1pPr>
            <a:lvl2pPr marL="914400" lvl="1" indent="-355600" rtl="0">
              <a:lnSpc>
                <a:spcPct val="115000"/>
              </a:lnSpc>
              <a:spcBef>
                <a:spcPts val="600"/>
              </a:spcBef>
              <a:spcAft>
                <a:spcPts val="0"/>
              </a:spcAft>
              <a:buClr>
                <a:schemeClr val="accent2"/>
              </a:buClr>
              <a:buSzPts val="2000"/>
              <a:buFont typeface="Inter-Regular"/>
              <a:buChar char="○"/>
              <a:defRPr sz="2000">
                <a:solidFill>
                  <a:schemeClr val="dk2"/>
                </a:solidFill>
                <a:latin typeface="Inter-Regular"/>
                <a:ea typeface="Inter-Regular"/>
                <a:cs typeface="Inter-Regular"/>
                <a:sym typeface="Inter-Regular"/>
              </a:defRPr>
            </a:lvl2pPr>
            <a:lvl3pPr marL="1371600" lvl="2" indent="-355600" rtl="0">
              <a:lnSpc>
                <a:spcPct val="115000"/>
              </a:lnSpc>
              <a:spcBef>
                <a:spcPts val="600"/>
              </a:spcBef>
              <a:spcAft>
                <a:spcPts val="0"/>
              </a:spcAft>
              <a:buClr>
                <a:schemeClr val="accent1"/>
              </a:buClr>
              <a:buSzPts val="2000"/>
              <a:buFont typeface="Inter-Regular"/>
              <a:buChar char="●"/>
              <a:defRPr sz="2000">
                <a:solidFill>
                  <a:schemeClr val="dk2"/>
                </a:solidFill>
                <a:latin typeface="Inter-Regular"/>
                <a:ea typeface="Inter-Regular"/>
                <a:cs typeface="Inter-Regular"/>
                <a:sym typeface="Inter-Regular"/>
              </a:defRPr>
            </a:lvl3pPr>
            <a:lvl4pPr marL="1828800" lvl="3" indent="-355600" rtl="0">
              <a:lnSpc>
                <a:spcPct val="115000"/>
              </a:lnSpc>
              <a:spcBef>
                <a:spcPts val="600"/>
              </a:spcBef>
              <a:spcAft>
                <a:spcPts val="0"/>
              </a:spcAft>
              <a:buClr>
                <a:schemeClr val="accent1"/>
              </a:buClr>
              <a:buSzPts val="2000"/>
              <a:buFont typeface="Inter-Regular"/>
              <a:buChar char="●"/>
              <a:defRPr sz="2000">
                <a:solidFill>
                  <a:schemeClr val="dk2"/>
                </a:solidFill>
                <a:latin typeface="Inter-Regular"/>
                <a:ea typeface="Inter-Regular"/>
                <a:cs typeface="Inter-Regular"/>
                <a:sym typeface="Inter-Regular"/>
              </a:defRPr>
            </a:lvl4pPr>
            <a:lvl5pPr marL="2286000" lvl="4" indent="-355600" rtl="0">
              <a:lnSpc>
                <a:spcPct val="115000"/>
              </a:lnSpc>
              <a:spcBef>
                <a:spcPts val="600"/>
              </a:spcBef>
              <a:spcAft>
                <a:spcPts val="0"/>
              </a:spcAft>
              <a:buClr>
                <a:schemeClr val="dk2"/>
              </a:buClr>
              <a:buSzPts val="2000"/>
              <a:buFont typeface="Inter-Regular"/>
              <a:buChar char="○"/>
              <a:defRPr sz="2000">
                <a:solidFill>
                  <a:schemeClr val="dk2"/>
                </a:solidFill>
                <a:latin typeface="Inter-Regular"/>
                <a:ea typeface="Inter-Regular"/>
                <a:cs typeface="Inter-Regular"/>
                <a:sym typeface="Inter-Regular"/>
              </a:defRPr>
            </a:lvl5pPr>
            <a:lvl6pPr marL="2743200" lvl="5" indent="-355600" rtl="0">
              <a:lnSpc>
                <a:spcPct val="115000"/>
              </a:lnSpc>
              <a:spcBef>
                <a:spcPts val="600"/>
              </a:spcBef>
              <a:spcAft>
                <a:spcPts val="0"/>
              </a:spcAft>
              <a:buClr>
                <a:schemeClr val="dk2"/>
              </a:buClr>
              <a:buSzPts val="2000"/>
              <a:buFont typeface="Inter-Regular"/>
              <a:buChar char="■"/>
              <a:defRPr sz="2000">
                <a:solidFill>
                  <a:schemeClr val="dk2"/>
                </a:solidFill>
                <a:latin typeface="Inter-Regular"/>
                <a:ea typeface="Inter-Regular"/>
                <a:cs typeface="Inter-Regular"/>
                <a:sym typeface="Inter-Regular"/>
              </a:defRPr>
            </a:lvl6pPr>
            <a:lvl7pPr marL="3200400" lvl="6" indent="-355600" rtl="0">
              <a:lnSpc>
                <a:spcPct val="115000"/>
              </a:lnSpc>
              <a:spcBef>
                <a:spcPts val="600"/>
              </a:spcBef>
              <a:spcAft>
                <a:spcPts val="0"/>
              </a:spcAft>
              <a:buClr>
                <a:schemeClr val="dk2"/>
              </a:buClr>
              <a:buSzPts val="2000"/>
              <a:buFont typeface="Inter-Regular"/>
              <a:buChar char="●"/>
              <a:defRPr sz="2000">
                <a:solidFill>
                  <a:schemeClr val="dk2"/>
                </a:solidFill>
                <a:latin typeface="Inter-Regular"/>
                <a:ea typeface="Inter-Regular"/>
                <a:cs typeface="Inter-Regular"/>
                <a:sym typeface="Inter-Regular"/>
              </a:defRPr>
            </a:lvl7pPr>
            <a:lvl8pPr marL="3657600" lvl="7" indent="-355600" rtl="0">
              <a:lnSpc>
                <a:spcPct val="115000"/>
              </a:lnSpc>
              <a:spcBef>
                <a:spcPts val="600"/>
              </a:spcBef>
              <a:spcAft>
                <a:spcPts val="0"/>
              </a:spcAft>
              <a:buClr>
                <a:schemeClr val="dk2"/>
              </a:buClr>
              <a:buSzPts val="2000"/>
              <a:buFont typeface="Inter-Regular"/>
              <a:buChar char="○"/>
              <a:defRPr sz="2000">
                <a:solidFill>
                  <a:schemeClr val="dk2"/>
                </a:solidFill>
                <a:latin typeface="Inter-Regular"/>
                <a:ea typeface="Inter-Regular"/>
                <a:cs typeface="Inter-Regular"/>
                <a:sym typeface="Inter-Regular"/>
              </a:defRPr>
            </a:lvl8pPr>
            <a:lvl9pPr marL="4114800" lvl="8" indent="-355600" rtl="0">
              <a:lnSpc>
                <a:spcPct val="115000"/>
              </a:lnSpc>
              <a:spcBef>
                <a:spcPts val="600"/>
              </a:spcBef>
              <a:spcAft>
                <a:spcPts val="600"/>
              </a:spcAft>
              <a:buClr>
                <a:schemeClr val="dk2"/>
              </a:buClr>
              <a:buSzPts val="2000"/>
              <a:buFont typeface="Inter-Regular"/>
              <a:buChar char="■"/>
              <a:defRPr sz="2000">
                <a:solidFill>
                  <a:schemeClr val="dk2"/>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200">
                <a:solidFill>
                  <a:schemeClr val="accent2"/>
                </a:solidFill>
                <a:latin typeface="Inter-Regular"/>
                <a:ea typeface="Inter-Regular"/>
                <a:cs typeface="Inter-Regular"/>
                <a:sym typeface="Inter-Regular"/>
              </a:defRPr>
            </a:lvl1pPr>
            <a:lvl2pPr lvl="1" algn="r" rtl="0">
              <a:buNone/>
              <a:defRPr sz="1200">
                <a:solidFill>
                  <a:schemeClr val="accent2"/>
                </a:solidFill>
                <a:latin typeface="Inter-Regular"/>
                <a:ea typeface="Inter-Regular"/>
                <a:cs typeface="Inter-Regular"/>
                <a:sym typeface="Inter-Regular"/>
              </a:defRPr>
            </a:lvl2pPr>
            <a:lvl3pPr lvl="2" algn="r" rtl="0">
              <a:buNone/>
              <a:defRPr sz="1200">
                <a:solidFill>
                  <a:schemeClr val="accent2"/>
                </a:solidFill>
                <a:latin typeface="Inter-Regular"/>
                <a:ea typeface="Inter-Regular"/>
                <a:cs typeface="Inter-Regular"/>
                <a:sym typeface="Inter-Regular"/>
              </a:defRPr>
            </a:lvl3pPr>
            <a:lvl4pPr lvl="3" algn="r" rtl="0">
              <a:buNone/>
              <a:defRPr sz="1200">
                <a:solidFill>
                  <a:schemeClr val="accent2"/>
                </a:solidFill>
                <a:latin typeface="Inter-Regular"/>
                <a:ea typeface="Inter-Regular"/>
                <a:cs typeface="Inter-Regular"/>
                <a:sym typeface="Inter-Regular"/>
              </a:defRPr>
            </a:lvl4pPr>
            <a:lvl5pPr lvl="4" algn="r" rtl="0">
              <a:buNone/>
              <a:defRPr sz="1200">
                <a:solidFill>
                  <a:schemeClr val="accent2"/>
                </a:solidFill>
                <a:latin typeface="Inter-Regular"/>
                <a:ea typeface="Inter-Regular"/>
                <a:cs typeface="Inter-Regular"/>
                <a:sym typeface="Inter-Regular"/>
              </a:defRPr>
            </a:lvl5pPr>
            <a:lvl6pPr lvl="5" algn="r" rtl="0">
              <a:buNone/>
              <a:defRPr sz="1200">
                <a:solidFill>
                  <a:schemeClr val="accent2"/>
                </a:solidFill>
                <a:latin typeface="Inter-Regular"/>
                <a:ea typeface="Inter-Regular"/>
                <a:cs typeface="Inter-Regular"/>
                <a:sym typeface="Inter-Regular"/>
              </a:defRPr>
            </a:lvl6pPr>
            <a:lvl7pPr lvl="6" algn="r" rtl="0">
              <a:buNone/>
              <a:defRPr sz="1200">
                <a:solidFill>
                  <a:schemeClr val="accent2"/>
                </a:solidFill>
                <a:latin typeface="Inter-Regular"/>
                <a:ea typeface="Inter-Regular"/>
                <a:cs typeface="Inter-Regular"/>
                <a:sym typeface="Inter-Regular"/>
              </a:defRPr>
            </a:lvl7pPr>
            <a:lvl8pPr lvl="7" algn="r" rtl="0">
              <a:buNone/>
              <a:defRPr sz="1200">
                <a:solidFill>
                  <a:schemeClr val="accent2"/>
                </a:solidFill>
                <a:latin typeface="Inter-Regular"/>
                <a:ea typeface="Inter-Regular"/>
                <a:cs typeface="Inter-Regular"/>
                <a:sym typeface="Inter-Regular"/>
              </a:defRPr>
            </a:lvl8pPr>
            <a:lvl9pPr lvl="8" algn="r" rtl="0">
              <a:buNone/>
              <a:defRPr sz="1200">
                <a:solidFill>
                  <a:schemeClr val="accent2"/>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fresh-folk.com/"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unsplash.com/&amp;utm_source=slidescarnival" TargetMode="External"/><Relationship Id="rId5" Type="http://schemas.openxmlformats.org/officeDocument/2006/relationships/hyperlink" Target="http://www.slidescarnival.com/?utm_source=template" TargetMode="External"/><Relationship Id="rId4" Type="http://schemas.openxmlformats.org/officeDocument/2006/relationships/hyperlink" Target="https://www.lenikauffman.co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fontsquirrel.com/fonts/playfair-display"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www.fontsquirrel.com/fonts/inter"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238259" y="1569375"/>
            <a:ext cx="4713667" cy="2004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H</a:t>
            </a:r>
            <a:r>
              <a:rPr lang="en" dirty="0"/>
              <a:t>ousing Data Analysis</a:t>
            </a:r>
            <a:endParaRPr dirty="0"/>
          </a:p>
        </p:txBody>
      </p:sp>
      <p:sp>
        <p:nvSpPr>
          <p:cNvPr id="4" name="TextBox 3">
            <a:extLst>
              <a:ext uri="{FF2B5EF4-FFF2-40B4-BE49-F238E27FC236}">
                <a16:creationId xmlns:a16="http://schemas.microsoft.com/office/drawing/2014/main" id="{E689E8DD-9352-8F99-5FA8-07282F7B084C}"/>
              </a:ext>
            </a:extLst>
          </p:cNvPr>
          <p:cNvSpPr txBox="1"/>
          <p:nvPr/>
        </p:nvSpPr>
        <p:spPr>
          <a:xfrm>
            <a:off x="238259" y="3573975"/>
            <a:ext cx="4784502" cy="1415772"/>
          </a:xfrm>
          <a:prstGeom prst="rect">
            <a:avLst/>
          </a:prstGeom>
          <a:noFill/>
        </p:spPr>
        <p:txBody>
          <a:bodyPr wrap="square" rtlCol="0">
            <a:spAutoFit/>
          </a:bodyPr>
          <a:lstStyle/>
          <a:p>
            <a:r>
              <a:rPr lang="en-IN" dirty="0"/>
              <a:t> </a:t>
            </a:r>
            <a:r>
              <a:rPr lang="en-IN" sz="1800" dirty="0">
                <a:latin typeface="TimesNewRomanPSMT"/>
              </a:rPr>
              <a:t>Work Submitted by,</a:t>
            </a:r>
          </a:p>
          <a:p>
            <a:r>
              <a:rPr lang="en-IN" sz="1800" dirty="0">
                <a:latin typeface="TimesNewRomanPSMT"/>
              </a:rPr>
              <a:t> </a:t>
            </a:r>
            <a:r>
              <a:rPr lang="en-IN" sz="1800" dirty="0" err="1">
                <a:latin typeface="TimesNewRomanPSMT"/>
              </a:rPr>
              <a:t>V.Tamil</a:t>
            </a:r>
            <a:r>
              <a:rPr lang="en-IN" sz="1800" dirty="0">
                <a:latin typeface="TimesNewRomanPSMT"/>
              </a:rPr>
              <a:t> Selvi</a:t>
            </a:r>
          </a:p>
          <a:p>
            <a:r>
              <a:rPr lang="en-US" sz="1800" b="0" i="0" dirty="0">
                <a:solidFill>
                  <a:srgbClr val="000000"/>
                </a:solidFill>
                <a:effectLst/>
                <a:latin typeface="TimesNewRomanPSMT"/>
              </a:rPr>
              <a:t> DA/DS, Milestone – 1 (Python Data exploration project)</a:t>
            </a:r>
            <a:r>
              <a:rPr lang="en-US" dirty="0"/>
              <a:t> </a:t>
            </a:r>
            <a:br>
              <a:rPr lang="en-US" dirty="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855299" y="236823"/>
            <a:ext cx="5759251" cy="99962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Distribution of Housing Prices</a:t>
            </a:r>
            <a:endParaRPr dirty="0"/>
          </a:p>
        </p:txBody>
      </p:sp>
      <p:sp>
        <p:nvSpPr>
          <p:cNvPr id="168" name="Google Shape;168;p2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DDA06330-1A16-B1C4-1209-D8C890CE7DBA}"/>
              </a:ext>
            </a:extLst>
          </p:cNvPr>
          <p:cNvPicPr>
            <a:picLocks noChangeAspect="1"/>
          </p:cNvPicPr>
          <p:nvPr/>
        </p:nvPicPr>
        <p:blipFill>
          <a:blip r:embed="rId3"/>
          <a:stretch>
            <a:fillRect/>
          </a:stretch>
        </p:blipFill>
        <p:spPr>
          <a:xfrm>
            <a:off x="121748" y="992700"/>
            <a:ext cx="6492803" cy="41532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0" y="748950"/>
            <a:ext cx="6335016"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Histogram chart for properties built in less than 3 Years: </a:t>
            </a:r>
            <a:endParaRPr dirty="0"/>
          </a:p>
        </p:txBody>
      </p:sp>
      <p:sp>
        <p:nvSpPr>
          <p:cNvPr id="188" name="Google Shape;188;p2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a:extLst>
              <a:ext uri="{FF2B5EF4-FFF2-40B4-BE49-F238E27FC236}">
                <a16:creationId xmlns:a16="http://schemas.microsoft.com/office/drawing/2014/main" id="{F1E0964C-79F0-CCC5-93D3-F422F1C8E92E}"/>
              </a:ext>
            </a:extLst>
          </p:cNvPr>
          <p:cNvPicPr>
            <a:picLocks noChangeAspect="1"/>
          </p:cNvPicPr>
          <p:nvPr/>
        </p:nvPicPr>
        <p:blipFill>
          <a:blip r:embed="rId3"/>
          <a:stretch>
            <a:fillRect/>
          </a:stretch>
        </p:blipFill>
        <p:spPr>
          <a:xfrm>
            <a:off x="756549" y="1425913"/>
            <a:ext cx="4328535" cy="34445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p:nvPr/>
        </p:nvSpPr>
        <p:spPr>
          <a:xfrm>
            <a:off x="514725" y="951649"/>
            <a:ext cx="6996589" cy="3333021"/>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8"/>
          <p:cNvSpPr txBox="1">
            <a:spLocks noGrp="1"/>
          </p:cNvSpPr>
          <p:nvPr>
            <p:ph type="title" idx="4294967295"/>
          </p:nvPr>
        </p:nvSpPr>
        <p:spPr>
          <a:xfrm>
            <a:off x="855300" y="390350"/>
            <a:ext cx="45495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a:t>Maps</a:t>
            </a:r>
            <a:endParaRPr sz="2400"/>
          </a:p>
        </p:txBody>
      </p:sp>
      <p:sp>
        <p:nvSpPr>
          <p:cNvPr id="196" name="Google Shape;196;p2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198" name="Google Shape;198;p28"/>
          <p:cNvGrpSpPr/>
          <p:nvPr/>
        </p:nvGrpSpPr>
        <p:grpSpPr>
          <a:xfrm>
            <a:off x="1065375" y="1896383"/>
            <a:ext cx="144900" cy="183271"/>
            <a:chOff x="1265350" y="1434358"/>
            <a:chExt cx="144900" cy="183271"/>
          </a:xfrm>
        </p:grpSpPr>
        <p:sp>
          <p:nvSpPr>
            <p:cNvPr id="199" name="Google Shape;199;p28"/>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 name="Google Shape;200;p28"/>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grpSp>
        <p:nvGrpSpPr>
          <p:cNvPr id="201" name="Google Shape;201;p28"/>
          <p:cNvGrpSpPr/>
          <p:nvPr/>
        </p:nvGrpSpPr>
        <p:grpSpPr>
          <a:xfrm>
            <a:off x="1244869" y="2248947"/>
            <a:ext cx="144900" cy="183271"/>
            <a:chOff x="1265350" y="1434358"/>
            <a:chExt cx="144900" cy="183271"/>
          </a:xfrm>
        </p:grpSpPr>
        <p:sp>
          <p:nvSpPr>
            <p:cNvPr id="202" name="Google Shape;202;p28"/>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28"/>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grpSp>
        <p:nvGrpSpPr>
          <p:cNvPr id="204" name="Google Shape;204;p28"/>
          <p:cNvGrpSpPr/>
          <p:nvPr/>
        </p:nvGrpSpPr>
        <p:grpSpPr>
          <a:xfrm>
            <a:off x="1337674" y="2123194"/>
            <a:ext cx="144900" cy="183271"/>
            <a:chOff x="1265350" y="1434358"/>
            <a:chExt cx="144900" cy="183271"/>
          </a:xfrm>
        </p:grpSpPr>
        <p:sp>
          <p:nvSpPr>
            <p:cNvPr id="205" name="Google Shape;205;p28"/>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28"/>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grpSp>
        <p:nvGrpSpPr>
          <p:cNvPr id="207" name="Google Shape;207;p28"/>
          <p:cNvGrpSpPr/>
          <p:nvPr/>
        </p:nvGrpSpPr>
        <p:grpSpPr>
          <a:xfrm>
            <a:off x="1530194" y="1961830"/>
            <a:ext cx="144900" cy="183271"/>
            <a:chOff x="1265350" y="1434358"/>
            <a:chExt cx="144900" cy="183271"/>
          </a:xfrm>
        </p:grpSpPr>
        <p:sp>
          <p:nvSpPr>
            <p:cNvPr id="208" name="Google Shape;208;p28"/>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9" name="Google Shape;209;p28"/>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grpSp>
        <p:nvGrpSpPr>
          <p:cNvPr id="210" name="Google Shape;210;p28"/>
          <p:cNvGrpSpPr/>
          <p:nvPr/>
        </p:nvGrpSpPr>
        <p:grpSpPr>
          <a:xfrm>
            <a:off x="996676" y="1687051"/>
            <a:ext cx="144900" cy="183271"/>
            <a:chOff x="1265350" y="1434358"/>
            <a:chExt cx="144900" cy="183271"/>
          </a:xfrm>
        </p:grpSpPr>
        <p:sp>
          <p:nvSpPr>
            <p:cNvPr id="211" name="Google Shape;211;p28"/>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2" name="Google Shape;212;p28"/>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grpSp>
        <p:nvGrpSpPr>
          <p:cNvPr id="213" name="Google Shape;213;p28"/>
          <p:cNvGrpSpPr/>
          <p:nvPr/>
        </p:nvGrpSpPr>
        <p:grpSpPr>
          <a:xfrm>
            <a:off x="1391358" y="1735184"/>
            <a:ext cx="144900" cy="183271"/>
            <a:chOff x="1265350" y="1434358"/>
            <a:chExt cx="144900" cy="183271"/>
          </a:xfrm>
        </p:grpSpPr>
        <p:sp>
          <p:nvSpPr>
            <p:cNvPr id="214" name="Google Shape;214;p28"/>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28"/>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grpSp>
        <p:nvGrpSpPr>
          <p:cNvPr id="2" name="Google Shape;204;p28">
            <a:extLst>
              <a:ext uri="{FF2B5EF4-FFF2-40B4-BE49-F238E27FC236}">
                <a16:creationId xmlns:a16="http://schemas.microsoft.com/office/drawing/2014/main" id="{5A9348FA-E8B9-66B0-2C6D-B998F12BFD43}"/>
              </a:ext>
            </a:extLst>
          </p:cNvPr>
          <p:cNvGrpSpPr/>
          <p:nvPr/>
        </p:nvGrpSpPr>
        <p:grpSpPr>
          <a:xfrm>
            <a:off x="1227983" y="1827684"/>
            <a:ext cx="144900" cy="183271"/>
            <a:chOff x="1265350" y="1434358"/>
            <a:chExt cx="144900" cy="183271"/>
          </a:xfrm>
        </p:grpSpPr>
        <p:sp>
          <p:nvSpPr>
            <p:cNvPr id="3" name="Google Shape;205;p28">
              <a:extLst>
                <a:ext uri="{FF2B5EF4-FFF2-40B4-BE49-F238E27FC236}">
                  <a16:creationId xmlns:a16="http://schemas.microsoft.com/office/drawing/2014/main" id="{1BF6F06D-8B6B-732A-F639-6083759A0255}"/>
                </a:ext>
              </a:extLst>
            </p:cNvPr>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 name="Google Shape;206;p28">
              <a:extLst>
                <a:ext uri="{FF2B5EF4-FFF2-40B4-BE49-F238E27FC236}">
                  <a16:creationId xmlns:a16="http://schemas.microsoft.com/office/drawing/2014/main" id="{0042E42C-BDFA-F0D6-3479-1398F6A9D0AF}"/>
                </a:ext>
              </a:extLst>
            </p:cNvPr>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grpSp>
        <p:nvGrpSpPr>
          <p:cNvPr id="5" name="Google Shape;204;p28">
            <a:extLst>
              <a:ext uri="{FF2B5EF4-FFF2-40B4-BE49-F238E27FC236}">
                <a16:creationId xmlns:a16="http://schemas.microsoft.com/office/drawing/2014/main" id="{E8D2A552-B730-83D9-9F3E-0A9DFB8B31C2}"/>
              </a:ext>
            </a:extLst>
          </p:cNvPr>
          <p:cNvGrpSpPr/>
          <p:nvPr/>
        </p:nvGrpSpPr>
        <p:grpSpPr>
          <a:xfrm>
            <a:off x="1437653" y="1869247"/>
            <a:ext cx="144900" cy="183271"/>
            <a:chOff x="1265350" y="1434358"/>
            <a:chExt cx="144900" cy="183271"/>
          </a:xfrm>
        </p:grpSpPr>
        <p:sp>
          <p:nvSpPr>
            <p:cNvPr id="6" name="Google Shape;205;p28">
              <a:extLst>
                <a:ext uri="{FF2B5EF4-FFF2-40B4-BE49-F238E27FC236}">
                  <a16:creationId xmlns:a16="http://schemas.microsoft.com/office/drawing/2014/main" id="{9A65A298-9E82-81F2-7DA5-05F3FE5FAE55}"/>
                </a:ext>
              </a:extLst>
            </p:cNvPr>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Google Shape;206;p28">
              <a:extLst>
                <a:ext uri="{FF2B5EF4-FFF2-40B4-BE49-F238E27FC236}">
                  <a16:creationId xmlns:a16="http://schemas.microsoft.com/office/drawing/2014/main" id="{F6FE11B6-962A-5905-1710-982A24B23CF6}"/>
                </a:ext>
              </a:extLst>
            </p:cNvPr>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grpSp>
        <p:nvGrpSpPr>
          <p:cNvPr id="8" name="Google Shape;204;p28">
            <a:extLst>
              <a:ext uri="{FF2B5EF4-FFF2-40B4-BE49-F238E27FC236}">
                <a16:creationId xmlns:a16="http://schemas.microsoft.com/office/drawing/2014/main" id="{268C4477-CBB2-19F6-DF75-F16D574CBB8F}"/>
              </a:ext>
            </a:extLst>
          </p:cNvPr>
          <p:cNvGrpSpPr/>
          <p:nvPr/>
        </p:nvGrpSpPr>
        <p:grpSpPr>
          <a:xfrm>
            <a:off x="1441863" y="2047584"/>
            <a:ext cx="144900" cy="183271"/>
            <a:chOff x="1265350" y="1434358"/>
            <a:chExt cx="144900" cy="183271"/>
          </a:xfrm>
        </p:grpSpPr>
        <p:sp>
          <p:nvSpPr>
            <p:cNvPr id="9" name="Google Shape;205;p28">
              <a:extLst>
                <a:ext uri="{FF2B5EF4-FFF2-40B4-BE49-F238E27FC236}">
                  <a16:creationId xmlns:a16="http://schemas.microsoft.com/office/drawing/2014/main" id="{226033A3-9950-38A6-5925-F924714BA931}"/>
                </a:ext>
              </a:extLst>
            </p:cNvPr>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206;p28">
              <a:extLst>
                <a:ext uri="{FF2B5EF4-FFF2-40B4-BE49-F238E27FC236}">
                  <a16:creationId xmlns:a16="http://schemas.microsoft.com/office/drawing/2014/main" id="{FD07E551-967F-B636-F668-8EE852D2DF26}"/>
                </a:ext>
              </a:extLst>
            </p:cNvPr>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grpSp>
        <p:nvGrpSpPr>
          <p:cNvPr id="11" name="Google Shape;204;p28">
            <a:extLst>
              <a:ext uri="{FF2B5EF4-FFF2-40B4-BE49-F238E27FC236}">
                <a16:creationId xmlns:a16="http://schemas.microsoft.com/office/drawing/2014/main" id="{FA7009DF-BA30-B1BC-C4AB-CA5BF67A81EC}"/>
              </a:ext>
            </a:extLst>
          </p:cNvPr>
          <p:cNvGrpSpPr/>
          <p:nvPr/>
        </p:nvGrpSpPr>
        <p:grpSpPr>
          <a:xfrm>
            <a:off x="1309518" y="1706888"/>
            <a:ext cx="144900" cy="183271"/>
            <a:chOff x="1265350" y="1434358"/>
            <a:chExt cx="144900" cy="183271"/>
          </a:xfrm>
        </p:grpSpPr>
        <p:sp>
          <p:nvSpPr>
            <p:cNvPr id="12" name="Google Shape;205;p28">
              <a:extLst>
                <a:ext uri="{FF2B5EF4-FFF2-40B4-BE49-F238E27FC236}">
                  <a16:creationId xmlns:a16="http://schemas.microsoft.com/office/drawing/2014/main" id="{021D6476-006C-F235-1E9F-6A04617D46BD}"/>
                </a:ext>
              </a:extLst>
            </p:cNvPr>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206;p28">
              <a:extLst>
                <a:ext uri="{FF2B5EF4-FFF2-40B4-BE49-F238E27FC236}">
                  <a16:creationId xmlns:a16="http://schemas.microsoft.com/office/drawing/2014/main" id="{C7215EE6-304E-8590-9BC7-504D80D7F1AC}"/>
                </a:ext>
              </a:extLst>
            </p:cNvPr>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grpSp>
        <p:nvGrpSpPr>
          <p:cNvPr id="14" name="Google Shape;204;p28">
            <a:extLst>
              <a:ext uri="{FF2B5EF4-FFF2-40B4-BE49-F238E27FC236}">
                <a16:creationId xmlns:a16="http://schemas.microsoft.com/office/drawing/2014/main" id="{AA6DD492-9EDF-DA76-CAF8-B1D3DA0197F1}"/>
              </a:ext>
            </a:extLst>
          </p:cNvPr>
          <p:cNvGrpSpPr/>
          <p:nvPr/>
        </p:nvGrpSpPr>
        <p:grpSpPr>
          <a:xfrm>
            <a:off x="1353555" y="1853799"/>
            <a:ext cx="144900" cy="183271"/>
            <a:chOff x="1265350" y="1434358"/>
            <a:chExt cx="144900" cy="183271"/>
          </a:xfrm>
        </p:grpSpPr>
        <p:sp>
          <p:nvSpPr>
            <p:cNvPr id="15" name="Google Shape;205;p28">
              <a:extLst>
                <a:ext uri="{FF2B5EF4-FFF2-40B4-BE49-F238E27FC236}">
                  <a16:creationId xmlns:a16="http://schemas.microsoft.com/office/drawing/2014/main" id="{A433F1B5-7C37-A2EB-FEFA-D1DD1760B8E1}"/>
                </a:ext>
              </a:extLst>
            </p:cNvPr>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206;p28">
              <a:extLst>
                <a:ext uri="{FF2B5EF4-FFF2-40B4-BE49-F238E27FC236}">
                  <a16:creationId xmlns:a16="http://schemas.microsoft.com/office/drawing/2014/main" id="{86921BA2-E3A3-B9F3-0750-B800E790E983}"/>
                </a:ext>
              </a:extLst>
            </p:cNvPr>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grpSp>
        <p:nvGrpSpPr>
          <p:cNvPr id="17" name="Google Shape;204;p28">
            <a:extLst>
              <a:ext uri="{FF2B5EF4-FFF2-40B4-BE49-F238E27FC236}">
                <a16:creationId xmlns:a16="http://schemas.microsoft.com/office/drawing/2014/main" id="{D5944DA2-F181-6819-5DC0-0BE77B6A937B}"/>
              </a:ext>
            </a:extLst>
          </p:cNvPr>
          <p:cNvGrpSpPr/>
          <p:nvPr/>
        </p:nvGrpSpPr>
        <p:grpSpPr>
          <a:xfrm>
            <a:off x="1321623" y="2095868"/>
            <a:ext cx="144900" cy="183271"/>
            <a:chOff x="1265350" y="1434358"/>
            <a:chExt cx="144900" cy="183271"/>
          </a:xfrm>
        </p:grpSpPr>
        <p:sp>
          <p:nvSpPr>
            <p:cNvPr id="18" name="Google Shape;205;p28">
              <a:extLst>
                <a:ext uri="{FF2B5EF4-FFF2-40B4-BE49-F238E27FC236}">
                  <a16:creationId xmlns:a16="http://schemas.microsoft.com/office/drawing/2014/main" id="{F0EB414E-5E46-6048-5B92-2A15B4AE7CCA}"/>
                </a:ext>
              </a:extLst>
            </p:cNvPr>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206;p28">
              <a:extLst>
                <a:ext uri="{FF2B5EF4-FFF2-40B4-BE49-F238E27FC236}">
                  <a16:creationId xmlns:a16="http://schemas.microsoft.com/office/drawing/2014/main" id="{6B43F337-E12A-8E05-9C8D-BB16D71565CF}"/>
                </a:ext>
              </a:extLst>
            </p:cNvPr>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grpSp>
        <p:nvGrpSpPr>
          <p:cNvPr id="20" name="Google Shape;204;p28">
            <a:extLst>
              <a:ext uri="{FF2B5EF4-FFF2-40B4-BE49-F238E27FC236}">
                <a16:creationId xmlns:a16="http://schemas.microsoft.com/office/drawing/2014/main" id="{161AF7EA-6A3E-9732-88E3-D25BD0C421BB}"/>
              </a:ext>
            </a:extLst>
          </p:cNvPr>
          <p:cNvGrpSpPr/>
          <p:nvPr/>
        </p:nvGrpSpPr>
        <p:grpSpPr>
          <a:xfrm>
            <a:off x="1201378" y="2100321"/>
            <a:ext cx="144900" cy="183271"/>
            <a:chOff x="1265350" y="1434358"/>
            <a:chExt cx="144900" cy="183271"/>
          </a:xfrm>
        </p:grpSpPr>
        <p:sp>
          <p:nvSpPr>
            <p:cNvPr id="21" name="Google Shape;205;p28">
              <a:extLst>
                <a:ext uri="{FF2B5EF4-FFF2-40B4-BE49-F238E27FC236}">
                  <a16:creationId xmlns:a16="http://schemas.microsoft.com/office/drawing/2014/main" id="{7DEFDAF8-2A03-E042-3925-8BA986F1E9FF}"/>
                </a:ext>
              </a:extLst>
            </p:cNvPr>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06;p28">
              <a:extLst>
                <a:ext uri="{FF2B5EF4-FFF2-40B4-BE49-F238E27FC236}">
                  <a16:creationId xmlns:a16="http://schemas.microsoft.com/office/drawing/2014/main" id="{355617EA-2A44-E86C-6D92-9DF4D6C00F6C}"/>
                </a:ext>
              </a:extLst>
            </p:cNvPr>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grpSp>
        <p:nvGrpSpPr>
          <p:cNvPr id="23" name="Google Shape;204;p28">
            <a:extLst>
              <a:ext uri="{FF2B5EF4-FFF2-40B4-BE49-F238E27FC236}">
                <a16:creationId xmlns:a16="http://schemas.microsoft.com/office/drawing/2014/main" id="{D218AF56-A8AF-7D1F-F102-AB7338AC53F6}"/>
              </a:ext>
            </a:extLst>
          </p:cNvPr>
          <p:cNvGrpSpPr/>
          <p:nvPr/>
        </p:nvGrpSpPr>
        <p:grpSpPr>
          <a:xfrm>
            <a:off x="1201378" y="1619705"/>
            <a:ext cx="144900" cy="183271"/>
            <a:chOff x="1265350" y="1434358"/>
            <a:chExt cx="144900" cy="183271"/>
          </a:xfrm>
        </p:grpSpPr>
        <p:sp>
          <p:nvSpPr>
            <p:cNvPr id="24" name="Google Shape;205;p28">
              <a:extLst>
                <a:ext uri="{FF2B5EF4-FFF2-40B4-BE49-F238E27FC236}">
                  <a16:creationId xmlns:a16="http://schemas.microsoft.com/office/drawing/2014/main" id="{C1ED94D0-8043-6DDD-E03F-5B59971D83EC}"/>
                </a:ext>
              </a:extLst>
            </p:cNvPr>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06;p28">
              <a:extLst>
                <a:ext uri="{FF2B5EF4-FFF2-40B4-BE49-F238E27FC236}">
                  <a16:creationId xmlns:a16="http://schemas.microsoft.com/office/drawing/2014/main" id="{956E6E94-0E13-5D39-A44B-BB181E625522}"/>
                </a:ext>
              </a:extLst>
            </p:cNvPr>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grpSp>
        <p:nvGrpSpPr>
          <p:cNvPr id="26" name="Google Shape;204;p28">
            <a:extLst>
              <a:ext uri="{FF2B5EF4-FFF2-40B4-BE49-F238E27FC236}">
                <a16:creationId xmlns:a16="http://schemas.microsoft.com/office/drawing/2014/main" id="{C5C95ECA-4EC8-8948-FF11-D383A00F1B80}"/>
              </a:ext>
            </a:extLst>
          </p:cNvPr>
          <p:cNvGrpSpPr/>
          <p:nvPr/>
        </p:nvGrpSpPr>
        <p:grpSpPr>
          <a:xfrm>
            <a:off x="1225276" y="1999899"/>
            <a:ext cx="144900" cy="183271"/>
            <a:chOff x="1265350" y="1434358"/>
            <a:chExt cx="144900" cy="183271"/>
          </a:xfrm>
        </p:grpSpPr>
        <p:sp>
          <p:nvSpPr>
            <p:cNvPr id="27" name="Google Shape;205;p28">
              <a:extLst>
                <a:ext uri="{FF2B5EF4-FFF2-40B4-BE49-F238E27FC236}">
                  <a16:creationId xmlns:a16="http://schemas.microsoft.com/office/drawing/2014/main" id="{9F7BD2AD-04DB-92AB-6027-26EEDFDFA5F8}"/>
                </a:ext>
              </a:extLst>
            </p:cNvPr>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206;p28">
              <a:extLst>
                <a:ext uri="{FF2B5EF4-FFF2-40B4-BE49-F238E27FC236}">
                  <a16:creationId xmlns:a16="http://schemas.microsoft.com/office/drawing/2014/main" id="{2BAC0286-C755-80F5-C67D-D8E9D6FDE401}"/>
                </a:ext>
              </a:extLst>
            </p:cNvPr>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grpSp>
        <p:nvGrpSpPr>
          <p:cNvPr id="29" name="Google Shape;204;p28">
            <a:extLst>
              <a:ext uri="{FF2B5EF4-FFF2-40B4-BE49-F238E27FC236}">
                <a16:creationId xmlns:a16="http://schemas.microsoft.com/office/drawing/2014/main" id="{5C6208E0-7DBC-2037-4878-CC0DB0D889F6}"/>
              </a:ext>
            </a:extLst>
          </p:cNvPr>
          <p:cNvGrpSpPr/>
          <p:nvPr/>
        </p:nvGrpSpPr>
        <p:grpSpPr>
          <a:xfrm>
            <a:off x="1245690" y="1864912"/>
            <a:ext cx="144900" cy="183271"/>
            <a:chOff x="1265350" y="1434358"/>
            <a:chExt cx="144900" cy="183271"/>
          </a:xfrm>
        </p:grpSpPr>
        <p:sp>
          <p:nvSpPr>
            <p:cNvPr id="30" name="Google Shape;205;p28">
              <a:extLst>
                <a:ext uri="{FF2B5EF4-FFF2-40B4-BE49-F238E27FC236}">
                  <a16:creationId xmlns:a16="http://schemas.microsoft.com/office/drawing/2014/main" id="{D8543B28-6F86-3BF4-3AF5-8227AD8252D0}"/>
                </a:ext>
              </a:extLst>
            </p:cNvPr>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206;p28">
              <a:extLst>
                <a:ext uri="{FF2B5EF4-FFF2-40B4-BE49-F238E27FC236}">
                  <a16:creationId xmlns:a16="http://schemas.microsoft.com/office/drawing/2014/main" id="{ABD4D697-318B-92EF-FE13-E4D37536468A}"/>
                </a:ext>
              </a:extLst>
            </p:cNvPr>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grpSp>
        <p:nvGrpSpPr>
          <p:cNvPr id="32" name="Google Shape;204;p28">
            <a:extLst>
              <a:ext uri="{FF2B5EF4-FFF2-40B4-BE49-F238E27FC236}">
                <a16:creationId xmlns:a16="http://schemas.microsoft.com/office/drawing/2014/main" id="{996C87BE-7147-C877-7E66-DFAA32202CE0}"/>
              </a:ext>
            </a:extLst>
          </p:cNvPr>
          <p:cNvGrpSpPr/>
          <p:nvPr/>
        </p:nvGrpSpPr>
        <p:grpSpPr>
          <a:xfrm>
            <a:off x="1145326" y="1864912"/>
            <a:ext cx="144900" cy="183271"/>
            <a:chOff x="1265350" y="1434358"/>
            <a:chExt cx="144900" cy="183271"/>
          </a:xfrm>
        </p:grpSpPr>
        <p:sp>
          <p:nvSpPr>
            <p:cNvPr id="33" name="Google Shape;205;p28">
              <a:extLst>
                <a:ext uri="{FF2B5EF4-FFF2-40B4-BE49-F238E27FC236}">
                  <a16:creationId xmlns:a16="http://schemas.microsoft.com/office/drawing/2014/main" id="{2CC59759-BA01-9B58-3AD2-4F46DC743D9E}"/>
                </a:ext>
              </a:extLst>
            </p:cNvPr>
            <p:cNvSpPr/>
            <p:nvPr/>
          </p:nvSpPr>
          <p:spPr>
            <a:xfrm>
              <a:off x="1265350" y="1558230"/>
              <a:ext cx="144900" cy="59400"/>
            </a:xfrm>
            <a:prstGeom prst="ellipse">
              <a:avLst/>
            </a:prstGeom>
            <a:solidFill>
              <a:srgbClr val="333A47">
                <a:alpha val="173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Google Shape;206;p28">
              <a:extLst>
                <a:ext uri="{FF2B5EF4-FFF2-40B4-BE49-F238E27FC236}">
                  <a16:creationId xmlns:a16="http://schemas.microsoft.com/office/drawing/2014/main" id="{95CA8B26-D036-0DC2-FF6C-A7A3276405EF}"/>
                </a:ext>
              </a:extLst>
            </p:cNvPr>
            <p:cNvCxnSpPr/>
            <p:nvPr/>
          </p:nvCxnSpPr>
          <p:spPr>
            <a:xfrm>
              <a:off x="1337800" y="1434358"/>
              <a:ext cx="0" cy="151800"/>
            </a:xfrm>
            <a:prstGeom prst="straightConnector1">
              <a:avLst/>
            </a:prstGeom>
            <a:noFill/>
            <a:ln w="9525" cap="flat" cmpd="sng">
              <a:solidFill>
                <a:schemeClr val="accent2"/>
              </a:solidFill>
              <a:prstDash val="solid"/>
              <a:round/>
              <a:headEnd type="oval" w="med" len="med"/>
              <a:tailEnd type="none" w="med" len="med"/>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ctrTitle" idx="4294967295"/>
          </p:nvPr>
        </p:nvSpPr>
        <p:spPr>
          <a:xfrm>
            <a:off x="685800" y="1583350"/>
            <a:ext cx="57963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a:solidFill>
                  <a:schemeClr val="accent2"/>
                </a:solidFill>
              </a:rPr>
              <a:t>89,526,124</a:t>
            </a:r>
            <a:endParaRPr sz="9600">
              <a:solidFill>
                <a:schemeClr val="accent2"/>
              </a:solidFill>
            </a:endParaRPr>
          </a:p>
        </p:txBody>
      </p:sp>
      <p:sp>
        <p:nvSpPr>
          <p:cNvPr id="221" name="Google Shape;221;p29"/>
          <p:cNvSpPr txBox="1">
            <a:spLocks noGrp="1"/>
          </p:cNvSpPr>
          <p:nvPr>
            <p:ph type="subTitle" idx="4294967295"/>
          </p:nvPr>
        </p:nvSpPr>
        <p:spPr>
          <a:xfrm>
            <a:off x="685800" y="2840054"/>
            <a:ext cx="5796300" cy="784800"/>
          </a:xfrm>
          <a:prstGeom prst="rect">
            <a:avLst/>
          </a:prstGeom>
        </p:spPr>
        <p:txBody>
          <a:bodyPr spcFirstLastPara="1" wrap="square" lIns="0" tIns="0" rIns="0" bIns="0" anchor="t" anchorCtr="0">
            <a:noAutofit/>
          </a:bodyPr>
          <a:lstStyle/>
          <a:p>
            <a:pPr marL="0" lvl="0" indent="0" algn="l" rtl="0">
              <a:spcBef>
                <a:spcPts val="600"/>
              </a:spcBef>
              <a:spcAft>
                <a:spcPts val="600"/>
              </a:spcAft>
              <a:buNone/>
            </a:pPr>
            <a:r>
              <a:rPr lang="en"/>
              <a:t>Whoa! That’s a big number, aren’t you proud?</a:t>
            </a:r>
            <a:endParaRPr/>
          </a:p>
        </p:txBody>
      </p:sp>
      <p:sp>
        <p:nvSpPr>
          <p:cNvPr id="222" name="Google Shape;222;p2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ctrTitle" idx="4294967295"/>
          </p:nvPr>
        </p:nvSpPr>
        <p:spPr>
          <a:xfrm>
            <a:off x="685800" y="724200"/>
            <a:ext cx="47205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2"/>
                </a:solidFill>
              </a:rPr>
              <a:t>89,526,124$</a:t>
            </a:r>
            <a:endParaRPr sz="4800">
              <a:solidFill>
                <a:schemeClr val="accent2"/>
              </a:solidFill>
            </a:endParaRPr>
          </a:p>
        </p:txBody>
      </p:sp>
      <p:sp>
        <p:nvSpPr>
          <p:cNvPr id="228" name="Google Shape;228;p30"/>
          <p:cNvSpPr txBox="1">
            <a:spLocks noGrp="1"/>
          </p:cNvSpPr>
          <p:nvPr>
            <p:ph type="subTitle" idx="4294967295"/>
          </p:nvPr>
        </p:nvSpPr>
        <p:spPr>
          <a:xfrm>
            <a:off x="685800" y="1411308"/>
            <a:ext cx="4720500" cy="463200"/>
          </a:xfrm>
          <a:prstGeom prst="rect">
            <a:avLst/>
          </a:prstGeom>
        </p:spPr>
        <p:txBody>
          <a:bodyPr spcFirstLastPara="1" wrap="square" lIns="0" tIns="0" rIns="0" bIns="0" anchor="t" anchorCtr="0">
            <a:noAutofit/>
          </a:bodyPr>
          <a:lstStyle/>
          <a:p>
            <a:pPr marL="0" lvl="0" indent="0" algn="l" rtl="0">
              <a:spcBef>
                <a:spcPts val="600"/>
              </a:spcBef>
              <a:spcAft>
                <a:spcPts val="600"/>
              </a:spcAft>
              <a:buNone/>
            </a:pPr>
            <a:r>
              <a:rPr lang="en" sz="2400">
                <a:solidFill>
                  <a:schemeClr val="accent1"/>
                </a:solidFill>
              </a:rPr>
              <a:t>That’s a lot of money</a:t>
            </a:r>
            <a:endParaRPr sz="2400">
              <a:solidFill>
                <a:schemeClr val="accent1"/>
              </a:solidFill>
            </a:endParaRPr>
          </a:p>
        </p:txBody>
      </p:sp>
      <p:sp>
        <p:nvSpPr>
          <p:cNvPr id="229" name="Google Shape;229;p30"/>
          <p:cNvSpPr txBox="1">
            <a:spLocks noGrp="1"/>
          </p:cNvSpPr>
          <p:nvPr>
            <p:ph type="ctrTitle" idx="4294967295"/>
          </p:nvPr>
        </p:nvSpPr>
        <p:spPr>
          <a:xfrm>
            <a:off x="685800" y="3353094"/>
            <a:ext cx="47205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6"/>
                </a:solidFill>
              </a:rPr>
              <a:t>100%</a:t>
            </a:r>
            <a:endParaRPr sz="4800">
              <a:solidFill>
                <a:schemeClr val="accent6"/>
              </a:solidFill>
            </a:endParaRPr>
          </a:p>
        </p:txBody>
      </p:sp>
      <p:sp>
        <p:nvSpPr>
          <p:cNvPr id="230" name="Google Shape;230;p30"/>
          <p:cNvSpPr txBox="1">
            <a:spLocks noGrp="1"/>
          </p:cNvSpPr>
          <p:nvPr>
            <p:ph type="subTitle" idx="4294967295"/>
          </p:nvPr>
        </p:nvSpPr>
        <p:spPr>
          <a:xfrm>
            <a:off x="685800" y="4040201"/>
            <a:ext cx="4720500" cy="463200"/>
          </a:xfrm>
          <a:prstGeom prst="rect">
            <a:avLst/>
          </a:prstGeom>
        </p:spPr>
        <p:txBody>
          <a:bodyPr spcFirstLastPara="1" wrap="square" lIns="0" tIns="0" rIns="0" bIns="0" anchor="t" anchorCtr="0">
            <a:noAutofit/>
          </a:bodyPr>
          <a:lstStyle/>
          <a:p>
            <a:pPr marL="0" lvl="0" indent="0" algn="l" rtl="0">
              <a:spcBef>
                <a:spcPts val="600"/>
              </a:spcBef>
              <a:spcAft>
                <a:spcPts val="600"/>
              </a:spcAft>
              <a:buNone/>
            </a:pPr>
            <a:r>
              <a:rPr lang="en" sz="2400">
                <a:solidFill>
                  <a:schemeClr val="accent5"/>
                </a:solidFill>
              </a:rPr>
              <a:t>Total success!</a:t>
            </a:r>
            <a:endParaRPr sz="2400">
              <a:solidFill>
                <a:schemeClr val="accent5"/>
              </a:solidFill>
            </a:endParaRPr>
          </a:p>
        </p:txBody>
      </p:sp>
      <p:sp>
        <p:nvSpPr>
          <p:cNvPr id="231" name="Google Shape;231;p30"/>
          <p:cNvSpPr txBox="1">
            <a:spLocks noGrp="1"/>
          </p:cNvSpPr>
          <p:nvPr>
            <p:ph type="ctrTitle" idx="4294967295"/>
          </p:nvPr>
        </p:nvSpPr>
        <p:spPr>
          <a:xfrm>
            <a:off x="685800" y="2038647"/>
            <a:ext cx="47205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4"/>
                </a:solidFill>
              </a:rPr>
              <a:t>185,244 users</a:t>
            </a:r>
            <a:endParaRPr sz="4800">
              <a:solidFill>
                <a:schemeClr val="accent4"/>
              </a:solidFill>
            </a:endParaRPr>
          </a:p>
        </p:txBody>
      </p:sp>
      <p:sp>
        <p:nvSpPr>
          <p:cNvPr id="232" name="Google Shape;232;p30"/>
          <p:cNvSpPr txBox="1">
            <a:spLocks noGrp="1"/>
          </p:cNvSpPr>
          <p:nvPr>
            <p:ph type="subTitle" idx="4294967295"/>
          </p:nvPr>
        </p:nvSpPr>
        <p:spPr>
          <a:xfrm>
            <a:off x="685800" y="2725754"/>
            <a:ext cx="4720500" cy="463200"/>
          </a:xfrm>
          <a:prstGeom prst="rect">
            <a:avLst/>
          </a:prstGeom>
        </p:spPr>
        <p:txBody>
          <a:bodyPr spcFirstLastPara="1" wrap="square" lIns="0" tIns="0" rIns="0" bIns="0" anchor="t" anchorCtr="0">
            <a:noAutofit/>
          </a:bodyPr>
          <a:lstStyle/>
          <a:p>
            <a:pPr marL="0" lvl="0" indent="0" algn="l" rtl="0">
              <a:spcBef>
                <a:spcPts val="600"/>
              </a:spcBef>
              <a:spcAft>
                <a:spcPts val="600"/>
              </a:spcAft>
              <a:buNone/>
            </a:pPr>
            <a:r>
              <a:rPr lang="en" sz="2400">
                <a:solidFill>
                  <a:schemeClr val="accent3"/>
                </a:solidFill>
              </a:rPr>
              <a:t>And a lot of users</a:t>
            </a:r>
            <a:endParaRPr sz="2400">
              <a:solidFill>
                <a:schemeClr val="accent3"/>
              </a:solidFill>
            </a:endParaRPr>
          </a:p>
        </p:txBody>
      </p:sp>
      <p:sp>
        <p:nvSpPr>
          <p:cNvPr id="233" name="Google Shape;233;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title" idx="4294967295"/>
          </p:nvPr>
        </p:nvSpPr>
        <p:spPr>
          <a:xfrm>
            <a:off x="855300" y="748950"/>
            <a:ext cx="45495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process is easy</a:t>
            </a:r>
            <a:endParaRPr/>
          </a:p>
        </p:txBody>
      </p:sp>
      <p:sp>
        <p:nvSpPr>
          <p:cNvPr id="239" name="Google Shape;239;p3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40" name="Google Shape;240;p31"/>
          <p:cNvGrpSpPr/>
          <p:nvPr/>
        </p:nvGrpSpPr>
        <p:grpSpPr>
          <a:xfrm>
            <a:off x="702911" y="1395275"/>
            <a:ext cx="2726286" cy="2547000"/>
            <a:chOff x="1293736" y="1258050"/>
            <a:chExt cx="2726286" cy="2547000"/>
          </a:xfrm>
        </p:grpSpPr>
        <p:sp>
          <p:nvSpPr>
            <p:cNvPr id="241" name="Google Shape;241;p31"/>
            <p:cNvSpPr/>
            <p:nvPr/>
          </p:nvSpPr>
          <p:spPr>
            <a:xfrm rot="2700000">
              <a:off x="2286374" y="1011412"/>
              <a:ext cx="561726" cy="304027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42" name="Google Shape;242;p31"/>
            <p:cNvSpPr/>
            <p:nvPr/>
          </p:nvSpPr>
          <p:spPr>
            <a:xfrm>
              <a:off x="1510752" y="3205393"/>
              <a:ext cx="374100" cy="374100"/>
            </a:xfrm>
            <a:prstGeom prst="ellipse">
              <a:avLst/>
            </a:prstGeom>
            <a:solidFill>
              <a:srgbClr val="FFFFFF"/>
            </a:solidFill>
            <a:ln>
              <a:noFill/>
            </a:ln>
            <a:effectLst>
              <a:outerShdw blurRad="228600" dist="50800" dir="5400000" algn="tl" rotWithShape="0">
                <a:schemeClr val="accent2">
                  <a:alpha val="549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2"/>
                  </a:solidFill>
                  <a:latin typeface="Inter"/>
                  <a:ea typeface="Inter"/>
                  <a:cs typeface="Inter"/>
                  <a:sym typeface="Inter"/>
                </a:rPr>
                <a:t>1</a:t>
              </a:r>
              <a:endParaRPr sz="1200" b="1">
                <a:solidFill>
                  <a:schemeClr val="accent2"/>
                </a:solidFill>
                <a:latin typeface="Inter"/>
                <a:ea typeface="Inter"/>
                <a:cs typeface="Inter"/>
                <a:sym typeface="Inter"/>
              </a:endParaRPr>
            </a:p>
          </p:txBody>
        </p:sp>
        <p:sp>
          <p:nvSpPr>
            <p:cNvPr id="243" name="Google Shape;243;p31"/>
            <p:cNvSpPr txBox="1"/>
            <p:nvPr/>
          </p:nvSpPr>
          <p:spPr>
            <a:xfrm rot="-2700000">
              <a:off x="1501398" y="2241353"/>
              <a:ext cx="233260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Playfair Display Regular"/>
                  <a:ea typeface="Playfair Display Regular"/>
                  <a:cs typeface="Playfair Display Regular"/>
                  <a:sym typeface="Playfair Display Regular"/>
                </a:rPr>
                <a:t>Vestibulum congue tempus</a:t>
              </a:r>
              <a:endParaRPr sz="800">
                <a:solidFill>
                  <a:schemeClr val="dk1"/>
                </a:solidFill>
                <a:latin typeface="Playfair Display Regular"/>
                <a:ea typeface="Playfair Display Regular"/>
                <a:cs typeface="Playfair Display Regular"/>
                <a:sym typeface="Playfair Display Regular"/>
              </a:endParaRPr>
            </a:p>
          </p:txBody>
        </p:sp>
        <p:sp>
          <p:nvSpPr>
            <p:cNvPr id="244" name="Google Shape;244;p31"/>
            <p:cNvSpPr txBox="1"/>
            <p:nvPr/>
          </p:nvSpPr>
          <p:spPr>
            <a:xfrm rot="-2700000">
              <a:off x="195970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a:solidFill>
                    <a:schemeClr val="dk2"/>
                  </a:solidFill>
                  <a:latin typeface="Inter"/>
                  <a:ea typeface="Inter"/>
                  <a:cs typeface="Inter"/>
                  <a:sym typeface="Inter"/>
                </a:rPr>
                <a:t>Lorem ipsum dolor sit amet, consectetur adipiscing elit, sed do eiusmod tempor. Donec facilisis lacus eget mauris.</a:t>
              </a:r>
              <a:endParaRPr sz="800" b="1">
                <a:solidFill>
                  <a:schemeClr val="dk2"/>
                </a:solidFill>
                <a:latin typeface="Inter"/>
                <a:ea typeface="Inter"/>
                <a:cs typeface="Inter"/>
                <a:sym typeface="Inter"/>
              </a:endParaRPr>
            </a:p>
          </p:txBody>
        </p:sp>
      </p:grpSp>
      <p:grpSp>
        <p:nvGrpSpPr>
          <p:cNvPr id="245" name="Google Shape;245;p31"/>
          <p:cNvGrpSpPr/>
          <p:nvPr/>
        </p:nvGrpSpPr>
        <p:grpSpPr>
          <a:xfrm>
            <a:off x="2613133" y="1395275"/>
            <a:ext cx="2726286" cy="2547000"/>
            <a:chOff x="3203958" y="1258050"/>
            <a:chExt cx="2726286" cy="2547000"/>
          </a:xfrm>
        </p:grpSpPr>
        <p:sp>
          <p:nvSpPr>
            <p:cNvPr id="246" name="Google Shape;246;p31"/>
            <p:cNvSpPr/>
            <p:nvPr/>
          </p:nvSpPr>
          <p:spPr>
            <a:xfrm rot="2700000">
              <a:off x="4196595" y="1011412"/>
              <a:ext cx="561726" cy="3040276"/>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3420974" y="3205393"/>
              <a:ext cx="374100" cy="374100"/>
            </a:xfrm>
            <a:prstGeom prst="ellipse">
              <a:avLst/>
            </a:prstGeom>
            <a:solidFill>
              <a:srgbClr val="FFFFFF"/>
            </a:solidFill>
            <a:ln>
              <a:noFill/>
            </a:ln>
            <a:effectLst>
              <a:outerShdw blurRad="228600" dist="50800" dir="5400000" algn="tl" rotWithShape="0">
                <a:schemeClr val="accent4">
                  <a:alpha val="549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latin typeface="Inter"/>
                  <a:ea typeface="Inter"/>
                  <a:cs typeface="Inter"/>
                  <a:sym typeface="Inter"/>
                </a:rPr>
                <a:t>2</a:t>
              </a:r>
              <a:endParaRPr sz="1200" b="1">
                <a:solidFill>
                  <a:schemeClr val="accent4"/>
                </a:solidFill>
                <a:latin typeface="Inter"/>
                <a:ea typeface="Inter"/>
                <a:cs typeface="Inter"/>
                <a:sym typeface="Inter"/>
              </a:endParaRPr>
            </a:p>
          </p:txBody>
        </p:sp>
        <p:sp>
          <p:nvSpPr>
            <p:cNvPr id="248" name="Google Shape;248;p31"/>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Playfair Display Regular"/>
                  <a:ea typeface="Playfair Display Regular"/>
                  <a:cs typeface="Playfair Display Regular"/>
                  <a:sym typeface="Playfair Display Regular"/>
                </a:rPr>
                <a:t>Vestibulum congue tempus</a:t>
              </a:r>
              <a:endParaRPr sz="800">
                <a:solidFill>
                  <a:schemeClr val="dk1"/>
                </a:solidFill>
                <a:latin typeface="Playfair Display Regular"/>
                <a:ea typeface="Playfair Display Regular"/>
                <a:cs typeface="Playfair Display Regular"/>
                <a:sym typeface="Playfair Display Regular"/>
              </a:endParaRPr>
            </a:p>
          </p:txBody>
        </p:sp>
        <p:sp>
          <p:nvSpPr>
            <p:cNvPr id="249" name="Google Shape;249;p31"/>
            <p:cNvSpPr txBox="1"/>
            <p:nvPr/>
          </p:nvSpPr>
          <p:spPr>
            <a:xfrm rot="-2700000">
              <a:off x="3869931"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a:solidFill>
                    <a:schemeClr val="dk2"/>
                  </a:solidFill>
                  <a:latin typeface="Inter"/>
                  <a:ea typeface="Inter"/>
                  <a:cs typeface="Inter"/>
                  <a:sym typeface="Inter"/>
                </a:rPr>
                <a:t>Lorem ipsum dolor sit amet, consectetur adipiscing elit, sed do eiusmod tempor. Donec facilisis lacus eget mauris.</a:t>
              </a:r>
              <a:endParaRPr sz="800" b="1">
                <a:solidFill>
                  <a:schemeClr val="dk2"/>
                </a:solidFill>
                <a:latin typeface="Inter"/>
                <a:ea typeface="Inter"/>
                <a:cs typeface="Inter"/>
                <a:sym typeface="Inter"/>
              </a:endParaRPr>
            </a:p>
          </p:txBody>
        </p:sp>
      </p:grpSp>
      <p:grpSp>
        <p:nvGrpSpPr>
          <p:cNvPr id="250" name="Google Shape;250;p31"/>
          <p:cNvGrpSpPr/>
          <p:nvPr/>
        </p:nvGrpSpPr>
        <p:grpSpPr>
          <a:xfrm>
            <a:off x="4533152" y="1395275"/>
            <a:ext cx="2726286" cy="2547000"/>
            <a:chOff x="5123977" y="1258050"/>
            <a:chExt cx="2726286" cy="2547000"/>
          </a:xfrm>
        </p:grpSpPr>
        <p:sp>
          <p:nvSpPr>
            <p:cNvPr id="251" name="Google Shape;251;p31"/>
            <p:cNvSpPr/>
            <p:nvPr/>
          </p:nvSpPr>
          <p:spPr>
            <a:xfrm rot="2700000">
              <a:off x="6116614" y="1011412"/>
              <a:ext cx="561726" cy="3040276"/>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340992" y="3205393"/>
              <a:ext cx="374100" cy="374100"/>
            </a:xfrm>
            <a:prstGeom prst="ellipse">
              <a:avLst/>
            </a:prstGeom>
            <a:solidFill>
              <a:srgbClr val="FFFFFF"/>
            </a:solidFill>
            <a:ln>
              <a:noFill/>
            </a:ln>
            <a:effectLst>
              <a:outerShdw blurRad="228600" dist="50800" dir="5400000" algn="tl" rotWithShape="0">
                <a:schemeClr val="accent6">
                  <a:alpha val="549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6"/>
                  </a:solidFill>
                  <a:latin typeface="Inter"/>
                  <a:ea typeface="Inter"/>
                  <a:cs typeface="Inter"/>
                  <a:sym typeface="Inter"/>
                </a:rPr>
                <a:t>3</a:t>
              </a:r>
              <a:endParaRPr sz="1200" b="1">
                <a:solidFill>
                  <a:schemeClr val="accent6"/>
                </a:solidFill>
                <a:latin typeface="Inter"/>
                <a:ea typeface="Inter"/>
                <a:cs typeface="Inter"/>
                <a:sym typeface="Inter"/>
              </a:endParaRPr>
            </a:p>
          </p:txBody>
        </p:sp>
        <p:sp>
          <p:nvSpPr>
            <p:cNvPr id="253" name="Google Shape;253;p31"/>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Playfair Display Regular"/>
                  <a:ea typeface="Playfair Display Regular"/>
                  <a:cs typeface="Playfair Display Regular"/>
                  <a:sym typeface="Playfair Display Regular"/>
                </a:rPr>
                <a:t>Vestibulum congue tempus</a:t>
              </a:r>
              <a:endParaRPr sz="800">
                <a:solidFill>
                  <a:schemeClr val="dk1"/>
                </a:solidFill>
                <a:latin typeface="Playfair Display Regular"/>
                <a:ea typeface="Playfair Display Regular"/>
                <a:cs typeface="Playfair Display Regular"/>
                <a:sym typeface="Playfair Display Regular"/>
              </a:endParaRPr>
            </a:p>
          </p:txBody>
        </p:sp>
        <p:sp>
          <p:nvSpPr>
            <p:cNvPr id="254" name="Google Shape;254;p31"/>
            <p:cNvSpPr txBox="1"/>
            <p:nvPr/>
          </p:nvSpPr>
          <p:spPr>
            <a:xfrm rot="-2700000">
              <a:off x="578994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a:solidFill>
                    <a:schemeClr val="dk2"/>
                  </a:solidFill>
                  <a:latin typeface="Inter"/>
                  <a:ea typeface="Inter"/>
                  <a:cs typeface="Inter"/>
                  <a:sym typeface="Inter"/>
                </a:rPr>
                <a:t>Lorem ipsum dolor sit amet, consectetur adipiscing elit, sed do eiusmod tempor. Donec facilisis lacus eget mauris.</a:t>
              </a:r>
              <a:endParaRPr sz="800" b="1">
                <a:solidFill>
                  <a:schemeClr val="dk2"/>
                </a:solidFill>
                <a:latin typeface="Inter"/>
                <a:ea typeface="Inter"/>
                <a:cs typeface="Inter"/>
                <a:sym typeface="Inte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a:spLocks noGrp="1"/>
          </p:cNvSpPr>
          <p:nvPr>
            <p:ph type="title"/>
          </p:nvPr>
        </p:nvSpPr>
        <p:spPr>
          <a:xfrm>
            <a:off x="855300" y="748950"/>
            <a:ext cx="45495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Let’s review some concepts</a:t>
            </a:r>
            <a:endParaRPr/>
          </a:p>
        </p:txBody>
      </p:sp>
      <p:sp>
        <p:nvSpPr>
          <p:cNvPr id="260" name="Google Shape;260;p32"/>
          <p:cNvSpPr txBox="1">
            <a:spLocks noGrp="1"/>
          </p:cNvSpPr>
          <p:nvPr>
            <p:ph type="body" idx="1"/>
          </p:nvPr>
        </p:nvSpPr>
        <p:spPr>
          <a:xfrm>
            <a:off x="855300" y="1506350"/>
            <a:ext cx="1770600" cy="1341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t>Yellow</a:t>
            </a:r>
            <a:endParaRPr sz="1200" b="1"/>
          </a:p>
          <a:p>
            <a:pPr marL="0" lvl="0" indent="0" algn="l" rtl="0">
              <a:spcBef>
                <a:spcPts val="600"/>
              </a:spcBef>
              <a:spcAft>
                <a:spcPts val="600"/>
              </a:spcAft>
              <a:buNone/>
            </a:pPr>
            <a:r>
              <a:rPr lang="en" sz="1100"/>
              <a:t>Is the color of gold, butter and ripe lemons. In the spectrum of visible light, yellow is found between green and orange.</a:t>
            </a:r>
            <a:endParaRPr sz="1100"/>
          </a:p>
        </p:txBody>
      </p:sp>
      <p:sp>
        <p:nvSpPr>
          <p:cNvPr id="261" name="Google Shape;261;p32"/>
          <p:cNvSpPr txBox="1">
            <a:spLocks noGrp="1"/>
          </p:cNvSpPr>
          <p:nvPr>
            <p:ph type="body" idx="2"/>
          </p:nvPr>
        </p:nvSpPr>
        <p:spPr>
          <a:xfrm>
            <a:off x="2811938" y="1506350"/>
            <a:ext cx="1770600" cy="1341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t>Blue</a:t>
            </a:r>
            <a:endParaRPr sz="1200" b="1"/>
          </a:p>
          <a:p>
            <a:pPr marL="0" lvl="0" indent="0" algn="l" rtl="0">
              <a:spcBef>
                <a:spcPts val="600"/>
              </a:spcBef>
              <a:spcAft>
                <a:spcPts val="600"/>
              </a:spcAft>
              <a:buNone/>
            </a:pPr>
            <a:r>
              <a:rPr lang="en" sz="1100"/>
              <a:t>Is the colour of the clear sky and the deep sea. It is located between violet and green on the optical spectrum.</a:t>
            </a:r>
            <a:endParaRPr sz="1100"/>
          </a:p>
        </p:txBody>
      </p:sp>
      <p:sp>
        <p:nvSpPr>
          <p:cNvPr id="262" name="Google Shape;262;p32"/>
          <p:cNvSpPr txBox="1">
            <a:spLocks noGrp="1"/>
          </p:cNvSpPr>
          <p:nvPr>
            <p:ph type="body" idx="3"/>
          </p:nvPr>
        </p:nvSpPr>
        <p:spPr>
          <a:xfrm>
            <a:off x="4768575" y="1506350"/>
            <a:ext cx="1770600" cy="1341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t>Red</a:t>
            </a:r>
            <a:endParaRPr sz="12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600"/>
              </a:spcAft>
              <a:buNone/>
            </a:pPr>
            <a:endParaRPr sz="1100"/>
          </a:p>
        </p:txBody>
      </p:sp>
      <p:sp>
        <p:nvSpPr>
          <p:cNvPr id="263" name="Google Shape;263;p3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64" name="Google Shape;264;p32"/>
          <p:cNvSpPr txBox="1">
            <a:spLocks noGrp="1"/>
          </p:cNvSpPr>
          <p:nvPr>
            <p:ph type="body" idx="1"/>
          </p:nvPr>
        </p:nvSpPr>
        <p:spPr>
          <a:xfrm>
            <a:off x="855300" y="3135175"/>
            <a:ext cx="1770600" cy="1341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t>Yellow</a:t>
            </a:r>
            <a:endParaRPr sz="1200" b="1"/>
          </a:p>
          <a:p>
            <a:pPr marL="0" lvl="0" indent="0" algn="l" rtl="0">
              <a:spcBef>
                <a:spcPts val="600"/>
              </a:spcBef>
              <a:spcAft>
                <a:spcPts val="600"/>
              </a:spcAft>
              <a:buNone/>
            </a:pPr>
            <a:r>
              <a:rPr lang="en" sz="1100"/>
              <a:t>Is the color of gold, butter and ripe lemons. In the spectrum of visible light, yellow is found between green and orange.</a:t>
            </a:r>
            <a:endParaRPr sz="1100"/>
          </a:p>
        </p:txBody>
      </p:sp>
      <p:sp>
        <p:nvSpPr>
          <p:cNvPr id="265" name="Google Shape;265;p32"/>
          <p:cNvSpPr txBox="1">
            <a:spLocks noGrp="1"/>
          </p:cNvSpPr>
          <p:nvPr>
            <p:ph type="body" idx="2"/>
          </p:nvPr>
        </p:nvSpPr>
        <p:spPr>
          <a:xfrm>
            <a:off x="2811938" y="3135175"/>
            <a:ext cx="1770600" cy="1341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t>Blue</a:t>
            </a:r>
            <a:endParaRPr sz="1200" b="1"/>
          </a:p>
          <a:p>
            <a:pPr marL="0" lvl="0" indent="0" algn="l" rtl="0">
              <a:spcBef>
                <a:spcPts val="600"/>
              </a:spcBef>
              <a:spcAft>
                <a:spcPts val="600"/>
              </a:spcAft>
              <a:buNone/>
            </a:pPr>
            <a:r>
              <a:rPr lang="en" sz="1100"/>
              <a:t>Is the colour of the clear sky and the deep sea. It is located between violet and green on the optical spectrum.</a:t>
            </a:r>
            <a:endParaRPr sz="1100"/>
          </a:p>
        </p:txBody>
      </p:sp>
      <p:sp>
        <p:nvSpPr>
          <p:cNvPr id="266" name="Google Shape;266;p32"/>
          <p:cNvSpPr txBox="1">
            <a:spLocks noGrp="1"/>
          </p:cNvSpPr>
          <p:nvPr>
            <p:ph type="body" idx="3"/>
          </p:nvPr>
        </p:nvSpPr>
        <p:spPr>
          <a:xfrm>
            <a:off x="4768575" y="3135175"/>
            <a:ext cx="1770600" cy="1341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t>Red</a:t>
            </a:r>
            <a:endParaRPr sz="12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600"/>
              </a:spcAft>
              <a:buNone/>
            </a:pP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txBox="1">
            <a:spLocks noGrp="1"/>
          </p:cNvSpPr>
          <p:nvPr>
            <p:ph type="body" idx="1"/>
          </p:nvPr>
        </p:nvSpPr>
        <p:spPr>
          <a:xfrm>
            <a:off x="855300" y="4011550"/>
            <a:ext cx="7831500" cy="359100"/>
          </a:xfrm>
          <a:prstGeom prst="rect">
            <a:avLst/>
          </a:prstGeom>
        </p:spPr>
        <p:txBody>
          <a:bodyPr spcFirstLastPara="1" wrap="square" lIns="0" tIns="0" rIns="0" bIns="0" anchor="t" anchorCtr="0">
            <a:noAutofit/>
          </a:bodyPr>
          <a:lstStyle/>
          <a:p>
            <a:pPr marL="0" lvl="0" indent="0" algn="l" rtl="0">
              <a:spcBef>
                <a:spcPts val="360"/>
              </a:spcBef>
              <a:spcAft>
                <a:spcPts val="600"/>
              </a:spcAft>
              <a:buNone/>
            </a:pPr>
            <a:r>
              <a:rPr lang="en"/>
              <a:t>You can insert graphs from Excel or Google Sheets</a:t>
            </a:r>
            <a:endParaRPr/>
          </a:p>
        </p:txBody>
      </p:sp>
      <p:sp>
        <p:nvSpPr>
          <p:cNvPr id="272" name="Google Shape;272;p3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cxnSp>
        <p:nvCxnSpPr>
          <p:cNvPr id="273" name="Google Shape;273;p33"/>
          <p:cNvCxnSpPr/>
          <p:nvPr/>
        </p:nvCxnSpPr>
        <p:spPr>
          <a:xfrm>
            <a:off x="855300" y="846099"/>
            <a:ext cx="5889600" cy="0"/>
          </a:xfrm>
          <a:prstGeom prst="straightConnector1">
            <a:avLst/>
          </a:prstGeom>
          <a:noFill/>
          <a:ln w="9525" cap="flat" cmpd="sng">
            <a:solidFill>
              <a:schemeClr val="lt2"/>
            </a:solidFill>
            <a:prstDash val="solid"/>
            <a:round/>
            <a:headEnd type="none" w="med" len="med"/>
            <a:tailEnd type="none" w="med" len="med"/>
          </a:ln>
        </p:spPr>
      </p:cxnSp>
      <p:cxnSp>
        <p:nvCxnSpPr>
          <p:cNvPr id="274" name="Google Shape;274;p33"/>
          <p:cNvCxnSpPr/>
          <p:nvPr/>
        </p:nvCxnSpPr>
        <p:spPr>
          <a:xfrm>
            <a:off x="855300" y="1555581"/>
            <a:ext cx="5889600" cy="0"/>
          </a:xfrm>
          <a:prstGeom prst="straightConnector1">
            <a:avLst/>
          </a:prstGeom>
          <a:noFill/>
          <a:ln w="9525" cap="flat" cmpd="sng">
            <a:solidFill>
              <a:schemeClr val="lt2"/>
            </a:solidFill>
            <a:prstDash val="solid"/>
            <a:round/>
            <a:headEnd type="none" w="med" len="med"/>
            <a:tailEnd type="none" w="med" len="med"/>
          </a:ln>
        </p:spPr>
      </p:cxnSp>
      <p:cxnSp>
        <p:nvCxnSpPr>
          <p:cNvPr id="275" name="Google Shape;275;p33"/>
          <p:cNvCxnSpPr/>
          <p:nvPr/>
        </p:nvCxnSpPr>
        <p:spPr>
          <a:xfrm>
            <a:off x="855300" y="2265063"/>
            <a:ext cx="5889600" cy="0"/>
          </a:xfrm>
          <a:prstGeom prst="straightConnector1">
            <a:avLst/>
          </a:prstGeom>
          <a:noFill/>
          <a:ln w="9525" cap="flat" cmpd="sng">
            <a:solidFill>
              <a:schemeClr val="lt2"/>
            </a:solidFill>
            <a:prstDash val="solid"/>
            <a:round/>
            <a:headEnd type="none" w="med" len="med"/>
            <a:tailEnd type="none" w="med" len="med"/>
          </a:ln>
        </p:spPr>
      </p:cxnSp>
      <p:cxnSp>
        <p:nvCxnSpPr>
          <p:cNvPr id="276" name="Google Shape;276;p33"/>
          <p:cNvCxnSpPr/>
          <p:nvPr/>
        </p:nvCxnSpPr>
        <p:spPr>
          <a:xfrm>
            <a:off x="855300" y="2974546"/>
            <a:ext cx="5889600" cy="0"/>
          </a:xfrm>
          <a:prstGeom prst="straightConnector1">
            <a:avLst/>
          </a:prstGeom>
          <a:noFill/>
          <a:ln w="9525" cap="flat" cmpd="sng">
            <a:solidFill>
              <a:schemeClr val="lt2"/>
            </a:solidFill>
            <a:prstDash val="solid"/>
            <a:round/>
            <a:headEnd type="none" w="med" len="med"/>
            <a:tailEnd type="none" w="med" len="med"/>
          </a:ln>
        </p:spPr>
      </p:cxnSp>
      <p:cxnSp>
        <p:nvCxnSpPr>
          <p:cNvPr id="277" name="Google Shape;277;p33"/>
          <p:cNvCxnSpPr/>
          <p:nvPr/>
        </p:nvCxnSpPr>
        <p:spPr>
          <a:xfrm>
            <a:off x="855300" y="3705926"/>
            <a:ext cx="5889600" cy="0"/>
          </a:xfrm>
          <a:prstGeom prst="straightConnector1">
            <a:avLst/>
          </a:prstGeom>
          <a:noFill/>
          <a:ln w="9525" cap="flat" cmpd="sng">
            <a:solidFill>
              <a:schemeClr val="lt2"/>
            </a:solidFill>
            <a:prstDash val="solid"/>
            <a:round/>
            <a:headEnd type="none" w="med" len="med"/>
            <a:tailEnd type="none" w="med" len="med"/>
          </a:ln>
        </p:spPr>
      </p:cxnSp>
      <p:sp>
        <p:nvSpPr>
          <p:cNvPr id="278" name="Google Shape;278;p33"/>
          <p:cNvSpPr txBox="1"/>
          <p:nvPr/>
        </p:nvSpPr>
        <p:spPr>
          <a:xfrm>
            <a:off x="855300" y="687350"/>
            <a:ext cx="373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Inter"/>
                <a:ea typeface="Inter"/>
                <a:cs typeface="Inter"/>
                <a:sym typeface="Inter"/>
              </a:rPr>
              <a:t>4000</a:t>
            </a:r>
            <a:endParaRPr sz="1000">
              <a:solidFill>
                <a:schemeClr val="dk2"/>
              </a:solidFill>
              <a:latin typeface="Inter"/>
              <a:ea typeface="Inter"/>
              <a:cs typeface="Inter"/>
              <a:sym typeface="Inter"/>
            </a:endParaRPr>
          </a:p>
          <a:p>
            <a:pPr marL="0" marR="0" lvl="0" indent="0" algn="r" rtl="0">
              <a:lnSpc>
                <a:spcPct val="100000"/>
              </a:lnSpc>
              <a:spcBef>
                <a:spcPts val="4400"/>
              </a:spcBef>
              <a:spcAft>
                <a:spcPts val="0"/>
              </a:spcAft>
              <a:buNone/>
            </a:pPr>
            <a:r>
              <a:rPr lang="en" sz="1000">
                <a:solidFill>
                  <a:schemeClr val="dk2"/>
                </a:solidFill>
                <a:latin typeface="Inter"/>
                <a:ea typeface="Inter"/>
                <a:cs typeface="Inter"/>
                <a:sym typeface="Inter"/>
              </a:rPr>
              <a:t>3000</a:t>
            </a:r>
            <a:endParaRPr sz="1000">
              <a:solidFill>
                <a:schemeClr val="dk2"/>
              </a:solidFill>
              <a:latin typeface="Inter"/>
              <a:ea typeface="Inter"/>
              <a:cs typeface="Inter"/>
              <a:sym typeface="Inter"/>
            </a:endParaRPr>
          </a:p>
          <a:p>
            <a:pPr marL="0" marR="0" lvl="0" indent="0" algn="r" rtl="0">
              <a:lnSpc>
                <a:spcPct val="100000"/>
              </a:lnSpc>
              <a:spcBef>
                <a:spcPts val="4400"/>
              </a:spcBef>
              <a:spcAft>
                <a:spcPts val="0"/>
              </a:spcAft>
              <a:buNone/>
            </a:pPr>
            <a:r>
              <a:rPr lang="en" sz="1000">
                <a:solidFill>
                  <a:schemeClr val="dk2"/>
                </a:solidFill>
                <a:latin typeface="Inter"/>
                <a:ea typeface="Inter"/>
                <a:cs typeface="Inter"/>
                <a:sym typeface="Inter"/>
              </a:rPr>
              <a:t>2000</a:t>
            </a:r>
            <a:endParaRPr sz="1000">
              <a:solidFill>
                <a:schemeClr val="dk2"/>
              </a:solidFill>
              <a:latin typeface="Inter"/>
              <a:ea typeface="Inter"/>
              <a:cs typeface="Inter"/>
              <a:sym typeface="Inter"/>
            </a:endParaRPr>
          </a:p>
          <a:p>
            <a:pPr marL="0" marR="0" lvl="0" indent="0" algn="r" rtl="0">
              <a:lnSpc>
                <a:spcPct val="100000"/>
              </a:lnSpc>
              <a:spcBef>
                <a:spcPts val="4400"/>
              </a:spcBef>
              <a:spcAft>
                <a:spcPts val="0"/>
              </a:spcAft>
              <a:buNone/>
            </a:pPr>
            <a:r>
              <a:rPr lang="en" sz="1000">
                <a:solidFill>
                  <a:schemeClr val="dk2"/>
                </a:solidFill>
                <a:latin typeface="Inter"/>
                <a:ea typeface="Inter"/>
                <a:cs typeface="Inter"/>
                <a:sym typeface="Inter"/>
              </a:rPr>
              <a:t>1000</a:t>
            </a:r>
            <a:endParaRPr sz="1000">
              <a:solidFill>
                <a:schemeClr val="dk2"/>
              </a:solidFill>
              <a:latin typeface="Inter"/>
              <a:ea typeface="Inter"/>
              <a:cs typeface="Inter"/>
              <a:sym typeface="Inter"/>
            </a:endParaRPr>
          </a:p>
          <a:p>
            <a:pPr marL="0" marR="0" lvl="0" indent="0" algn="r" rtl="0">
              <a:lnSpc>
                <a:spcPct val="100000"/>
              </a:lnSpc>
              <a:spcBef>
                <a:spcPts val="4400"/>
              </a:spcBef>
              <a:spcAft>
                <a:spcPts val="4400"/>
              </a:spcAft>
              <a:buNone/>
            </a:pPr>
            <a:r>
              <a:rPr lang="en" sz="1000">
                <a:solidFill>
                  <a:schemeClr val="dk2"/>
                </a:solidFill>
                <a:latin typeface="Inter"/>
                <a:ea typeface="Inter"/>
                <a:cs typeface="Inter"/>
                <a:sym typeface="Inter"/>
              </a:rPr>
              <a:t>0</a:t>
            </a:r>
            <a:endParaRPr sz="1000">
              <a:solidFill>
                <a:schemeClr val="dk2"/>
              </a:solidFill>
              <a:latin typeface="Inter"/>
              <a:ea typeface="Inter"/>
              <a:cs typeface="Inter"/>
              <a:sym typeface="Inter"/>
            </a:endParaRPr>
          </a:p>
        </p:txBody>
      </p:sp>
      <p:sp>
        <p:nvSpPr>
          <p:cNvPr id="279" name="Google Shape;279;p33"/>
          <p:cNvSpPr/>
          <p:nvPr/>
        </p:nvSpPr>
        <p:spPr>
          <a:xfrm>
            <a:off x="1359968" y="2152336"/>
            <a:ext cx="1902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1615640" y="1758273"/>
            <a:ext cx="1902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1871312" y="2265063"/>
            <a:ext cx="1902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2786230" y="2466126"/>
            <a:ext cx="1902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3041903" y="1867743"/>
            <a:ext cx="1902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3297575" y="1000423"/>
            <a:ext cx="1902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4212493" y="1911518"/>
            <a:ext cx="1902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4468165" y="845975"/>
            <a:ext cx="1902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4723838" y="2093961"/>
            <a:ext cx="1902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5638756" y="2524500"/>
            <a:ext cx="1902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5894428" y="1065018"/>
            <a:ext cx="1902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6150100" y="1378808"/>
            <a:ext cx="1902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p:nvPr/>
        </p:nvSpPr>
        <p:spPr>
          <a:xfrm>
            <a:off x="2317025" y="316700"/>
            <a:ext cx="4509900" cy="450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6" name="Google Shape;296;p34"/>
          <p:cNvSpPr/>
          <p:nvPr/>
        </p:nvSpPr>
        <p:spPr>
          <a:xfrm rot="-5400000">
            <a:off x="1801350" y="-806025"/>
            <a:ext cx="5541300" cy="55413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txBox="1">
            <a:spLocks noGrp="1"/>
          </p:cNvSpPr>
          <p:nvPr>
            <p:ph type="body" idx="4294967295"/>
          </p:nvPr>
        </p:nvSpPr>
        <p:spPr>
          <a:xfrm>
            <a:off x="702900" y="373575"/>
            <a:ext cx="2404500" cy="4396500"/>
          </a:xfrm>
          <a:prstGeom prst="rect">
            <a:avLst/>
          </a:prstGeom>
        </p:spPr>
        <p:txBody>
          <a:bodyPr spcFirstLastPara="1" wrap="square" lIns="0" tIns="0" rIns="0" bIns="0" anchor="ctr" anchorCtr="0">
            <a:noAutofit/>
          </a:bodyPr>
          <a:lstStyle/>
          <a:p>
            <a:pPr marL="0" lvl="0" indent="0" algn="r" rtl="0">
              <a:lnSpc>
                <a:spcPct val="90000"/>
              </a:lnSpc>
              <a:spcBef>
                <a:spcPts val="600"/>
              </a:spcBef>
              <a:spcAft>
                <a:spcPts val="600"/>
              </a:spcAft>
              <a:buNone/>
            </a:pPr>
            <a:r>
              <a:rPr lang="en" sz="4800">
                <a:solidFill>
                  <a:schemeClr val="dk1"/>
                </a:solidFill>
                <a:latin typeface="Playfair Display Regular"/>
                <a:ea typeface="Playfair Display Regular"/>
                <a:cs typeface="Playfair Display Regular"/>
                <a:sym typeface="Playfair Display Regular"/>
              </a:rPr>
              <a:t>Mobile project</a:t>
            </a:r>
            <a:endParaRPr sz="4800">
              <a:solidFill>
                <a:schemeClr val="dk1"/>
              </a:solidFill>
              <a:latin typeface="Playfair Display Regular"/>
              <a:ea typeface="Playfair Display Regular"/>
              <a:cs typeface="Playfair Display Regular"/>
              <a:sym typeface="Playfair Display Regular"/>
            </a:endParaRPr>
          </a:p>
        </p:txBody>
      </p:sp>
      <p:sp>
        <p:nvSpPr>
          <p:cNvPr id="298" name="Google Shape;298;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299" name="Google Shape;299;p34"/>
          <p:cNvGrpSpPr/>
          <p:nvPr/>
        </p:nvGrpSpPr>
        <p:grpSpPr>
          <a:xfrm>
            <a:off x="3503713" y="355681"/>
            <a:ext cx="2136974" cy="4431983"/>
            <a:chOff x="2547150" y="238125"/>
            <a:chExt cx="2525675" cy="5238750"/>
          </a:xfrm>
        </p:grpSpPr>
        <p:sp>
          <p:nvSpPr>
            <p:cNvPr id="300" name="Google Shape;300;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34"/>
          <p:cNvSpPr txBox="1">
            <a:spLocks noGrp="1"/>
          </p:cNvSpPr>
          <p:nvPr>
            <p:ph type="body" idx="4294967295"/>
          </p:nvPr>
        </p:nvSpPr>
        <p:spPr>
          <a:xfrm>
            <a:off x="6036600" y="373575"/>
            <a:ext cx="2404500" cy="4396500"/>
          </a:xfrm>
          <a:prstGeom prst="rect">
            <a:avLst/>
          </a:prstGeom>
        </p:spPr>
        <p:txBody>
          <a:bodyPr spcFirstLastPara="1" wrap="square" lIns="0" tIns="0" rIns="0" bIns="0" anchor="ctr" anchorCtr="0">
            <a:noAutofit/>
          </a:bodyPr>
          <a:lstStyle/>
          <a:p>
            <a:pPr marL="0" lvl="0" indent="0" algn="l" rtl="0">
              <a:spcBef>
                <a:spcPts val="600"/>
              </a:spcBef>
              <a:spcAft>
                <a:spcPts val="600"/>
              </a:spcAft>
              <a:buNone/>
            </a:pPr>
            <a:r>
              <a:rPr lang="en" sz="1600">
                <a:solidFill>
                  <a:schemeClr val="accent2"/>
                </a:solidFill>
              </a:rPr>
              <a:t>Show and explain your web, app or software projects using these gadget templates.</a:t>
            </a:r>
            <a:endParaRPr sz="1600">
              <a:solidFill>
                <a:schemeClr val="accent2"/>
              </a:solidFill>
            </a:endParaRPr>
          </a:p>
        </p:txBody>
      </p:sp>
      <p:pic>
        <p:nvPicPr>
          <p:cNvPr id="305" name="Google Shape;305;p34"/>
          <p:cNvPicPr preferRelativeResize="0"/>
          <p:nvPr/>
        </p:nvPicPr>
        <p:blipFill rotWithShape="1">
          <a:blip r:embed="rId3">
            <a:alphaModFix/>
          </a:blip>
          <a:srcRect b="23786"/>
          <a:stretch/>
        </p:blipFill>
        <p:spPr>
          <a:xfrm>
            <a:off x="3559238" y="756087"/>
            <a:ext cx="2025525" cy="3631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5"/>
          <p:cNvSpPr/>
          <p:nvPr/>
        </p:nvSpPr>
        <p:spPr>
          <a:xfrm rot="-5400000">
            <a:off x="1801350" y="-806025"/>
            <a:ext cx="5541300" cy="55413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txBox="1">
            <a:spLocks noGrp="1"/>
          </p:cNvSpPr>
          <p:nvPr>
            <p:ph type="body" idx="4294967295"/>
          </p:nvPr>
        </p:nvSpPr>
        <p:spPr>
          <a:xfrm>
            <a:off x="398100" y="373575"/>
            <a:ext cx="2404500" cy="4396500"/>
          </a:xfrm>
          <a:prstGeom prst="rect">
            <a:avLst/>
          </a:prstGeom>
        </p:spPr>
        <p:txBody>
          <a:bodyPr spcFirstLastPara="1" wrap="square" lIns="0" tIns="0" rIns="0" bIns="0" anchor="ctr" anchorCtr="0">
            <a:noAutofit/>
          </a:bodyPr>
          <a:lstStyle/>
          <a:p>
            <a:pPr marL="0" lvl="0" indent="0" algn="r" rtl="0">
              <a:lnSpc>
                <a:spcPct val="90000"/>
              </a:lnSpc>
              <a:spcBef>
                <a:spcPts val="600"/>
              </a:spcBef>
              <a:spcAft>
                <a:spcPts val="600"/>
              </a:spcAft>
              <a:buNone/>
            </a:pPr>
            <a:r>
              <a:rPr lang="en" sz="4800">
                <a:solidFill>
                  <a:schemeClr val="dk1"/>
                </a:solidFill>
                <a:latin typeface="Playfair Display Regular"/>
                <a:ea typeface="Playfair Display Regular"/>
                <a:cs typeface="Playfair Display Regular"/>
                <a:sym typeface="Playfair Display Regular"/>
              </a:rPr>
              <a:t>Tablet project</a:t>
            </a:r>
            <a:endParaRPr sz="4800">
              <a:solidFill>
                <a:schemeClr val="dk1"/>
              </a:solidFill>
              <a:latin typeface="Playfair Display Regular"/>
              <a:ea typeface="Playfair Display Regular"/>
              <a:cs typeface="Playfair Display Regular"/>
              <a:sym typeface="Playfair Display Regular"/>
            </a:endParaRPr>
          </a:p>
        </p:txBody>
      </p:sp>
      <p:sp>
        <p:nvSpPr>
          <p:cNvPr id="312" name="Google Shape;312;p35"/>
          <p:cNvSpPr txBox="1">
            <a:spLocks noGrp="1"/>
          </p:cNvSpPr>
          <p:nvPr>
            <p:ph type="body" idx="4294967295"/>
          </p:nvPr>
        </p:nvSpPr>
        <p:spPr>
          <a:xfrm>
            <a:off x="6341400" y="373575"/>
            <a:ext cx="2404500" cy="4396500"/>
          </a:xfrm>
          <a:prstGeom prst="rect">
            <a:avLst/>
          </a:prstGeom>
        </p:spPr>
        <p:txBody>
          <a:bodyPr spcFirstLastPara="1" wrap="square" lIns="0" tIns="0" rIns="0" bIns="0" anchor="ctr" anchorCtr="0">
            <a:noAutofit/>
          </a:bodyPr>
          <a:lstStyle/>
          <a:p>
            <a:pPr marL="0" lvl="0" indent="0" algn="l" rtl="0">
              <a:spcBef>
                <a:spcPts val="600"/>
              </a:spcBef>
              <a:spcAft>
                <a:spcPts val="600"/>
              </a:spcAft>
              <a:buNone/>
            </a:pPr>
            <a:r>
              <a:rPr lang="en" sz="1600">
                <a:solidFill>
                  <a:schemeClr val="accent2"/>
                </a:solidFill>
              </a:rPr>
              <a:t>Show and explain your web, app or software projects using these gadget templates.</a:t>
            </a:r>
            <a:endParaRPr sz="1600">
              <a:solidFill>
                <a:schemeClr val="accent2"/>
              </a:solidFill>
            </a:endParaRPr>
          </a:p>
        </p:txBody>
      </p:sp>
      <p:sp>
        <p:nvSpPr>
          <p:cNvPr id="313" name="Google Shape;313;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314" name="Google Shape;314;p35"/>
          <p:cNvGrpSpPr/>
          <p:nvPr/>
        </p:nvGrpSpPr>
        <p:grpSpPr>
          <a:xfrm>
            <a:off x="3203802" y="460534"/>
            <a:ext cx="2736410" cy="4222433"/>
            <a:chOff x="2112475" y="238125"/>
            <a:chExt cx="3395050" cy="5238750"/>
          </a:xfrm>
        </p:grpSpPr>
        <p:sp>
          <p:nvSpPr>
            <p:cNvPr id="315" name="Google Shape;315;p3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9" name="Google Shape;319;p35"/>
          <p:cNvPicPr preferRelativeResize="0"/>
          <p:nvPr/>
        </p:nvPicPr>
        <p:blipFill>
          <a:blip r:embed="rId3">
            <a:alphaModFix/>
          </a:blip>
          <a:stretch>
            <a:fillRect/>
          </a:stretch>
        </p:blipFill>
        <p:spPr>
          <a:xfrm>
            <a:off x="3273088" y="839688"/>
            <a:ext cx="2597800" cy="3463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855300" y="748950"/>
            <a:ext cx="45495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Introduction</a:t>
            </a:r>
            <a:endParaRPr dirty="0"/>
          </a:p>
        </p:txBody>
      </p:sp>
      <p:sp>
        <p:nvSpPr>
          <p:cNvPr id="86" name="Google Shape;86;p16"/>
          <p:cNvSpPr txBox="1">
            <a:spLocks noGrp="1"/>
          </p:cNvSpPr>
          <p:nvPr>
            <p:ph type="body" idx="1"/>
          </p:nvPr>
        </p:nvSpPr>
        <p:spPr>
          <a:xfrm>
            <a:off x="1698841" y="1332485"/>
            <a:ext cx="2125800" cy="28644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1000" b="1" dirty="0"/>
              <a:t>PRIMARY OBJECTIVES </a:t>
            </a:r>
            <a:endParaRPr sz="1000" dirty="0"/>
          </a:p>
          <a:p>
            <a:pPr marL="171450" indent="-171450">
              <a:buClr>
                <a:schemeClr val="dk1"/>
              </a:buClr>
              <a:buSzPts val="1100"/>
              <a:buFont typeface="Wingdings" panose="05000000000000000000" pitchFamily="2" charset="2"/>
              <a:buChar char="Ø"/>
            </a:pPr>
            <a:r>
              <a:rPr lang="en-US" sz="1400" dirty="0">
                <a:solidFill>
                  <a:schemeClr val="tx1">
                    <a:lumMod val="50000"/>
                  </a:schemeClr>
                </a:solidFill>
                <a:latin typeface="Bookman Old Style" panose="02050604050505020204" pitchFamily="18" charset="0"/>
              </a:rPr>
              <a:t>Price Prediction</a:t>
            </a:r>
          </a:p>
          <a:p>
            <a:pPr marL="171450" indent="-171450">
              <a:buClr>
                <a:schemeClr val="dk1"/>
              </a:buClr>
              <a:buSzPts val="1100"/>
              <a:buFont typeface="Wingdings" panose="05000000000000000000" pitchFamily="2" charset="2"/>
              <a:buChar char="Ø"/>
            </a:pPr>
            <a:r>
              <a:rPr lang="en-US" sz="1400" dirty="0">
                <a:solidFill>
                  <a:schemeClr val="tx1">
                    <a:lumMod val="50000"/>
                  </a:schemeClr>
                </a:solidFill>
                <a:latin typeface="Bookman Old Style" panose="02050604050505020204" pitchFamily="18" charset="0"/>
              </a:rPr>
              <a:t>Market Analysis</a:t>
            </a:r>
          </a:p>
          <a:p>
            <a:pPr marL="171450" indent="-171450">
              <a:buClr>
                <a:schemeClr val="dk1"/>
              </a:buClr>
              <a:buSzPts val="1100"/>
              <a:buFont typeface="Wingdings" panose="05000000000000000000" pitchFamily="2" charset="2"/>
              <a:buChar char="Ø"/>
            </a:pPr>
            <a:r>
              <a:rPr lang="en-US" sz="1400" dirty="0">
                <a:solidFill>
                  <a:schemeClr val="tx1">
                    <a:lumMod val="50000"/>
                  </a:schemeClr>
                </a:solidFill>
                <a:latin typeface="Bookman Old Style" panose="02050604050505020204" pitchFamily="18" charset="0"/>
              </a:rPr>
              <a:t>Customer Segmentation</a:t>
            </a:r>
          </a:p>
          <a:p>
            <a:pPr marL="171450" indent="-171450">
              <a:buClr>
                <a:schemeClr val="dk1"/>
              </a:buClr>
              <a:buSzPts val="1100"/>
              <a:buFont typeface="Wingdings" panose="05000000000000000000" pitchFamily="2" charset="2"/>
              <a:buChar char="Ø"/>
            </a:pPr>
            <a:r>
              <a:rPr lang="en-US" sz="1400" dirty="0">
                <a:solidFill>
                  <a:schemeClr val="tx1">
                    <a:lumMod val="50000"/>
                  </a:schemeClr>
                </a:solidFill>
                <a:latin typeface="Bookman Old Style" panose="02050604050505020204" pitchFamily="18" charset="0"/>
              </a:rPr>
              <a:t>Investment Analysis</a:t>
            </a:r>
          </a:p>
          <a:p>
            <a:pPr marL="171450" indent="-171450">
              <a:buClr>
                <a:schemeClr val="dk1"/>
              </a:buClr>
              <a:buSzPts val="1100"/>
              <a:buFont typeface="Wingdings" panose="05000000000000000000" pitchFamily="2" charset="2"/>
              <a:buChar char="Ø"/>
            </a:pPr>
            <a:r>
              <a:rPr lang="en-US" sz="1400" dirty="0">
                <a:solidFill>
                  <a:schemeClr val="tx1">
                    <a:lumMod val="50000"/>
                  </a:schemeClr>
                </a:solidFill>
                <a:latin typeface="Bookman Old Style" panose="02050604050505020204" pitchFamily="18" charset="0"/>
              </a:rPr>
              <a:t>Affordability Analysis</a:t>
            </a:r>
          </a:p>
          <a:p>
            <a:pPr marL="171450" indent="-171450">
              <a:buClr>
                <a:schemeClr val="dk1"/>
              </a:buClr>
              <a:buSzPts val="1100"/>
              <a:buFont typeface="Wingdings" panose="05000000000000000000" pitchFamily="2" charset="2"/>
              <a:buChar char="Ø"/>
            </a:pPr>
            <a:r>
              <a:rPr lang="en-US" sz="1400" dirty="0">
                <a:solidFill>
                  <a:schemeClr val="tx1">
                    <a:lumMod val="50000"/>
                  </a:schemeClr>
                </a:solidFill>
                <a:latin typeface="Bookman Old Style" panose="02050604050505020204" pitchFamily="18" charset="0"/>
              </a:rPr>
              <a:t>Risk Assessment </a:t>
            </a:r>
          </a:p>
          <a:p>
            <a:pPr marL="0" lvl="0" indent="0" algn="l" rtl="0">
              <a:spcBef>
                <a:spcPts val="600"/>
              </a:spcBef>
              <a:spcAft>
                <a:spcPts val="0"/>
              </a:spcAft>
              <a:buClr>
                <a:schemeClr val="dk1"/>
              </a:buClr>
              <a:buSzPts val="1100"/>
              <a:buFont typeface="Arial"/>
              <a:buNone/>
            </a:pPr>
            <a:endParaRPr lang="en-US" sz="1000" dirty="0"/>
          </a:p>
          <a:p>
            <a:pPr marL="0" lvl="0" indent="0" algn="l" rtl="0">
              <a:spcBef>
                <a:spcPts val="600"/>
              </a:spcBef>
              <a:spcAft>
                <a:spcPts val="0"/>
              </a:spcAft>
              <a:buClr>
                <a:schemeClr val="dk1"/>
              </a:buClr>
              <a:buSzPts val="1100"/>
              <a:buFont typeface="Arial"/>
              <a:buNone/>
            </a:pPr>
            <a:endParaRPr lang="en-US" sz="1000" dirty="0"/>
          </a:p>
          <a:p>
            <a:pPr marL="0" lvl="0" indent="0" algn="l" rtl="0">
              <a:spcBef>
                <a:spcPts val="600"/>
              </a:spcBef>
              <a:spcAft>
                <a:spcPts val="0"/>
              </a:spcAft>
              <a:buClr>
                <a:schemeClr val="dk1"/>
              </a:buClr>
              <a:buSzPts val="1100"/>
              <a:buFont typeface="Arial"/>
              <a:buNone/>
            </a:pPr>
            <a:endParaRPr sz="1400" dirty="0"/>
          </a:p>
        </p:txBody>
      </p:sp>
      <p:sp>
        <p:nvSpPr>
          <p:cNvPr id="88" name="Google Shape;8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p:cNvSpPr/>
          <p:nvPr/>
        </p:nvSpPr>
        <p:spPr>
          <a:xfrm rot="-5400000">
            <a:off x="1801350" y="-806025"/>
            <a:ext cx="5541300" cy="55413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txBox="1">
            <a:spLocks noGrp="1"/>
          </p:cNvSpPr>
          <p:nvPr>
            <p:ph type="body" idx="4294967295"/>
          </p:nvPr>
        </p:nvSpPr>
        <p:spPr>
          <a:xfrm>
            <a:off x="321900" y="373575"/>
            <a:ext cx="2404500" cy="4396500"/>
          </a:xfrm>
          <a:prstGeom prst="rect">
            <a:avLst/>
          </a:prstGeom>
        </p:spPr>
        <p:txBody>
          <a:bodyPr spcFirstLastPara="1" wrap="square" lIns="0" tIns="0" rIns="0" bIns="0" anchor="ctr" anchorCtr="0">
            <a:noAutofit/>
          </a:bodyPr>
          <a:lstStyle/>
          <a:p>
            <a:pPr marL="0" lvl="0" indent="0" algn="r" rtl="0">
              <a:lnSpc>
                <a:spcPct val="90000"/>
              </a:lnSpc>
              <a:spcBef>
                <a:spcPts val="600"/>
              </a:spcBef>
              <a:spcAft>
                <a:spcPts val="600"/>
              </a:spcAft>
              <a:buNone/>
            </a:pPr>
            <a:r>
              <a:rPr lang="en" sz="4800">
                <a:solidFill>
                  <a:schemeClr val="dk1"/>
                </a:solidFill>
                <a:latin typeface="Playfair Display Regular"/>
                <a:ea typeface="Playfair Display Regular"/>
                <a:cs typeface="Playfair Display Regular"/>
                <a:sym typeface="Playfair Display Regular"/>
              </a:rPr>
              <a:t>Desktopproject</a:t>
            </a:r>
            <a:endParaRPr sz="4800">
              <a:solidFill>
                <a:schemeClr val="dk1"/>
              </a:solidFill>
              <a:latin typeface="Playfair Display Regular"/>
              <a:ea typeface="Playfair Display Regular"/>
              <a:cs typeface="Playfair Display Regular"/>
              <a:sym typeface="Playfair Display Regular"/>
            </a:endParaRPr>
          </a:p>
        </p:txBody>
      </p:sp>
      <p:sp>
        <p:nvSpPr>
          <p:cNvPr id="326" name="Google Shape;326;p36"/>
          <p:cNvSpPr txBox="1">
            <a:spLocks noGrp="1"/>
          </p:cNvSpPr>
          <p:nvPr>
            <p:ph type="body" idx="4294967295"/>
          </p:nvPr>
        </p:nvSpPr>
        <p:spPr>
          <a:xfrm>
            <a:off x="6417600" y="373575"/>
            <a:ext cx="2404500" cy="4396500"/>
          </a:xfrm>
          <a:prstGeom prst="rect">
            <a:avLst/>
          </a:prstGeom>
        </p:spPr>
        <p:txBody>
          <a:bodyPr spcFirstLastPara="1" wrap="square" lIns="0" tIns="0" rIns="0" bIns="0" anchor="ctr" anchorCtr="0">
            <a:noAutofit/>
          </a:bodyPr>
          <a:lstStyle/>
          <a:p>
            <a:pPr marL="0" lvl="0" indent="0" algn="l" rtl="0">
              <a:spcBef>
                <a:spcPts val="600"/>
              </a:spcBef>
              <a:spcAft>
                <a:spcPts val="600"/>
              </a:spcAft>
              <a:buNone/>
            </a:pPr>
            <a:r>
              <a:rPr lang="en" sz="1600">
                <a:solidFill>
                  <a:schemeClr val="accent2"/>
                </a:solidFill>
              </a:rPr>
              <a:t>Show and explain your web, app or software projects using these gadget templates.</a:t>
            </a:r>
            <a:endParaRPr sz="1600">
              <a:solidFill>
                <a:schemeClr val="accent2"/>
              </a:solidFill>
            </a:endParaRPr>
          </a:p>
        </p:txBody>
      </p:sp>
      <p:sp>
        <p:nvSpPr>
          <p:cNvPr id="327" name="Google Shape;327;p3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328" name="Google Shape;328;p36"/>
          <p:cNvGrpSpPr/>
          <p:nvPr/>
        </p:nvGrpSpPr>
        <p:grpSpPr>
          <a:xfrm>
            <a:off x="2571955" y="1095241"/>
            <a:ext cx="3999585" cy="2343309"/>
            <a:chOff x="1177450" y="241631"/>
            <a:chExt cx="6173152" cy="3616776"/>
          </a:xfrm>
        </p:grpSpPr>
        <p:sp>
          <p:nvSpPr>
            <p:cNvPr id="329" name="Google Shape;329;p36"/>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6"/>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6"/>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6"/>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33" name="Google Shape;333;p36"/>
          <p:cNvPicPr preferRelativeResize="0"/>
          <p:nvPr/>
        </p:nvPicPr>
        <p:blipFill rotWithShape="1">
          <a:blip r:embed="rId3">
            <a:alphaModFix/>
          </a:blip>
          <a:srcRect b="6620"/>
          <a:stretch/>
        </p:blipFill>
        <p:spPr>
          <a:xfrm>
            <a:off x="3017600" y="1220211"/>
            <a:ext cx="3108801" cy="19747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37"/>
        <p:cNvGrpSpPr/>
        <p:nvPr/>
      </p:nvGrpSpPr>
      <p:grpSpPr>
        <a:xfrm>
          <a:off x="0" y="0"/>
          <a:ext cx="0" cy="0"/>
          <a:chOff x="0" y="0"/>
          <a:chExt cx="0" cy="0"/>
        </a:xfrm>
      </p:grpSpPr>
      <p:sp>
        <p:nvSpPr>
          <p:cNvPr id="338" name="Google Shape;338;p37"/>
          <p:cNvSpPr/>
          <p:nvPr/>
        </p:nvSpPr>
        <p:spPr>
          <a:xfrm rot="10800000">
            <a:off x="-348346" y="421850"/>
            <a:ext cx="2375400" cy="2375400"/>
          </a:xfrm>
          <a:prstGeom prst="chord">
            <a:avLst>
              <a:gd name="adj1" fmla="val 2673960"/>
              <a:gd name="adj2" fmla="val 18921779"/>
            </a:avLst>
          </a:prstGeom>
          <a:solidFill>
            <a:srgbClr val="FFF0ED">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txBox="1">
            <a:spLocks noGrp="1"/>
          </p:cNvSpPr>
          <p:nvPr>
            <p:ph type="ctrTitle" idx="4294967295"/>
          </p:nvPr>
        </p:nvSpPr>
        <p:spPr>
          <a:xfrm>
            <a:off x="685800" y="1105850"/>
            <a:ext cx="46446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0000"/>
              <a:t>Thanks!</a:t>
            </a:r>
            <a:endParaRPr sz="10000"/>
          </a:p>
        </p:txBody>
      </p:sp>
      <p:sp>
        <p:nvSpPr>
          <p:cNvPr id="340" name="Google Shape;340;p37"/>
          <p:cNvSpPr txBox="1">
            <a:spLocks noGrp="1"/>
          </p:cNvSpPr>
          <p:nvPr>
            <p:ph type="subTitle" idx="4294967295"/>
          </p:nvPr>
        </p:nvSpPr>
        <p:spPr>
          <a:xfrm>
            <a:off x="685800" y="2305462"/>
            <a:ext cx="4644600" cy="173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solidFill>
                  <a:schemeClr val="accent6"/>
                </a:solidFill>
                <a:latin typeface="Inter-Regular"/>
                <a:ea typeface="Inter-Regular"/>
                <a:cs typeface="Inter-Regular"/>
                <a:sym typeface="Inter-Regular"/>
              </a:rPr>
              <a:t>Any questions?</a:t>
            </a:r>
            <a:endParaRPr>
              <a:solidFill>
                <a:schemeClr val="accent6"/>
              </a:solidFill>
              <a:latin typeface="Inter-Regular"/>
              <a:ea typeface="Inter-Regular"/>
              <a:cs typeface="Inter-Regular"/>
              <a:sym typeface="Inter-Regular"/>
            </a:endParaRPr>
          </a:p>
          <a:p>
            <a:pPr marL="0" lvl="0" indent="0" algn="l" rtl="0">
              <a:spcBef>
                <a:spcPts val="600"/>
              </a:spcBef>
              <a:spcAft>
                <a:spcPts val="0"/>
              </a:spcAft>
              <a:buNone/>
            </a:pPr>
            <a:r>
              <a:rPr lang="en">
                <a:solidFill>
                  <a:schemeClr val="accent6"/>
                </a:solidFill>
              </a:rPr>
              <a:t>You can find me at:</a:t>
            </a:r>
            <a:endParaRPr>
              <a:solidFill>
                <a:schemeClr val="accent6"/>
              </a:solidFill>
            </a:endParaRPr>
          </a:p>
          <a:p>
            <a:pPr marL="457200" lvl="0" indent="-355600" algn="l" rtl="0">
              <a:spcBef>
                <a:spcPts val="600"/>
              </a:spcBef>
              <a:spcAft>
                <a:spcPts val="0"/>
              </a:spcAft>
              <a:buClr>
                <a:schemeClr val="accent6"/>
              </a:buClr>
              <a:buSzPts val="2000"/>
              <a:buChar char="✓"/>
            </a:pPr>
            <a:r>
              <a:rPr lang="en">
                <a:solidFill>
                  <a:schemeClr val="accent6"/>
                </a:solidFill>
              </a:rPr>
              <a:t>@username</a:t>
            </a:r>
            <a:endParaRPr>
              <a:solidFill>
                <a:schemeClr val="accent6"/>
              </a:solidFill>
            </a:endParaRPr>
          </a:p>
          <a:p>
            <a:pPr marL="457200" lvl="0" indent="-355600" algn="l" rtl="0">
              <a:spcBef>
                <a:spcPts val="0"/>
              </a:spcBef>
              <a:spcAft>
                <a:spcPts val="0"/>
              </a:spcAft>
              <a:buClr>
                <a:schemeClr val="accent6"/>
              </a:buClr>
              <a:buSzPts val="2000"/>
              <a:buChar char="✓"/>
            </a:pPr>
            <a:r>
              <a:rPr lang="en">
                <a:solidFill>
                  <a:schemeClr val="accent6"/>
                </a:solidFill>
              </a:rPr>
              <a:t>user@mail.me</a:t>
            </a:r>
            <a:endParaRPr>
              <a:solidFill>
                <a:schemeClr val="accent6"/>
              </a:solidFill>
            </a:endParaRPr>
          </a:p>
        </p:txBody>
      </p:sp>
      <p:sp>
        <p:nvSpPr>
          <p:cNvPr id="341" name="Google Shape;341;p3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6"/>
                </a:solidFill>
              </a:rPr>
              <a:t>21</a:t>
            </a:fld>
            <a:endParaRPr>
              <a:solidFill>
                <a:schemeClr val="accent6"/>
              </a:solidFill>
            </a:endParaRPr>
          </a:p>
        </p:txBody>
      </p:sp>
      <p:pic>
        <p:nvPicPr>
          <p:cNvPr id="342" name="Google Shape;342;p37"/>
          <p:cNvPicPr preferRelativeResize="0"/>
          <p:nvPr/>
        </p:nvPicPr>
        <p:blipFill rotWithShape="1">
          <a:blip r:embed="rId3">
            <a:alphaModFix/>
          </a:blip>
          <a:srcRect l="790" t="1782" r="16864" b="5384"/>
          <a:stretch/>
        </p:blipFill>
        <p:spPr>
          <a:xfrm>
            <a:off x="5737400" y="578825"/>
            <a:ext cx="3971700" cy="3971700"/>
          </a:xfrm>
          <a:prstGeom prst="chord">
            <a:avLst>
              <a:gd name="adj1" fmla="val 2658481"/>
              <a:gd name="adj2" fmla="val 18942614"/>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8"/>
          <p:cNvSpPr txBox="1">
            <a:spLocks noGrp="1"/>
          </p:cNvSpPr>
          <p:nvPr>
            <p:ph type="title"/>
          </p:nvPr>
        </p:nvSpPr>
        <p:spPr>
          <a:xfrm>
            <a:off x="855300" y="748950"/>
            <a:ext cx="45495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Credits</a:t>
            </a:r>
            <a:endParaRPr/>
          </a:p>
        </p:txBody>
      </p:sp>
      <p:sp>
        <p:nvSpPr>
          <p:cNvPr id="348" name="Google Shape;348;p38"/>
          <p:cNvSpPr txBox="1">
            <a:spLocks noGrp="1"/>
          </p:cNvSpPr>
          <p:nvPr>
            <p:ph type="body" idx="1"/>
          </p:nvPr>
        </p:nvSpPr>
        <p:spPr>
          <a:xfrm>
            <a:off x="855300" y="1506348"/>
            <a:ext cx="4549500" cy="3033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700"/>
              <a:t>Special thanks to all the people who made and released these awesome resources for free:</a:t>
            </a:r>
            <a:endParaRPr sz="1700"/>
          </a:p>
          <a:p>
            <a:pPr marL="457200" lvl="0" indent="-336550" algn="l" rtl="0">
              <a:lnSpc>
                <a:spcPct val="115000"/>
              </a:lnSpc>
              <a:spcBef>
                <a:spcPts val="1000"/>
              </a:spcBef>
              <a:spcAft>
                <a:spcPts val="0"/>
              </a:spcAft>
              <a:buSzPts val="1700"/>
              <a:buChar char="✓"/>
            </a:pPr>
            <a:r>
              <a:rPr lang="en" sz="1700" u="sng">
                <a:solidFill>
                  <a:schemeClr val="hlink"/>
                </a:solidFill>
                <a:hlinkClick r:id="rId3"/>
              </a:rPr>
              <a:t>Fresh Folk</a:t>
            </a:r>
            <a:r>
              <a:rPr lang="en" sz="1700"/>
              <a:t> illustrations by </a:t>
            </a:r>
            <a:r>
              <a:rPr lang="en" sz="1700" u="sng">
                <a:solidFill>
                  <a:schemeClr val="hlink"/>
                </a:solidFill>
                <a:hlinkClick r:id="rId4"/>
              </a:rPr>
              <a:t>Leni Kauffman</a:t>
            </a:r>
            <a:endParaRPr sz="1700"/>
          </a:p>
          <a:p>
            <a:pPr marL="457200" lvl="0" indent="-336550" algn="l" rtl="0">
              <a:lnSpc>
                <a:spcPct val="115000"/>
              </a:lnSpc>
              <a:spcBef>
                <a:spcPts val="1000"/>
              </a:spcBef>
              <a:spcAft>
                <a:spcPts val="0"/>
              </a:spcAft>
              <a:buSzPts val="1700"/>
              <a:buChar char="✓"/>
            </a:pPr>
            <a:r>
              <a:rPr lang="en" sz="1700"/>
              <a:t>Presentation template by </a:t>
            </a:r>
            <a:r>
              <a:rPr lang="en" sz="1700" u="sng">
                <a:solidFill>
                  <a:schemeClr val="hlink"/>
                </a:solidFill>
                <a:hlinkClick r:id="rId5"/>
              </a:rPr>
              <a:t>SlidesCarnival</a:t>
            </a:r>
            <a:endParaRPr sz="1700"/>
          </a:p>
          <a:p>
            <a:pPr marL="457200" lvl="0" indent="-336550" algn="l" rtl="0">
              <a:lnSpc>
                <a:spcPct val="115000"/>
              </a:lnSpc>
              <a:spcBef>
                <a:spcPts val="1000"/>
              </a:spcBef>
              <a:spcAft>
                <a:spcPts val="1000"/>
              </a:spcAft>
              <a:buSzPts val="1700"/>
              <a:buChar char="✓"/>
            </a:pPr>
            <a:r>
              <a:rPr lang="en" sz="1700"/>
              <a:t>Photographs by </a:t>
            </a:r>
            <a:r>
              <a:rPr lang="en" sz="1700" u="sng">
                <a:solidFill>
                  <a:schemeClr val="hlink"/>
                </a:solidFill>
                <a:hlinkClick r:id="rId6"/>
              </a:rPr>
              <a:t>Unsplash</a:t>
            </a:r>
            <a:endParaRPr sz="1700"/>
          </a:p>
        </p:txBody>
      </p:sp>
      <p:sp>
        <p:nvSpPr>
          <p:cNvPr id="349" name="Google Shape;349;p3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9"/>
          <p:cNvSpPr txBox="1">
            <a:spLocks noGrp="1"/>
          </p:cNvSpPr>
          <p:nvPr>
            <p:ph type="title"/>
          </p:nvPr>
        </p:nvSpPr>
        <p:spPr>
          <a:xfrm>
            <a:off x="855300" y="748950"/>
            <a:ext cx="45495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Presentation design</a:t>
            </a:r>
            <a:endParaRPr/>
          </a:p>
        </p:txBody>
      </p:sp>
      <p:sp>
        <p:nvSpPr>
          <p:cNvPr id="355" name="Google Shape;355;p39"/>
          <p:cNvSpPr txBox="1">
            <a:spLocks noGrp="1"/>
          </p:cNvSpPr>
          <p:nvPr>
            <p:ph type="body" idx="1"/>
          </p:nvPr>
        </p:nvSpPr>
        <p:spPr>
          <a:xfrm>
            <a:off x="855300" y="1506350"/>
            <a:ext cx="4549500" cy="2431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600"/>
              <a:t>This presentation uses the following typographies:</a:t>
            </a:r>
            <a:endParaRPr sz="1600"/>
          </a:p>
          <a:p>
            <a:pPr marL="457200" lvl="0" indent="-330200" algn="l" rtl="0">
              <a:lnSpc>
                <a:spcPct val="115000"/>
              </a:lnSpc>
              <a:spcBef>
                <a:spcPts val="600"/>
              </a:spcBef>
              <a:spcAft>
                <a:spcPts val="0"/>
              </a:spcAft>
              <a:buSzPts val="1600"/>
              <a:buChar char="✓"/>
            </a:pPr>
            <a:r>
              <a:rPr lang="en" sz="1600"/>
              <a:t>Titles: Playfair Display</a:t>
            </a:r>
            <a:endParaRPr sz="1600"/>
          </a:p>
          <a:p>
            <a:pPr marL="457200" lvl="0" indent="-330200" algn="l" rtl="0">
              <a:lnSpc>
                <a:spcPct val="115000"/>
              </a:lnSpc>
              <a:spcBef>
                <a:spcPts val="0"/>
              </a:spcBef>
              <a:spcAft>
                <a:spcPts val="0"/>
              </a:spcAft>
              <a:buSzPts val="1600"/>
              <a:buChar char="✓"/>
            </a:pPr>
            <a:r>
              <a:rPr lang="en" sz="1600"/>
              <a:t>Body copy: Inter</a:t>
            </a:r>
            <a:endParaRPr sz="1600"/>
          </a:p>
          <a:p>
            <a:pPr marL="0" lvl="0" indent="0" algn="l" rtl="0">
              <a:lnSpc>
                <a:spcPct val="115000"/>
              </a:lnSpc>
              <a:spcBef>
                <a:spcPts val="600"/>
              </a:spcBef>
              <a:spcAft>
                <a:spcPts val="600"/>
              </a:spcAft>
              <a:buNone/>
            </a:pPr>
            <a:r>
              <a:rPr lang="en" sz="1600"/>
              <a:t>Download for free at:</a:t>
            </a:r>
            <a:br>
              <a:rPr lang="en" sz="1600"/>
            </a:br>
            <a:r>
              <a:rPr lang="en" sz="1400" u="sng">
                <a:solidFill>
                  <a:schemeClr val="hlink"/>
                </a:solidFill>
                <a:hlinkClick r:id="rId3"/>
              </a:rPr>
              <a:t>https://www.fontsquirrel.com/fonts/playfair-display</a:t>
            </a:r>
            <a:br>
              <a:rPr lang="en" sz="1400"/>
            </a:br>
            <a:r>
              <a:rPr lang="en" sz="1400" u="sng">
                <a:solidFill>
                  <a:schemeClr val="hlink"/>
                </a:solidFill>
                <a:hlinkClick r:id="rId4"/>
              </a:rPr>
              <a:t>https://www.fontsquirrel.com/fonts/inter</a:t>
            </a:r>
            <a:br>
              <a:rPr lang="en" sz="1600"/>
            </a:br>
            <a:endParaRPr sz="1600" b="1">
              <a:solidFill>
                <a:srgbClr val="3D85C6"/>
              </a:solidFill>
            </a:endParaRPr>
          </a:p>
        </p:txBody>
      </p:sp>
      <p:sp>
        <p:nvSpPr>
          <p:cNvPr id="356" name="Google Shape;356;p39"/>
          <p:cNvSpPr txBox="1"/>
          <p:nvPr/>
        </p:nvSpPr>
        <p:spPr>
          <a:xfrm>
            <a:off x="855300" y="4028375"/>
            <a:ext cx="4854600" cy="569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2"/>
                </a:solidFill>
                <a:latin typeface="Inter-Regular"/>
                <a:ea typeface="Inter-Regular"/>
                <a:cs typeface="Inter-Regular"/>
                <a:sym typeface="Inter-Regular"/>
              </a:rPr>
              <a:t>You don’t need to keep this slide in your presentation. It’s only here to serve you as a design guide if you need to create new slides or download the fonts to edit the presentation in PowerPoint®</a:t>
            </a:r>
            <a:endParaRPr sz="1200">
              <a:solidFill>
                <a:schemeClr val="accent2"/>
              </a:solidFill>
              <a:latin typeface="Inter-Regular"/>
              <a:ea typeface="Inter-Regular"/>
              <a:cs typeface="Inter-Regular"/>
              <a:sym typeface="Inter-Regular"/>
            </a:endParaRPr>
          </a:p>
          <a:p>
            <a:pPr marL="0" lvl="0" indent="0" algn="l" rtl="0">
              <a:spcBef>
                <a:spcPts val="0"/>
              </a:spcBef>
              <a:spcAft>
                <a:spcPts val="0"/>
              </a:spcAft>
              <a:buClr>
                <a:schemeClr val="dk1"/>
              </a:buClr>
              <a:buSzPts val="1100"/>
              <a:buFont typeface="Arial"/>
              <a:buNone/>
            </a:pPr>
            <a:endParaRPr sz="1200">
              <a:solidFill>
                <a:schemeClr val="accent2"/>
              </a:solidFill>
              <a:latin typeface="Inter-Regular"/>
              <a:ea typeface="Inter-Regular"/>
              <a:cs typeface="Inter-Regular"/>
              <a:sym typeface="Inter-Regular"/>
            </a:endParaRPr>
          </a:p>
          <a:p>
            <a:pPr marL="0" lvl="0" indent="0" algn="l" rtl="0">
              <a:spcBef>
                <a:spcPts val="0"/>
              </a:spcBef>
              <a:spcAft>
                <a:spcPts val="0"/>
              </a:spcAft>
              <a:buNone/>
            </a:pPr>
            <a:endParaRPr sz="1200">
              <a:solidFill>
                <a:schemeClr val="accent2"/>
              </a:solidFill>
              <a:latin typeface="Inter-Regular"/>
              <a:ea typeface="Inter-Regular"/>
              <a:cs typeface="Inter-Regular"/>
              <a:sym typeface="Inter-Regular"/>
            </a:endParaRPr>
          </a:p>
        </p:txBody>
      </p:sp>
      <p:sp>
        <p:nvSpPr>
          <p:cNvPr id="357" name="Google Shape;357;p3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0"/>
          <p:cNvSpPr txBox="1"/>
          <p:nvPr/>
        </p:nvSpPr>
        <p:spPr>
          <a:xfrm>
            <a:off x="505100" y="0"/>
            <a:ext cx="2396700" cy="51435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30000">
                <a:solidFill>
                  <a:schemeClr val="lt2"/>
                </a:solidFill>
                <a:latin typeface="Inter-Regular"/>
                <a:ea typeface="Inter-Regular"/>
                <a:cs typeface="Inter-Regular"/>
                <a:sym typeface="Inter-Regular"/>
              </a:rPr>
              <a:t>2</a:t>
            </a:r>
            <a:endParaRPr sz="30000">
              <a:solidFill>
                <a:schemeClr val="lt2"/>
              </a:solidFill>
              <a:latin typeface="Inter-Regular"/>
              <a:ea typeface="Inter-Regular"/>
              <a:cs typeface="Inter-Regular"/>
              <a:sym typeface="Inter-Regular"/>
            </a:endParaRPr>
          </a:p>
        </p:txBody>
      </p:sp>
      <p:sp>
        <p:nvSpPr>
          <p:cNvPr id="363" name="Google Shape;363;p40"/>
          <p:cNvSpPr txBox="1">
            <a:spLocks noGrp="1"/>
          </p:cNvSpPr>
          <p:nvPr>
            <p:ph type="ctrTitle"/>
          </p:nvPr>
        </p:nvSpPr>
        <p:spPr>
          <a:xfrm>
            <a:off x="685800" y="2167338"/>
            <a:ext cx="4102500" cy="437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Extra Resources</a:t>
            </a:r>
            <a:endParaRPr/>
          </a:p>
        </p:txBody>
      </p:sp>
      <p:sp>
        <p:nvSpPr>
          <p:cNvPr id="364" name="Google Shape;364;p40"/>
          <p:cNvSpPr txBox="1">
            <a:spLocks noGrp="1"/>
          </p:cNvSpPr>
          <p:nvPr>
            <p:ph type="subTitle" idx="1"/>
          </p:nvPr>
        </p:nvSpPr>
        <p:spPr>
          <a:xfrm>
            <a:off x="685800" y="2701363"/>
            <a:ext cx="4102500" cy="2748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For Business Plans, Marketing Plans, Project Proposals, Lessons, etc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idx="4294967295"/>
          </p:nvPr>
        </p:nvSpPr>
        <p:spPr>
          <a:xfrm>
            <a:off x="855300" y="748950"/>
            <a:ext cx="45495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Timeline</a:t>
            </a:r>
            <a:endParaRPr/>
          </a:p>
        </p:txBody>
      </p:sp>
      <p:sp>
        <p:nvSpPr>
          <p:cNvPr id="370" name="Google Shape;370;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71" name="Google Shape;371;p41"/>
          <p:cNvSpPr/>
          <p:nvPr/>
        </p:nvSpPr>
        <p:spPr>
          <a:xfrm>
            <a:off x="6523445" y="2755950"/>
            <a:ext cx="693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Inter"/>
                <a:ea typeface="Inter"/>
                <a:cs typeface="Inter"/>
                <a:sym typeface="Inter"/>
              </a:rPr>
              <a:t>DEC</a:t>
            </a:r>
            <a:endParaRPr sz="1000">
              <a:solidFill>
                <a:schemeClr val="lt1"/>
              </a:solidFill>
              <a:latin typeface="Inter"/>
              <a:ea typeface="Inter"/>
              <a:cs typeface="Inter"/>
              <a:sym typeface="Inter"/>
            </a:endParaRPr>
          </a:p>
        </p:txBody>
      </p:sp>
      <p:sp>
        <p:nvSpPr>
          <p:cNvPr id="372" name="Google Shape;372;p41"/>
          <p:cNvSpPr/>
          <p:nvPr/>
        </p:nvSpPr>
        <p:spPr>
          <a:xfrm>
            <a:off x="5966767" y="2755950"/>
            <a:ext cx="693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Inter"/>
                <a:ea typeface="Inter"/>
                <a:cs typeface="Inter"/>
                <a:sym typeface="Inter"/>
              </a:rPr>
              <a:t>NOV</a:t>
            </a:r>
            <a:endParaRPr sz="1000">
              <a:solidFill>
                <a:schemeClr val="lt1"/>
              </a:solidFill>
              <a:latin typeface="Inter"/>
              <a:ea typeface="Inter"/>
              <a:cs typeface="Inter"/>
              <a:sym typeface="Inter"/>
            </a:endParaRPr>
          </a:p>
        </p:txBody>
      </p:sp>
      <p:sp>
        <p:nvSpPr>
          <p:cNvPr id="373" name="Google Shape;373;p41"/>
          <p:cNvSpPr/>
          <p:nvPr/>
        </p:nvSpPr>
        <p:spPr>
          <a:xfrm>
            <a:off x="5410089" y="2755950"/>
            <a:ext cx="693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Inter"/>
                <a:ea typeface="Inter"/>
                <a:cs typeface="Inter"/>
                <a:sym typeface="Inter"/>
              </a:rPr>
              <a:t>OCT</a:t>
            </a:r>
            <a:endParaRPr sz="1000">
              <a:solidFill>
                <a:schemeClr val="lt1"/>
              </a:solidFill>
              <a:latin typeface="Inter"/>
              <a:ea typeface="Inter"/>
              <a:cs typeface="Inter"/>
              <a:sym typeface="Inter"/>
            </a:endParaRPr>
          </a:p>
        </p:txBody>
      </p:sp>
      <p:sp>
        <p:nvSpPr>
          <p:cNvPr id="374" name="Google Shape;374;p41"/>
          <p:cNvSpPr/>
          <p:nvPr/>
        </p:nvSpPr>
        <p:spPr>
          <a:xfrm>
            <a:off x="4853410" y="2755950"/>
            <a:ext cx="693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Inter"/>
                <a:ea typeface="Inter"/>
                <a:cs typeface="Inter"/>
                <a:sym typeface="Inter"/>
              </a:rPr>
              <a:t>SEP</a:t>
            </a:r>
            <a:endParaRPr sz="1000">
              <a:solidFill>
                <a:schemeClr val="lt1"/>
              </a:solidFill>
              <a:latin typeface="Inter"/>
              <a:ea typeface="Inter"/>
              <a:cs typeface="Inter"/>
              <a:sym typeface="Inter"/>
            </a:endParaRPr>
          </a:p>
        </p:txBody>
      </p:sp>
      <p:sp>
        <p:nvSpPr>
          <p:cNvPr id="375" name="Google Shape;375;p41"/>
          <p:cNvSpPr/>
          <p:nvPr/>
        </p:nvSpPr>
        <p:spPr>
          <a:xfrm>
            <a:off x="4296732" y="2755950"/>
            <a:ext cx="693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Inter"/>
                <a:ea typeface="Inter"/>
                <a:cs typeface="Inter"/>
                <a:sym typeface="Inter"/>
              </a:rPr>
              <a:t>AUG</a:t>
            </a:r>
            <a:endParaRPr sz="1000">
              <a:solidFill>
                <a:schemeClr val="lt1"/>
              </a:solidFill>
              <a:latin typeface="Inter"/>
              <a:ea typeface="Inter"/>
              <a:cs typeface="Inter"/>
              <a:sym typeface="Inter"/>
            </a:endParaRPr>
          </a:p>
        </p:txBody>
      </p:sp>
      <p:sp>
        <p:nvSpPr>
          <p:cNvPr id="376" name="Google Shape;376;p41"/>
          <p:cNvSpPr/>
          <p:nvPr/>
        </p:nvSpPr>
        <p:spPr>
          <a:xfrm>
            <a:off x="3740054" y="2755950"/>
            <a:ext cx="693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Inter"/>
                <a:ea typeface="Inter"/>
                <a:cs typeface="Inter"/>
                <a:sym typeface="Inter"/>
              </a:rPr>
              <a:t>JUL</a:t>
            </a:r>
            <a:endParaRPr sz="1000">
              <a:solidFill>
                <a:schemeClr val="lt1"/>
              </a:solidFill>
              <a:latin typeface="Inter"/>
              <a:ea typeface="Inter"/>
              <a:cs typeface="Inter"/>
              <a:sym typeface="Inter"/>
            </a:endParaRPr>
          </a:p>
        </p:txBody>
      </p:sp>
      <p:sp>
        <p:nvSpPr>
          <p:cNvPr id="377" name="Google Shape;377;p41"/>
          <p:cNvSpPr/>
          <p:nvPr/>
        </p:nvSpPr>
        <p:spPr>
          <a:xfrm>
            <a:off x="3183375" y="2755950"/>
            <a:ext cx="693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Inter"/>
                <a:ea typeface="Inter"/>
                <a:cs typeface="Inter"/>
                <a:sym typeface="Inter"/>
              </a:rPr>
              <a:t>JUN</a:t>
            </a:r>
            <a:endParaRPr sz="1000">
              <a:solidFill>
                <a:schemeClr val="lt1"/>
              </a:solidFill>
              <a:latin typeface="Inter"/>
              <a:ea typeface="Inter"/>
              <a:cs typeface="Inter"/>
              <a:sym typeface="Inter"/>
            </a:endParaRPr>
          </a:p>
        </p:txBody>
      </p:sp>
      <p:sp>
        <p:nvSpPr>
          <p:cNvPr id="378" name="Google Shape;378;p41"/>
          <p:cNvSpPr/>
          <p:nvPr/>
        </p:nvSpPr>
        <p:spPr>
          <a:xfrm>
            <a:off x="2626697" y="2755950"/>
            <a:ext cx="693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Inter"/>
                <a:ea typeface="Inter"/>
                <a:cs typeface="Inter"/>
                <a:sym typeface="Inter"/>
              </a:rPr>
              <a:t>MAY</a:t>
            </a:r>
            <a:endParaRPr sz="1000">
              <a:solidFill>
                <a:schemeClr val="lt1"/>
              </a:solidFill>
              <a:latin typeface="Inter"/>
              <a:ea typeface="Inter"/>
              <a:cs typeface="Inter"/>
              <a:sym typeface="Inter"/>
            </a:endParaRPr>
          </a:p>
        </p:txBody>
      </p:sp>
      <p:sp>
        <p:nvSpPr>
          <p:cNvPr id="379" name="Google Shape;379;p41"/>
          <p:cNvSpPr/>
          <p:nvPr/>
        </p:nvSpPr>
        <p:spPr>
          <a:xfrm>
            <a:off x="2070019" y="2755950"/>
            <a:ext cx="693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Inter"/>
                <a:ea typeface="Inter"/>
                <a:cs typeface="Inter"/>
                <a:sym typeface="Inter"/>
              </a:rPr>
              <a:t>APR</a:t>
            </a:r>
            <a:endParaRPr sz="1000">
              <a:solidFill>
                <a:schemeClr val="lt1"/>
              </a:solidFill>
              <a:latin typeface="Inter"/>
              <a:ea typeface="Inter"/>
              <a:cs typeface="Inter"/>
              <a:sym typeface="Inter"/>
            </a:endParaRPr>
          </a:p>
        </p:txBody>
      </p:sp>
      <p:sp>
        <p:nvSpPr>
          <p:cNvPr id="380" name="Google Shape;380;p41"/>
          <p:cNvSpPr/>
          <p:nvPr/>
        </p:nvSpPr>
        <p:spPr>
          <a:xfrm>
            <a:off x="1513341" y="2755950"/>
            <a:ext cx="693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Inter"/>
                <a:ea typeface="Inter"/>
                <a:cs typeface="Inter"/>
                <a:sym typeface="Inter"/>
              </a:rPr>
              <a:t>MAR</a:t>
            </a:r>
            <a:endParaRPr sz="1000">
              <a:solidFill>
                <a:schemeClr val="lt1"/>
              </a:solidFill>
              <a:latin typeface="Inter"/>
              <a:ea typeface="Inter"/>
              <a:cs typeface="Inter"/>
              <a:sym typeface="Inter"/>
            </a:endParaRPr>
          </a:p>
        </p:txBody>
      </p:sp>
      <p:sp>
        <p:nvSpPr>
          <p:cNvPr id="381" name="Google Shape;381;p41"/>
          <p:cNvSpPr/>
          <p:nvPr/>
        </p:nvSpPr>
        <p:spPr>
          <a:xfrm>
            <a:off x="956662" y="2755950"/>
            <a:ext cx="693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Inter"/>
                <a:ea typeface="Inter"/>
                <a:cs typeface="Inter"/>
                <a:sym typeface="Inter"/>
              </a:rPr>
              <a:t>FEB</a:t>
            </a:r>
            <a:endParaRPr sz="1000">
              <a:solidFill>
                <a:schemeClr val="lt1"/>
              </a:solidFill>
              <a:latin typeface="Inter"/>
              <a:ea typeface="Inter"/>
              <a:cs typeface="Inter"/>
              <a:sym typeface="Inter"/>
            </a:endParaRPr>
          </a:p>
        </p:txBody>
      </p:sp>
      <p:sp>
        <p:nvSpPr>
          <p:cNvPr id="382" name="Google Shape;382;p41"/>
          <p:cNvSpPr/>
          <p:nvPr/>
        </p:nvSpPr>
        <p:spPr>
          <a:xfrm>
            <a:off x="399984" y="2755950"/>
            <a:ext cx="693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Inter"/>
                <a:ea typeface="Inter"/>
                <a:cs typeface="Inter"/>
                <a:sym typeface="Inter"/>
              </a:rPr>
              <a:t>JAN</a:t>
            </a:r>
            <a:endParaRPr sz="1000">
              <a:solidFill>
                <a:schemeClr val="lt1"/>
              </a:solidFill>
              <a:latin typeface="Inter"/>
              <a:ea typeface="Inter"/>
              <a:cs typeface="Inter"/>
              <a:sym typeface="Inter"/>
            </a:endParaRPr>
          </a:p>
        </p:txBody>
      </p:sp>
      <p:sp>
        <p:nvSpPr>
          <p:cNvPr id="383" name="Google Shape;383;p41"/>
          <p:cNvSpPr/>
          <p:nvPr/>
        </p:nvSpPr>
        <p:spPr>
          <a:xfrm>
            <a:off x="0" y="2755950"/>
            <a:ext cx="5373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84" name="Google Shape;384;p41"/>
          <p:cNvCxnSpPr/>
          <p:nvPr/>
        </p:nvCxnSpPr>
        <p:spPr>
          <a:xfrm rot="10800000">
            <a:off x="648467"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385" name="Google Shape;385;p41"/>
          <p:cNvSpPr txBox="1"/>
          <p:nvPr/>
        </p:nvSpPr>
        <p:spPr>
          <a:xfrm>
            <a:off x="613871" y="1727200"/>
            <a:ext cx="1053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Inter"/>
                <a:ea typeface="Inter"/>
                <a:cs typeface="Inter"/>
                <a:sym typeface="Inter"/>
              </a:rPr>
              <a:t>Blue is the colour of the clear sky and the deep sea</a:t>
            </a:r>
            <a:endParaRPr sz="900">
              <a:solidFill>
                <a:schemeClr val="dk2"/>
              </a:solidFill>
              <a:latin typeface="Inter"/>
              <a:ea typeface="Inter"/>
              <a:cs typeface="Inter"/>
              <a:sym typeface="Inter"/>
            </a:endParaRPr>
          </a:p>
        </p:txBody>
      </p:sp>
      <p:cxnSp>
        <p:nvCxnSpPr>
          <p:cNvPr id="386" name="Google Shape;386;p41"/>
          <p:cNvCxnSpPr/>
          <p:nvPr/>
        </p:nvCxnSpPr>
        <p:spPr>
          <a:xfrm rot="10800000">
            <a:off x="176272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387" name="Google Shape;387;p41"/>
          <p:cNvSpPr txBox="1"/>
          <p:nvPr/>
        </p:nvSpPr>
        <p:spPr>
          <a:xfrm>
            <a:off x="1729398" y="1727200"/>
            <a:ext cx="1053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Inter"/>
                <a:ea typeface="Inter"/>
                <a:cs typeface="Inter"/>
                <a:sym typeface="Inter"/>
              </a:rPr>
              <a:t>Red is the colour of danger and courage</a:t>
            </a:r>
            <a:endParaRPr sz="900">
              <a:solidFill>
                <a:schemeClr val="dk2"/>
              </a:solidFill>
              <a:latin typeface="Inter"/>
              <a:ea typeface="Inter"/>
              <a:cs typeface="Inter"/>
              <a:sym typeface="Inter"/>
            </a:endParaRPr>
          </a:p>
        </p:txBody>
      </p:sp>
      <p:cxnSp>
        <p:nvCxnSpPr>
          <p:cNvPr id="388" name="Google Shape;388;p41"/>
          <p:cNvCxnSpPr/>
          <p:nvPr/>
        </p:nvCxnSpPr>
        <p:spPr>
          <a:xfrm rot="10800000">
            <a:off x="2876979"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389" name="Google Shape;389;p41"/>
          <p:cNvSpPr txBox="1"/>
          <p:nvPr/>
        </p:nvSpPr>
        <p:spPr>
          <a:xfrm>
            <a:off x="2844925" y="1727200"/>
            <a:ext cx="1053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Inter"/>
                <a:ea typeface="Inter"/>
                <a:cs typeface="Inter"/>
                <a:sym typeface="Inter"/>
              </a:rPr>
              <a:t>Black is the color of ebony and of outer space</a:t>
            </a:r>
            <a:endParaRPr sz="900">
              <a:solidFill>
                <a:schemeClr val="dk2"/>
              </a:solidFill>
              <a:latin typeface="Inter"/>
              <a:ea typeface="Inter"/>
              <a:cs typeface="Inter"/>
              <a:sym typeface="Inter"/>
            </a:endParaRPr>
          </a:p>
        </p:txBody>
      </p:sp>
      <p:cxnSp>
        <p:nvCxnSpPr>
          <p:cNvPr id="390" name="Google Shape;390;p41"/>
          <p:cNvCxnSpPr/>
          <p:nvPr/>
        </p:nvCxnSpPr>
        <p:spPr>
          <a:xfrm rot="10800000">
            <a:off x="3991235"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391" name="Google Shape;391;p41"/>
          <p:cNvSpPr txBox="1"/>
          <p:nvPr/>
        </p:nvSpPr>
        <p:spPr>
          <a:xfrm>
            <a:off x="3960452" y="1727200"/>
            <a:ext cx="1053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Inter"/>
                <a:ea typeface="Inter"/>
                <a:cs typeface="Inter"/>
                <a:sym typeface="Inter"/>
              </a:rPr>
              <a:t>Yellow is the color of gold, butter and ripe lemons</a:t>
            </a:r>
            <a:endParaRPr sz="900">
              <a:solidFill>
                <a:schemeClr val="dk2"/>
              </a:solidFill>
              <a:latin typeface="Inter"/>
              <a:ea typeface="Inter"/>
              <a:cs typeface="Inter"/>
              <a:sym typeface="Inter"/>
            </a:endParaRPr>
          </a:p>
        </p:txBody>
      </p:sp>
      <p:cxnSp>
        <p:nvCxnSpPr>
          <p:cNvPr id="392" name="Google Shape;392;p41"/>
          <p:cNvCxnSpPr/>
          <p:nvPr/>
        </p:nvCxnSpPr>
        <p:spPr>
          <a:xfrm rot="10800000">
            <a:off x="5105492"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393" name="Google Shape;393;p41"/>
          <p:cNvSpPr txBox="1"/>
          <p:nvPr/>
        </p:nvSpPr>
        <p:spPr>
          <a:xfrm>
            <a:off x="5075979" y="1727200"/>
            <a:ext cx="1053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Inter"/>
                <a:ea typeface="Inter"/>
                <a:cs typeface="Inter"/>
                <a:sym typeface="Inter"/>
              </a:rPr>
              <a:t>White is the color of milk and fresh snow</a:t>
            </a:r>
            <a:endParaRPr sz="900">
              <a:solidFill>
                <a:schemeClr val="dk2"/>
              </a:solidFill>
              <a:latin typeface="Inter"/>
              <a:ea typeface="Inter"/>
              <a:cs typeface="Inter"/>
              <a:sym typeface="Inter"/>
            </a:endParaRPr>
          </a:p>
        </p:txBody>
      </p:sp>
      <p:cxnSp>
        <p:nvCxnSpPr>
          <p:cNvPr id="394" name="Google Shape;394;p41"/>
          <p:cNvCxnSpPr/>
          <p:nvPr/>
        </p:nvCxnSpPr>
        <p:spPr>
          <a:xfrm rot="10800000">
            <a:off x="621974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395" name="Google Shape;395;p41"/>
          <p:cNvSpPr txBox="1"/>
          <p:nvPr/>
        </p:nvSpPr>
        <p:spPr>
          <a:xfrm>
            <a:off x="6191506" y="1727200"/>
            <a:ext cx="10539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Inter"/>
                <a:ea typeface="Inter"/>
                <a:cs typeface="Inter"/>
                <a:sym typeface="Inter"/>
              </a:rPr>
              <a:t>Blue is the colour of the clear sky and the deep sea</a:t>
            </a:r>
            <a:endParaRPr sz="900">
              <a:solidFill>
                <a:schemeClr val="dk2"/>
              </a:solidFill>
              <a:latin typeface="Inter"/>
              <a:ea typeface="Inter"/>
              <a:cs typeface="Inter"/>
              <a:sym typeface="Inter"/>
            </a:endParaRPr>
          </a:p>
        </p:txBody>
      </p:sp>
      <p:cxnSp>
        <p:nvCxnSpPr>
          <p:cNvPr id="396" name="Google Shape;396;p41"/>
          <p:cNvCxnSpPr/>
          <p:nvPr/>
        </p:nvCxnSpPr>
        <p:spPr>
          <a:xfrm rot="10800000">
            <a:off x="121415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397" name="Google Shape;397;p41"/>
          <p:cNvSpPr txBox="1"/>
          <p:nvPr/>
        </p:nvSpPr>
        <p:spPr>
          <a:xfrm>
            <a:off x="1155000" y="3648150"/>
            <a:ext cx="1053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Inter"/>
                <a:ea typeface="Inter"/>
                <a:cs typeface="Inter"/>
                <a:sym typeface="Inter"/>
              </a:rPr>
              <a:t>Yellow is the color of gold, butter and ripe lemons</a:t>
            </a:r>
            <a:endParaRPr sz="900">
              <a:solidFill>
                <a:schemeClr val="dk2"/>
              </a:solidFill>
              <a:latin typeface="Inter"/>
              <a:ea typeface="Inter"/>
              <a:cs typeface="Inter"/>
              <a:sym typeface="Inter"/>
            </a:endParaRPr>
          </a:p>
        </p:txBody>
      </p:sp>
      <p:cxnSp>
        <p:nvCxnSpPr>
          <p:cNvPr id="398" name="Google Shape;398;p41"/>
          <p:cNvCxnSpPr/>
          <p:nvPr/>
        </p:nvCxnSpPr>
        <p:spPr>
          <a:xfrm rot="10800000">
            <a:off x="2328408"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399" name="Google Shape;399;p41"/>
          <p:cNvSpPr txBox="1"/>
          <p:nvPr/>
        </p:nvSpPr>
        <p:spPr>
          <a:xfrm>
            <a:off x="2276983" y="3648150"/>
            <a:ext cx="1053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Inter"/>
                <a:ea typeface="Inter"/>
                <a:cs typeface="Inter"/>
                <a:sym typeface="Inter"/>
              </a:rPr>
              <a:t>White is the color of milk and fresh snow</a:t>
            </a:r>
            <a:endParaRPr sz="900">
              <a:solidFill>
                <a:schemeClr val="dk2"/>
              </a:solidFill>
              <a:latin typeface="Inter"/>
              <a:ea typeface="Inter"/>
              <a:cs typeface="Inter"/>
              <a:sym typeface="Inter"/>
            </a:endParaRPr>
          </a:p>
        </p:txBody>
      </p:sp>
      <p:cxnSp>
        <p:nvCxnSpPr>
          <p:cNvPr id="400" name="Google Shape;400;p41"/>
          <p:cNvCxnSpPr/>
          <p:nvPr/>
        </p:nvCxnSpPr>
        <p:spPr>
          <a:xfrm rot="10800000">
            <a:off x="3442664"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01" name="Google Shape;401;p41"/>
          <p:cNvSpPr txBox="1"/>
          <p:nvPr/>
        </p:nvSpPr>
        <p:spPr>
          <a:xfrm>
            <a:off x="3398965" y="3648150"/>
            <a:ext cx="1053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Inter"/>
                <a:ea typeface="Inter"/>
                <a:cs typeface="Inter"/>
                <a:sym typeface="Inter"/>
              </a:rPr>
              <a:t>Blue is the colour of the clear sky and the deep sea</a:t>
            </a:r>
            <a:endParaRPr sz="900">
              <a:solidFill>
                <a:schemeClr val="dk2"/>
              </a:solidFill>
              <a:latin typeface="Inter"/>
              <a:ea typeface="Inter"/>
              <a:cs typeface="Inter"/>
              <a:sym typeface="Inter"/>
            </a:endParaRPr>
          </a:p>
        </p:txBody>
      </p:sp>
      <p:cxnSp>
        <p:nvCxnSpPr>
          <p:cNvPr id="402" name="Google Shape;402;p41"/>
          <p:cNvCxnSpPr/>
          <p:nvPr/>
        </p:nvCxnSpPr>
        <p:spPr>
          <a:xfrm rot="10800000">
            <a:off x="4556921"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03" name="Google Shape;403;p41"/>
          <p:cNvSpPr txBox="1"/>
          <p:nvPr/>
        </p:nvSpPr>
        <p:spPr>
          <a:xfrm>
            <a:off x="4520947" y="3648150"/>
            <a:ext cx="1053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Inter"/>
                <a:ea typeface="Inter"/>
                <a:cs typeface="Inter"/>
                <a:sym typeface="Inter"/>
              </a:rPr>
              <a:t>Red is the colour of danger and courage</a:t>
            </a:r>
            <a:endParaRPr sz="900">
              <a:solidFill>
                <a:schemeClr val="dk2"/>
              </a:solidFill>
              <a:latin typeface="Inter"/>
              <a:ea typeface="Inter"/>
              <a:cs typeface="Inter"/>
              <a:sym typeface="Inter"/>
            </a:endParaRPr>
          </a:p>
        </p:txBody>
      </p:sp>
      <p:cxnSp>
        <p:nvCxnSpPr>
          <p:cNvPr id="404" name="Google Shape;404;p41"/>
          <p:cNvCxnSpPr/>
          <p:nvPr/>
        </p:nvCxnSpPr>
        <p:spPr>
          <a:xfrm rot="10800000">
            <a:off x="567117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05" name="Google Shape;405;p41"/>
          <p:cNvSpPr txBox="1"/>
          <p:nvPr/>
        </p:nvSpPr>
        <p:spPr>
          <a:xfrm>
            <a:off x="5642929" y="3648150"/>
            <a:ext cx="10539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Inter"/>
                <a:ea typeface="Inter"/>
                <a:cs typeface="Inter"/>
                <a:sym typeface="Inter"/>
              </a:rPr>
              <a:t>Black is the color of ebony and of outer space</a:t>
            </a:r>
            <a:endParaRPr sz="900">
              <a:solidFill>
                <a:schemeClr val="dk2"/>
              </a:solidFill>
              <a:latin typeface="Inter"/>
              <a:ea typeface="Inter"/>
              <a:cs typeface="Inter"/>
              <a:sym typeface="Inter"/>
            </a:endParaRPr>
          </a:p>
        </p:txBody>
      </p:sp>
      <p:cxnSp>
        <p:nvCxnSpPr>
          <p:cNvPr id="406" name="Google Shape;406;p41"/>
          <p:cNvCxnSpPr/>
          <p:nvPr/>
        </p:nvCxnSpPr>
        <p:spPr>
          <a:xfrm rot="10800000">
            <a:off x="6785433"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07" name="Google Shape;407;p41"/>
          <p:cNvSpPr txBox="1"/>
          <p:nvPr/>
        </p:nvSpPr>
        <p:spPr>
          <a:xfrm>
            <a:off x="6753564" y="3648150"/>
            <a:ext cx="872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Inter"/>
                <a:ea typeface="Inter"/>
                <a:cs typeface="Inter"/>
                <a:sym typeface="Inter"/>
              </a:rPr>
              <a:t>Yellow is the color of gold, butter and ripe lemons</a:t>
            </a:r>
            <a:endParaRPr sz="900">
              <a:solidFill>
                <a:schemeClr val="dk2"/>
              </a:solidFill>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2"/>
          <p:cNvSpPr/>
          <p:nvPr/>
        </p:nvSpPr>
        <p:spPr>
          <a:xfrm rot="-5400000">
            <a:off x="1801350" y="-806025"/>
            <a:ext cx="5541300" cy="55413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2"/>
          <p:cNvSpPr txBox="1">
            <a:spLocks noGrp="1"/>
          </p:cNvSpPr>
          <p:nvPr>
            <p:ph type="title" idx="4294967295"/>
          </p:nvPr>
        </p:nvSpPr>
        <p:spPr>
          <a:xfrm>
            <a:off x="855300" y="748950"/>
            <a:ext cx="45495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Roadmap</a:t>
            </a:r>
            <a:endParaRPr/>
          </a:p>
        </p:txBody>
      </p:sp>
      <p:sp>
        <p:nvSpPr>
          <p:cNvPr id="414" name="Google Shape;414;p4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415" name="Google Shape;415;p42"/>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42"/>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17" name="Google Shape;417;p42"/>
          <p:cNvGrpSpPr/>
          <p:nvPr/>
        </p:nvGrpSpPr>
        <p:grpSpPr>
          <a:xfrm>
            <a:off x="1786339" y="1703401"/>
            <a:ext cx="473400" cy="473400"/>
            <a:chOff x="1786339" y="1703401"/>
            <a:chExt cx="473400" cy="473400"/>
          </a:xfrm>
        </p:grpSpPr>
        <p:sp>
          <p:nvSpPr>
            <p:cNvPr id="418" name="Google Shape;418;p42"/>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9" name="Google Shape;419;p42"/>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Inter"/>
                  <a:ea typeface="Inter"/>
                  <a:cs typeface="Inter"/>
                  <a:sym typeface="Inter"/>
                </a:rPr>
                <a:t>1</a:t>
              </a:r>
              <a:endParaRPr sz="600">
                <a:solidFill>
                  <a:schemeClr val="dk2"/>
                </a:solidFill>
                <a:latin typeface="Inter"/>
                <a:ea typeface="Inter"/>
                <a:cs typeface="Inter"/>
                <a:sym typeface="Inter"/>
              </a:endParaRPr>
            </a:p>
          </p:txBody>
        </p:sp>
      </p:grpSp>
      <p:grpSp>
        <p:nvGrpSpPr>
          <p:cNvPr id="420" name="Google Shape;420;p42"/>
          <p:cNvGrpSpPr/>
          <p:nvPr/>
        </p:nvGrpSpPr>
        <p:grpSpPr>
          <a:xfrm>
            <a:off x="3814414" y="1703401"/>
            <a:ext cx="473400" cy="473400"/>
            <a:chOff x="3814414" y="1703401"/>
            <a:chExt cx="473400" cy="473400"/>
          </a:xfrm>
        </p:grpSpPr>
        <p:sp>
          <p:nvSpPr>
            <p:cNvPr id="421" name="Google Shape;421;p4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2" name="Google Shape;422;p4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Inter"/>
                  <a:ea typeface="Inter"/>
                  <a:cs typeface="Inter"/>
                  <a:sym typeface="Inter"/>
                </a:rPr>
                <a:t>3</a:t>
              </a:r>
              <a:endParaRPr sz="600">
                <a:solidFill>
                  <a:schemeClr val="dk2"/>
                </a:solidFill>
                <a:latin typeface="Inter"/>
                <a:ea typeface="Inter"/>
                <a:cs typeface="Inter"/>
                <a:sym typeface="Inter"/>
              </a:endParaRPr>
            </a:p>
          </p:txBody>
        </p:sp>
      </p:grpSp>
      <p:grpSp>
        <p:nvGrpSpPr>
          <p:cNvPr id="423" name="Google Shape;423;p42"/>
          <p:cNvGrpSpPr/>
          <p:nvPr/>
        </p:nvGrpSpPr>
        <p:grpSpPr>
          <a:xfrm>
            <a:off x="5842489" y="1703401"/>
            <a:ext cx="473400" cy="473400"/>
            <a:chOff x="5842489" y="1703401"/>
            <a:chExt cx="473400" cy="473400"/>
          </a:xfrm>
        </p:grpSpPr>
        <p:sp>
          <p:nvSpPr>
            <p:cNvPr id="424" name="Google Shape;424;p4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5" name="Google Shape;425;p4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Inter"/>
                  <a:ea typeface="Inter"/>
                  <a:cs typeface="Inter"/>
                  <a:sym typeface="Inter"/>
                </a:rPr>
                <a:t>5</a:t>
              </a:r>
              <a:endParaRPr sz="600">
                <a:solidFill>
                  <a:schemeClr val="dk2"/>
                </a:solidFill>
                <a:latin typeface="Inter"/>
                <a:ea typeface="Inter"/>
                <a:cs typeface="Inter"/>
                <a:sym typeface="Inter"/>
              </a:endParaRPr>
            </a:p>
          </p:txBody>
        </p:sp>
      </p:grpSp>
      <p:grpSp>
        <p:nvGrpSpPr>
          <p:cNvPr id="426" name="Google Shape;426;p42"/>
          <p:cNvGrpSpPr/>
          <p:nvPr/>
        </p:nvGrpSpPr>
        <p:grpSpPr>
          <a:xfrm>
            <a:off x="6880814" y="3576300"/>
            <a:ext cx="473400" cy="473400"/>
            <a:chOff x="6880814" y="3576300"/>
            <a:chExt cx="473400" cy="473400"/>
          </a:xfrm>
        </p:grpSpPr>
        <p:sp>
          <p:nvSpPr>
            <p:cNvPr id="427" name="Google Shape;427;p4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8" name="Google Shape;428;p4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Inter"/>
                  <a:ea typeface="Inter"/>
                  <a:cs typeface="Inter"/>
                  <a:sym typeface="Inter"/>
                </a:rPr>
                <a:t>6</a:t>
              </a:r>
              <a:endParaRPr sz="600">
                <a:solidFill>
                  <a:schemeClr val="dk2"/>
                </a:solidFill>
                <a:latin typeface="Inter"/>
                <a:ea typeface="Inter"/>
                <a:cs typeface="Inter"/>
                <a:sym typeface="Inter"/>
              </a:endParaRPr>
            </a:p>
          </p:txBody>
        </p:sp>
      </p:grpSp>
      <p:grpSp>
        <p:nvGrpSpPr>
          <p:cNvPr id="429" name="Google Shape;429;p42"/>
          <p:cNvGrpSpPr/>
          <p:nvPr/>
        </p:nvGrpSpPr>
        <p:grpSpPr>
          <a:xfrm>
            <a:off x="4852739" y="3576300"/>
            <a:ext cx="473400" cy="473400"/>
            <a:chOff x="4852739" y="3576300"/>
            <a:chExt cx="473400" cy="473400"/>
          </a:xfrm>
        </p:grpSpPr>
        <p:sp>
          <p:nvSpPr>
            <p:cNvPr id="430" name="Google Shape;430;p4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1" name="Google Shape;431;p4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Inter"/>
                  <a:ea typeface="Inter"/>
                  <a:cs typeface="Inter"/>
                  <a:sym typeface="Inter"/>
                </a:rPr>
                <a:t>4</a:t>
              </a:r>
              <a:endParaRPr sz="600">
                <a:solidFill>
                  <a:schemeClr val="dk2"/>
                </a:solidFill>
                <a:latin typeface="Inter"/>
                <a:ea typeface="Inter"/>
                <a:cs typeface="Inter"/>
                <a:sym typeface="Inter"/>
              </a:endParaRPr>
            </a:p>
          </p:txBody>
        </p:sp>
      </p:grpSp>
      <p:grpSp>
        <p:nvGrpSpPr>
          <p:cNvPr id="432" name="Google Shape;432;p42"/>
          <p:cNvGrpSpPr/>
          <p:nvPr/>
        </p:nvGrpSpPr>
        <p:grpSpPr>
          <a:xfrm>
            <a:off x="2824664" y="3576300"/>
            <a:ext cx="473400" cy="473400"/>
            <a:chOff x="2824664" y="3576300"/>
            <a:chExt cx="473400" cy="473400"/>
          </a:xfrm>
        </p:grpSpPr>
        <p:sp>
          <p:nvSpPr>
            <p:cNvPr id="433" name="Google Shape;433;p4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4" name="Google Shape;434;p4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Inter"/>
                  <a:ea typeface="Inter"/>
                  <a:cs typeface="Inter"/>
                  <a:sym typeface="Inter"/>
                </a:rPr>
                <a:t>2</a:t>
              </a:r>
              <a:endParaRPr sz="600">
                <a:solidFill>
                  <a:schemeClr val="dk2"/>
                </a:solidFill>
                <a:latin typeface="Inter"/>
                <a:ea typeface="Inter"/>
                <a:cs typeface="Inter"/>
                <a:sym typeface="Inter"/>
              </a:endParaRPr>
            </a:p>
          </p:txBody>
        </p:sp>
      </p:grpSp>
      <p:sp>
        <p:nvSpPr>
          <p:cNvPr id="435" name="Google Shape;435;p42"/>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Inter"/>
                <a:ea typeface="Inter"/>
                <a:cs typeface="Inter"/>
                <a:sym typeface="Inter"/>
              </a:rPr>
              <a:t>Blue is the colour of the clear sky and the deep sea</a:t>
            </a:r>
            <a:endParaRPr sz="900">
              <a:solidFill>
                <a:schemeClr val="dk2"/>
              </a:solidFill>
              <a:latin typeface="Inter"/>
              <a:ea typeface="Inter"/>
              <a:cs typeface="Inter"/>
              <a:sym typeface="Inter"/>
            </a:endParaRPr>
          </a:p>
        </p:txBody>
      </p:sp>
      <p:sp>
        <p:nvSpPr>
          <p:cNvPr id="436" name="Google Shape;436;p42"/>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Inter"/>
                <a:ea typeface="Inter"/>
                <a:cs typeface="Inter"/>
                <a:sym typeface="Inter"/>
              </a:rPr>
              <a:t>Red is the colour of danger and courage</a:t>
            </a:r>
            <a:endParaRPr sz="900">
              <a:solidFill>
                <a:schemeClr val="dk2"/>
              </a:solidFill>
              <a:latin typeface="Inter"/>
              <a:ea typeface="Inter"/>
              <a:cs typeface="Inter"/>
              <a:sym typeface="Inter"/>
            </a:endParaRPr>
          </a:p>
        </p:txBody>
      </p:sp>
      <p:sp>
        <p:nvSpPr>
          <p:cNvPr id="437" name="Google Shape;437;p42"/>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Inter"/>
                <a:ea typeface="Inter"/>
                <a:cs typeface="Inter"/>
                <a:sym typeface="Inter"/>
              </a:rPr>
              <a:t>Black is the color of ebony and of outer space</a:t>
            </a:r>
            <a:endParaRPr sz="900">
              <a:solidFill>
                <a:schemeClr val="dk2"/>
              </a:solidFill>
              <a:latin typeface="Inter"/>
              <a:ea typeface="Inter"/>
              <a:cs typeface="Inter"/>
              <a:sym typeface="Inter"/>
            </a:endParaRPr>
          </a:p>
        </p:txBody>
      </p:sp>
      <p:sp>
        <p:nvSpPr>
          <p:cNvPr id="438" name="Google Shape;438;p42"/>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Inter"/>
                <a:ea typeface="Inter"/>
                <a:cs typeface="Inter"/>
                <a:sym typeface="Inter"/>
              </a:rPr>
              <a:t>Yellow is the color of gold, butter and ripe lemons</a:t>
            </a:r>
            <a:endParaRPr sz="900">
              <a:solidFill>
                <a:schemeClr val="dk2"/>
              </a:solidFill>
              <a:latin typeface="Inter"/>
              <a:ea typeface="Inter"/>
              <a:cs typeface="Inter"/>
              <a:sym typeface="Inter"/>
            </a:endParaRPr>
          </a:p>
        </p:txBody>
      </p:sp>
      <p:sp>
        <p:nvSpPr>
          <p:cNvPr id="439" name="Google Shape;439;p42"/>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Inter"/>
                <a:ea typeface="Inter"/>
                <a:cs typeface="Inter"/>
                <a:sym typeface="Inter"/>
              </a:rPr>
              <a:t>White is the color of milk and fresh snow</a:t>
            </a:r>
            <a:endParaRPr sz="900">
              <a:solidFill>
                <a:schemeClr val="dk2"/>
              </a:solidFill>
              <a:latin typeface="Inter"/>
              <a:ea typeface="Inter"/>
              <a:cs typeface="Inter"/>
              <a:sym typeface="Inter"/>
            </a:endParaRPr>
          </a:p>
        </p:txBody>
      </p:sp>
      <p:sp>
        <p:nvSpPr>
          <p:cNvPr id="440" name="Google Shape;440;p42"/>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Inter"/>
                <a:ea typeface="Inter"/>
                <a:cs typeface="Inter"/>
                <a:sym typeface="Inter"/>
              </a:rPr>
              <a:t>Blue is the colour of the clear sky and the deep sea</a:t>
            </a:r>
            <a:endParaRPr sz="900">
              <a:solidFill>
                <a:schemeClr val="dk2"/>
              </a:solidFill>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3"/>
          <p:cNvSpPr txBox="1">
            <a:spLocks noGrp="1"/>
          </p:cNvSpPr>
          <p:nvPr>
            <p:ph type="title" idx="4294967295"/>
          </p:nvPr>
        </p:nvSpPr>
        <p:spPr>
          <a:xfrm>
            <a:off x="855300" y="748950"/>
            <a:ext cx="45495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Gantt chart</a:t>
            </a:r>
            <a:endParaRPr/>
          </a:p>
        </p:txBody>
      </p:sp>
      <p:sp>
        <p:nvSpPr>
          <p:cNvPr id="446" name="Google Shape;446;p4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graphicFrame>
        <p:nvGraphicFramePr>
          <p:cNvPr id="447" name="Google Shape;447;p43"/>
          <p:cNvGraphicFramePr/>
          <p:nvPr/>
        </p:nvGraphicFramePr>
        <p:xfrm>
          <a:off x="855475" y="1564481"/>
          <a:ext cx="3000000" cy="3000000"/>
        </p:xfrm>
        <a:graphic>
          <a:graphicData uri="http://schemas.openxmlformats.org/drawingml/2006/table">
            <a:tbl>
              <a:tblPr>
                <a:noFill/>
                <a:tableStyleId>{50612979-EF31-4AF9-A8EF-6B6A0A963571}</a:tableStyleId>
              </a:tblPr>
              <a:tblGrid>
                <a:gridCol w="10504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gridCol w="382850">
                  <a:extLst>
                    <a:ext uri="{9D8B030D-6E8A-4147-A177-3AD203B41FA5}">
                      <a16:colId xmlns:a16="http://schemas.microsoft.com/office/drawing/2014/main" val="20012"/>
                    </a:ext>
                  </a:extLst>
                </a:gridCol>
                <a:gridCol w="382850">
                  <a:extLst>
                    <a:ext uri="{9D8B030D-6E8A-4147-A177-3AD203B41FA5}">
                      <a16:colId xmlns:a16="http://schemas.microsoft.com/office/drawing/2014/main" val="20013"/>
                    </a:ext>
                  </a:extLst>
                </a:gridCol>
                <a:gridCol w="382850">
                  <a:extLst>
                    <a:ext uri="{9D8B030D-6E8A-4147-A177-3AD203B41FA5}">
                      <a16:colId xmlns:a16="http://schemas.microsoft.com/office/drawing/2014/main" val="20014"/>
                    </a:ext>
                  </a:extLst>
                </a:gridCol>
              </a:tblGrid>
              <a:tr h="319775">
                <a:tc>
                  <a:txBody>
                    <a:bodyPr/>
                    <a:lstStyle/>
                    <a:p>
                      <a:pPr marL="0" lvl="0" indent="0" algn="l" rtl="0">
                        <a:spcBef>
                          <a:spcPts val="0"/>
                        </a:spcBef>
                        <a:spcAft>
                          <a:spcPts val="0"/>
                        </a:spcAft>
                        <a:buNone/>
                      </a:pPr>
                      <a:endParaRPr sz="800">
                        <a:solidFill>
                          <a:schemeClr val="dk2"/>
                        </a:solidFill>
                        <a:latin typeface="Inter"/>
                        <a:ea typeface="Inter"/>
                        <a:cs typeface="Inter"/>
                        <a:sym typeface="Inter"/>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Inter"/>
                          <a:ea typeface="Inter"/>
                          <a:cs typeface="Inter"/>
                          <a:sym typeface="Inter"/>
                        </a:rPr>
                        <a:t>Week 1</a:t>
                      </a:r>
                      <a:endParaRPr sz="800" b="1">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Inter"/>
                          <a:ea typeface="Inter"/>
                          <a:cs typeface="Inter"/>
                          <a:sym typeface="Inter"/>
                        </a:rPr>
                        <a:t>Week 2</a:t>
                      </a:r>
                      <a:endParaRPr sz="800" b="1">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9775">
                <a:tc>
                  <a:txBody>
                    <a:bodyPr/>
                    <a:lstStyle/>
                    <a:p>
                      <a:pPr marL="0" lvl="0" indent="0" algn="l" rtl="0">
                        <a:spcBef>
                          <a:spcPts val="0"/>
                        </a:spcBef>
                        <a:spcAft>
                          <a:spcPts val="0"/>
                        </a:spcAft>
                        <a:buNone/>
                      </a:pPr>
                      <a:endParaRPr sz="800">
                        <a:solidFill>
                          <a:schemeClr val="dk2"/>
                        </a:solidFill>
                        <a:latin typeface="Inter"/>
                        <a:ea typeface="Inter"/>
                        <a:cs typeface="Inter"/>
                        <a:sym typeface="Inter"/>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Inter"/>
                          <a:ea typeface="Inter"/>
                          <a:cs typeface="Inter"/>
                          <a:sym typeface="Inter"/>
                        </a:rPr>
                        <a:t>1</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Inter"/>
                          <a:ea typeface="Inter"/>
                          <a:cs typeface="Inter"/>
                          <a:sym typeface="Inter"/>
                        </a:rPr>
                        <a:t>2</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Inter"/>
                          <a:ea typeface="Inter"/>
                          <a:cs typeface="Inter"/>
                          <a:sym typeface="Inter"/>
                        </a:rPr>
                        <a:t>3</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Inter"/>
                          <a:ea typeface="Inter"/>
                          <a:cs typeface="Inter"/>
                          <a:sym typeface="Inter"/>
                        </a:rPr>
                        <a:t>4</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Inter"/>
                          <a:ea typeface="Inter"/>
                          <a:cs typeface="Inter"/>
                          <a:sym typeface="Inter"/>
                        </a:rPr>
                        <a:t>5</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Inter"/>
                          <a:ea typeface="Inter"/>
                          <a:cs typeface="Inter"/>
                          <a:sym typeface="Inter"/>
                        </a:rPr>
                        <a:t>6</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Inter"/>
                          <a:ea typeface="Inter"/>
                          <a:cs typeface="Inter"/>
                          <a:sym typeface="Inter"/>
                        </a:rPr>
                        <a:t>7</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Inter"/>
                          <a:ea typeface="Inter"/>
                          <a:cs typeface="Inter"/>
                          <a:sym typeface="Inter"/>
                        </a:rPr>
                        <a:t>8</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Inter"/>
                          <a:ea typeface="Inter"/>
                          <a:cs typeface="Inter"/>
                          <a:sym typeface="Inter"/>
                        </a:rPr>
                        <a:t>9</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Inter"/>
                          <a:ea typeface="Inter"/>
                          <a:cs typeface="Inter"/>
                          <a:sym typeface="Inter"/>
                        </a:rPr>
                        <a:t>10</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Inter"/>
                          <a:ea typeface="Inter"/>
                          <a:cs typeface="Inter"/>
                          <a:sym typeface="Inter"/>
                        </a:rPr>
                        <a:t>11</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Inter"/>
                          <a:ea typeface="Inter"/>
                          <a:cs typeface="Inter"/>
                          <a:sym typeface="Inter"/>
                        </a:rPr>
                        <a:t>12</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Inter"/>
                          <a:ea typeface="Inter"/>
                          <a:cs typeface="Inter"/>
                          <a:sym typeface="Inter"/>
                        </a:rPr>
                        <a:t>13</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Inter"/>
                          <a:ea typeface="Inter"/>
                          <a:cs typeface="Inter"/>
                          <a:sym typeface="Inter"/>
                        </a:rPr>
                        <a:t>14</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19775">
                <a:tc>
                  <a:txBody>
                    <a:bodyPr/>
                    <a:lstStyle/>
                    <a:p>
                      <a:pPr marL="0" lvl="0" indent="0" algn="r" rtl="0">
                        <a:spcBef>
                          <a:spcPts val="0"/>
                        </a:spcBef>
                        <a:spcAft>
                          <a:spcPts val="0"/>
                        </a:spcAft>
                        <a:buNone/>
                      </a:pPr>
                      <a:r>
                        <a:rPr lang="en" sz="800">
                          <a:solidFill>
                            <a:schemeClr val="dk2"/>
                          </a:solidFill>
                          <a:latin typeface="Inter"/>
                          <a:ea typeface="Inter"/>
                          <a:cs typeface="Inter"/>
                          <a:sym typeface="Inter"/>
                        </a:rPr>
                        <a:t>Task 1</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Inter"/>
                          <a:ea typeface="Inter"/>
                          <a:cs typeface="Inter"/>
                          <a:sym typeface="Inter"/>
                        </a:rPr>
                        <a:t>Task 2</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Inter"/>
                          <a:ea typeface="Inter"/>
                          <a:cs typeface="Inter"/>
                          <a:sym typeface="Inter"/>
                        </a:rPr>
                        <a:t>◆</a:t>
                      </a: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Inter"/>
                          <a:ea typeface="Inter"/>
                          <a:cs typeface="Inter"/>
                          <a:sym typeface="Inter"/>
                        </a:rPr>
                        <a:t>Task 3</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Inter"/>
                          <a:ea typeface="Inter"/>
                          <a:cs typeface="Inter"/>
                          <a:sym typeface="Inter"/>
                        </a:rPr>
                        <a:t>Task 4</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Inter"/>
                          <a:ea typeface="Inter"/>
                          <a:cs typeface="Inter"/>
                          <a:sym typeface="Inter"/>
                        </a:rPr>
                        <a:t>◆</a:t>
                      </a: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Inter"/>
                          <a:ea typeface="Inter"/>
                          <a:cs typeface="Inter"/>
                          <a:sym typeface="Inter"/>
                        </a:rPr>
                        <a:t>Task 5</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Inter"/>
                          <a:ea typeface="Inter"/>
                          <a:cs typeface="Inter"/>
                          <a:sym typeface="Inter"/>
                        </a:rPr>
                        <a:t>◆</a:t>
                      </a: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Inter"/>
                          <a:ea typeface="Inter"/>
                          <a:cs typeface="Inter"/>
                          <a:sym typeface="Inter"/>
                        </a:rPr>
                        <a:t>Task 6</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Inter"/>
                          <a:ea typeface="Inter"/>
                          <a:cs typeface="Inter"/>
                          <a:sym typeface="Inter"/>
                        </a:rPr>
                        <a:t>Task 7</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Inter"/>
                          <a:ea typeface="Inter"/>
                          <a:cs typeface="Inter"/>
                          <a:sym typeface="Inter"/>
                        </a:rPr>
                        <a:t>Task 8</a:t>
                      </a:r>
                      <a:endParaRPr sz="800">
                        <a:solidFill>
                          <a:schemeClr val="dk2"/>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Inter"/>
                        <a:ea typeface="Inter"/>
                        <a:cs typeface="Inter"/>
                        <a:sym typeface="Inter"/>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4"/>
          <p:cNvSpPr txBox="1">
            <a:spLocks noGrp="1"/>
          </p:cNvSpPr>
          <p:nvPr>
            <p:ph type="title" idx="4294967295"/>
          </p:nvPr>
        </p:nvSpPr>
        <p:spPr>
          <a:xfrm>
            <a:off x="855300" y="748950"/>
            <a:ext cx="45495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SWOT Analysis</a:t>
            </a:r>
            <a:endParaRPr/>
          </a:p>
        </p:txBody>
      </p:sp>
      <p:sp>
        <p:nvSpPr>
          <p:cNvPr id="453" name="Google Shape;453;p4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454" name="Google Shape;454;p44"/>
          <p:cNvSpPr/>
          <p:nvPr/>
        </p:nvSpPr>
        <p:spPr>
          <a:xfrm>
            <a:off x="855300" y="1546000"/>
            <a:ext cx="3084300" cy="1411500"/>
          </a:xfrm>
          <a:prstGeom prst="rect">
            <a:avLst/>
          </a:prstGeom>
          <a:solidFill>
            <a:srgbClr val="F3F3F3"/>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Inter"/>
                <a:ea typeface="Inter"/>
                <a:cs typeface="Inter"/>
                <a:sym typeface="Inter"/>
              </a:rPr>
              <a:t>STRENGTHS</a:t>
            </a:r>
            <a:endParaRPr b="1">
              <a:solidFill>
                <a:schemeClr val="dk1"/>
              </a:solidFill>
              <a:latin typeface="Inter"/>
              <a:ea typeface="Inter"/>
              <a:cs typeface="Inter"/>
              <a:sym typeface="Inter"/>
            </a:endParaRPr>
          </a:p>
          <a:p>
            <a:pPr marL="0" lvl="0" indent="0" algn="l" rtl="0">
              <a:spcBef>
                <a:spcPts val="600"/>
              </a:spcBef>
              <a:spcAft>
                <a:spcPts val="600"/>
              </a:spcAft>
              <a:buNone/>
            </a:pPr>
            <a:r>
              <a:rPr lang="en">
                <a:solidFill>
                  <a:schemeClr val="dk1"/>
                </a:solidFill>
                <a:latin typeface="Inter"/>
                <a:ea typeface="Inter"/>
                <a:cs typeface="Inter"/>
                <a:sym typeface="Inter"/>
              </a:rPr>
              <a:t>Blue is the colour of the clear sky and the deep sea</a:t>
            </a:r>
            <a:endParaRPr>
              <a:solidFill>
                <a:schemeClr val="dk1"/>
              </a:solidFill>
              <a:latin typeface="Inter"/>
              <a:ea typeface="Inter"/>
              <a:cs typeface="Inter"/>
              <a:sym typeface="Inter"/>
            </a:endParaRPr>
          </a:p>
        </p:txBody>
      </p:sp>
      <p:sp>
        <p:nvSpPr>
          <p:cNvPr id="455" name="Google Shape;455;p44"/>
          <p:cNvSpPr/>
          <p:nvPr/>
        </p:nvSpPr>
        <p:spPr>
          <a:xfrm>
            <a:off x="4067360" y="1546000"/>
            <a:ext cx="3084300" cy="1411500"/>
          </a:xfrm>
          <a:prstGeom prst="rect">
            <a:avLst/>
          </a:prstGeom>
          <a:solidFill>
            <a:srgbClr val="F3F3F3"/>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Inter"/>
                <a:ea typeface="Inter"/>
                <a:cs typeface="Inter"/>
                <a:sym typeface="Inter"/>
              </a:rPr>
              <a:t>WEAKNESSES</a:t>
            </a:r>
            <a:endParaRPr b="1">
              <a:solidFill>
                <a:schemeClr val="dk1"/>
              </a:solidFill>
              <a:latin typeface="Inter"/>
              <a:ea typeface="Inter"/>
              <a:cs typeface="Inter"/>
              <a:sym typeface="Inter"/>
            </a:endParaRPr>
          </a:p>
          <a:p>
            <a:pPr marL="0" lvl="0" indent="0" algn="r" rtl="0">
              <a:spcBef>
                <a:spcPts val="600"/>
              </a:spcBef>
              <a:spcAft>
                <a:spcPts val="600"/>
              </a:spcAft>
              <a:buNone/>
            </a:pPr>
            <a:r>
              <a:rPr lang="en">
                <a:solidFill>
                  <a:schemeClr val="dk1"/>
                </a:solidFill>
                <a:latin typeface="Inter"/>
                <a:ea typeface="Inter"/>
                <a:cs typeface="Inter"/>
                <a:sym typeface="Inter"/>
              </a:rPr>
              <a:t>Yellow is the color of gold, butter and ripe lemons</a:t>
            </a:r>
            <a:endParaRPr>
              <a:solidFill>
                <a:schemeClr val="dk1"/>
              </a:solidFill>
              <a:latin typeface="Inter"/>
              <a:ea typeface="Inter"/>
              <a:cs typeface="Inter"/>
              <a:sym typeface="Inter"/>
            </a:endParaRPr>
          </a:p>
        </p:txBody>
      </p:sp>
      <p:sp>
        <p:nvSpPr>
          <p:cNvPr id="456" name="Google Shape;456;p44"/>
          <p:cNvSpPr/>
          <p:nvPr/>
        </p:nvSpPr>
        <p:spPr>
          <a:xfrm>
            <a:off x="855300" y="3095453"/>
            <a:ext cx="3084300" cy="1411500"/>
          </a:xfrm>
          <a:prstGeom prst="rect">
            <a:avLst/>
          </a:prstGeom>
          <a:solidFill>
            <a:srgbClr val="F3F3F3"/>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Inter"/>
              <a:ea typeface="Inter"/>
              <a:cs typeface="Inter"/>
              <a:sym typeface="Inter"/>
            </a:endParaRPr>
          </a:p>
          <a:p>
            <a:pPr marL="0" lvl="0" indent="0" algn="l" rtl="0">
              <a:spcBef>
                <a:spcPts val="600"/>
              </a:spcBef>
              <a:spcAft>
                <a:spcPts val="0"/>
              </a:spcAft>
              <a:buClr>
                <a:schemeClr val="dk1"/>
              </a:buClr>
              <a:buSzPts val="1100"/>
              <a:buFont typeface="Arial"/>
              <a:buNone/>
            </a:pPr>
            <a:r>
              <a:rPr lang="en">
                <a:solidFill>
                  <a:schemeClr val="dk1"/>
                </a:solidFill>
                <a:latin typeface="Inter"/>
                <a:ea typeface="Inter"/>
                <a:cs typeface="Inter"/>
                <a:sym typeface="Inter"/>
              </a:rPr>
              <a:t>Black is the color of ebony and of outer space</a:t>
            </a:r>
            <a:endParaRPr>
              <a:solidFill>
                <a:schemeClr val="dk1"/>
              </a:solidFill>
              <a:latin typeface="Inter"/>
              <a:ea typeface="Inter"/>
              <a:cs typeface="Inter"/>
              <a:sym typeface="Inter"/>
            </a:endParaRPr>
          </a:p>
          <a:p>
            <a:pPr marL="0" lvl="0" indent="0" algn="l" rtl="0">
              <a:spcBef>
                <a:spcPts val="600"/>
              </a:spcBef>
              <a:spcAft>
                <a:spcPts val="600"/>
              </a:spcAft>
              <a:buClr>
                <a:schemeClr val="dk1"/>
              </a:buClr>
              <a:buSzPts val="1100"/>
              <a:buFont typeface="Arial"/>
              <a:buNone/>
            </a:pPr>
            <a:r>
              <a:rPr lang="en" b="1">
                <a:solidFill>
                  <a:schemeClr val="dk1"/>
                </a:solidFill>
                <a:latin typeface="Inter"/>
                <a:ea typeface="Inter"/>
                <a:cs typeface="Inter"/>
                <a:sym typeface="Inter"/>
              </a:rPr>
              <a:t>OPPORTUNITIES</a:t>
            </a:r>
            <a:endParaRPr>
              <a:solidFill>
                <a:schemeClr val="dk1"/>
              </a:solidFill>
              <a:latin typeface="Inter"/>
              <a:ea typeface="Inter"/>
              <a:cs typeface="Inter"/>
              <a:sym typeface="Inter"/>
            </a:endParaRPr>
          </a:p>
        </p:txBody>
      </p:sp>
      <p:sp>
        <p:nvSpPr>
          <p:cNvPr id="457" name="Google Shape;457;p44"/>
          <p:cNvSpPr/>
          <p:nvPr/>
        </p:nvSpPr>
        <p:spPr>
          <a:xfrm>
            <a:off x="4067360" y="3095453"/>
            <a:ext cx="3084300" cy="1411500"/>
          </a:xfrm>
          <a:prstGeom prst="rect">
            <a:avLst/>
          </a:prstGeom>
          <a:solidFill>
            <a:srgbClr val="F3F3F3"/>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Inter"/>
                <a:ea typeface="Inter"/>
                <a:cs typeface="Inter"/>
                <a:sym typeface="Inter"/>
              </a:rPr>
              <a:t>White is the color of milk and fresh snow</a:t>
            </a:r>
            <a:endParaRPr>
              <a:solidFill>
                <a:schemeClr val="dk1"/>
              </a:solidFill>
              <a:latin typeface="Inter"/>
              <a:ea typeface="Inter"/>
              <a:cs typeface="Inter"/>
              <a:sym typeface="Inter"/>
            </a:endParaRPr>
          </a:p>
          <a:p>
            <a:pPr marL="0" lvl="0" indent="0" algn="r" rtl="0">
              <a:spcBef>
                <a:spcPts val="600"/>
              </a:spcBef>
              <a:spcAft>
                <a:spcPts val="600"/>
              </a:spcAft>
              <a:buNone/>
            </a:pPr>
            <a:r>
              <a:rPr lang="en" b="1">
                <a:solidFill>
                  <a:schemeClr val="dk1"/>
                </a:solidFill>
                <a:latin typeface="Inter"/>
                <a:ea typeface="Inter"/>
                <a:cs typeface="Inter"/>
                <a:sym typeface="Inter"/>
              </a:rPr>
              <a:t>THREATS</a:t>
            </a:r>
            <a:endParaRPr>
              <a:solidFill>
                <a:schemeClr val="dk1"/>
              </a:solidFill>
              <a:latin typeface="Inter"/>
              <a:ea typeface="Inter"/>
              <a:cs typeface="Inter"/>
              <a:sym typeface="Inter"/>
            </a:endParaRPr>
          </a:p>
        </p:txBody>
      </p:sp>
      <p:sp>
        <p:nvSpPr>
          <p:cNvPr id="458" name="Google Shape;458;p44"/>
          <p:cNvSpPr/>
          <p:nvPr/>
        </p:nvSpPr>
        <p:spPr>
          <a:xfrm>
            <a:off x="2851325" y="1880025"/>
            <a:ext cx="2153100" cy="2153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4"/>
          <p:cNvSpPr/>
          <p:nvPr/>
        </p:nvSpPr>
        <p:spPr>
          <a:xfrm rot="5400000">
            <a:off x="2989552" y="1880025"/>
            <a:ext cx="2153100" cy="2153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4"/>
          <p:cNvSpPr/>
          <p:nvPr/>
        </p:nvSpPr>
        <p:spPr>
          <a:xfrm rot="10800000">
            <a:off x="2989552" y="2019466"/>
            <a:ext cx="2153100" cy="2153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4"/>
          <p:cNvSpPr/>
          <p:nvPr/>
        </p:nvSpPr>
        <p:spPr>
          <a:xfrm rot="-5400000">
            <a:off x="2851325" y="2019466"/>
            <a:ext cx="2153100" cy="2153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4"/>
          <p:cNvSpPr/>
          <p:nvPr/>
        </p:nvSpPr>
        <p:spPr>
          <a:xfrm>
            <a:off x="3347011" y="2329136"/>
            <a:ext cx="268471" cy="404347"/>
          </a:xfrm>
          <a:prstGeom prst="rect">
            <a:avLst/>
          </a:prstGeom>
        </p:spPr>
        <p:txBody>
          <a:bodyPr>
            <a:prstTxWarp prst="textPlain">
              <a:avLst/>
            </a:prstTxWarp>
          </a:bodyPr>
          <a:lstStyle/>
          <a:p>
            <a:pPr lvl="0" algn="ctr"/>
            <a:r>
              <a:rPr b="1" i="0">
                <a:ln>
                  <a:noFill/>
                </a:ln>
                <a:solidFill>
                  <a:schemeClr val="lt1"/>
                </a:solidFill>
                <a:latin typeface="Playfair Display"/>
              </a:rPr>
              <a:t>S</a:t>
            </a:r>
          </a:p>
        </p:txBody>
      </p:sp>
      <p:sp>
        <p:nvSpPr>
          <p:cNvPr id="463" name="Google Shape;463;p44"/>
          <p:cNvSpPr/>
          <p:nvPr/>
        </p:nvSpPr>
        <p:spPr>
          <a:xfrm>
            <a:off x="4234738" y="2336012"/>
            <a:ext cx="542443" cy="390594"/>
          </a:xfrm>
          <a:prstGeom prst="rect">
            <a:avLst/>
          </a:prstGeom>
        </p:spPr>
        <p:txBody>
          <a:bodyPr>
            <a:prstTxWarp prst="textPlain">
              <a:avLst/>
            </a:prstTxWarp>
          </a:bodyPr>
          <a:lstStyle/>
          <a:p>
            <a:pPr lvl="0" algn="ctr"/>
            <a:r>
              <a:rPr b="1" i="0">
                <a:ln>
                  <a:noFill/>
                </a:ln>
                <a:solidFill>
                  <a:schemeClr val="lt1"/>
                </a:solidFill>
                <a:latin typeface="Playfair Display"/>
              </a:rPr>
              <a:t>W</a:t>
            </a:r>
          </a:p>
        </p:txBody>
      </p:sp>
      <p:sp>
        <p:nvSpPr>
          <p:cNvPr id="464" name="Google Shape;464;p44"/>
          <p:cNvSpPr/>
          <p:nvPr/>
        </p:nvSpPr>
        <p:spPr>
          <a:xfrm>
            <a:off x="3316203" y="3297703"/>
            <a:ext cx="388953" cy="404898"/>
          </a:xfrm>
          <a:prstGeom prst="rect">
            <a:avLst/>
          </a:prstGeom>
        </p:spPr>
        <p:txBody>
          <a:bodyPr>
            <a:prstTxWarp prst="textPlain">
              <a:avLst/>
            </a:prstTxWarp>
          </a:bodyPr>
          <a:lstStyle/>
          <a:p>
            <a:pPr lvl="0" algn="ctr"/>
            <a:r>
              <a:rPr b="1" i="0">
                <a:ln>
                  <a:noFill/>
                </a:ln>
                <a:solidFill>
                  <a:schemeClr val="lt1"/>
                </a:solidFill>
                <a:latin typeface="Playfair Display"/>
              </a:rPr>
              <a:t>O</a:t>
            </a:r>
          </a:p>
        </p:txBody>
      </p:sp>
      <p:sp>
        <p:nvSpPr>
          <p:cNvPr id="465" name="Google Shape;465;p44"/>
          <p:cNvSpPr/>
          <p:nvPr/>
        </p:nvSpPr>
        <p:spPr>
          <a:xfrm>
            <a:off x="4336514" y="3304580"/>
            <a:ext cx="339439" cy="389494"/>
          </a:xfrm>
          <a:prstGeom prst="rect">
            <a:avLst/>
          </a:prstGeom>
        </p:spPr>
        <p:txBody>
          <a:bodyPr>
            <a:prstTxWarp prst="textPlain">
              <a:avLst/>
            </a:prstTxWarp>
          </a:bodyPr>
          <a:lstStyle/>
          <a:p>
            <a:pPr lvl="0" algn="ctr"/>
            <a:r>
              <a:rPr b="1" i="0">
                <a:ln>
                  <a:noFill/>
                </a:ln>
                <a:solidFill>
                  <a:schemeClr val="lt1"/>
                </a:solidFill>
                <a:latin typeface="Playfair Display"/>
              </a:rPr>
              <a:t>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69"/>
        <p:cNvGrpSpPr/>
        <p:nvPr/>
      </p:nvGrpSpPr>
      <p:grpSpPr>
        <a:xfrm>
          <a:off x="0" y="0"/>
          <a:ext cx="0" cy="0"/>
          <a:chOff x="0" y="0"/>
          <a:chExt cx="0" cy="0"/>
        </a:xfrm>
      </p:grpSpPr>
      <p:sp>
        <p:nvSpPr>
          <p:cNvPr id="470" name="Google Shape;470;p45"/>
          <p:cNvSpPr txBox="1">
            <a:spLocks noGrp="1"/>
          </p:cNvSpPr>
          <p:nvPr>
            <p:ph type="title" idx="4294967295"/>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lt1"/>
                </a:solidFill>
              </a:rPr>
              <a:t>Business Model Canvas</a:t>
            </a:r>
            <a:endParaRPr sz="1200">
              <a:solidFill>
                <a:schemeClr val="lt1"/>
              </a:solidFill>
            </a:endParaRPr>
          </a:p>
        </p:txBody>
      </p:sp>
      <p:sp>
        <p:nvSpPr>
          <p:cNvPr id="471" name="Google Shape;471;p45"/>
          <p:cNvSpPr txBox="1">
            <a:spLocks noGrp="1"/>
          </p:cNvSpPr>
          <p:nvPr>
            <p:ph type="sldNum" idx="12"/>
          </p:nvPr>
        </p:nvSpPr>
        <p:spPr>
          <a:xfrm>
            <a:off x="8332975" y="-125"/>
            <a:ext cx="548700" cy="467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29</a:t>
            </a:fld>
            <a:endParaRPr>
              <a:solidFill>
                <a:schemeClr val="lt1"/>
              </a:solidFill>
            </a:endParaRPr>
          </a:p>
        </p:txBody>
      </p:sp>
      <p:sp>
        <p:nvSpPr>
          <p:cNvPr id="472" name="Google Shape;472;p45"/>
          <p:cNvSpPr txBox="1"/>
          <p:nvPr/>
        </p:nvSpPr>
        <p:spPr>
          <a:xfrm>
            <a:off x="1986120" y="467025"/>
            <a:ext cx="1723800" cy="15945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ter"/>
                <a:ea typeface="Inter"/>
                <a:cs typeface="Inter"/>
                <a:sym typeface="Inter"/>
              </a:rPr>
              <a:t>Key Activities</a:t>
            </a:r>
            <a:endParaRPr sz="900" b="1">
              <a:solidFill>
                <a:schemeClr val="dk1"/>
              </a:solidFill>
              <a:latin typeface="Inter"/>
              <a:ea typeface="Inter"/>
              <a:cs typeface="Inter"/>
              <a:sym typeface="Inter"/>
            </a:endParaRPr>
          </a:p>
          <a:p>
            <a:pPr marL="0" lvl="0" indent="0" algn="l" rtl="0">
              <a:spcBef>
                <a:spcPts val="400"/>
              </a:spcBef>
              <a:spcAft>
                <a:spcPts val="400"/>
              </a:spcAft>
              <a:buNone/>
            </a:pPr>
            <a:r>
              <a:rPr lang="en" sz="800">
                <a:solidFill>
                  <a:schemeClr val="dk2"/>
                </a:solidFill>
                <a:latin typeface="Inter"/>
                <a:ea typeface="Inter"/>
                <a:cs typeface="Inter"/>
                <a:sym typeface="Inter"/>
              </a:rPr>
              <a:t>Insert your content</a:t>
            </a:r>
            <a:endParaRPr sz="800" b="1">
              <a:solidFill>
                <a:schemeClr val="dk2"/>
              </a:solidFill>
              <a:latin typeface="Inter"/>
              <a:ea typeface="Inter"/>
              <a:cs typeface="Inter"/>
              <a:sym typeface="Inter"/>
            </a:endParaRPr>
          </a:p>
        </p:txBody>
      </p:sp>
      <p:sp>
        <p:nvSpPr>
          <p:cNvPr id="473" name="Google Shape;473;p45"/>
          <p:cNvSpPr txBox="1"/>
          <p:nvPr/>
        </p:nvSpPr>
        <p:spPr>
          <a:xfrm>
            <a:off x="1986120" y="2061694"/>
            <a:ext cx="1723800" cy="15945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ter"/>
                <a:ea typeface="Inter"/>
                <a:cs typeface="Inter"/>
                <a:sym typeface="Inter"/>
              </a:rPr>
              <a:t>Key Resources</a:t>
            </a:r>
            <a:endParaRPr sz="900" b="1">
              <a:solidFill>
                <a:schemeClr val="dk1"/>
              </a:solidFill>
              <a:latin typeface="Inter"/>
              <a:ea typeface="Inter"/>
              <a:cs typeface="Inter"/>
              <a:sym typeface="Inter"/>
            </a:endParaRPr>
          </a:p>
          <a:p>
            <a:pPr marL="0" lvl="0" indent="0" algn="l" rtl="0">
              <a:spcBef>
                <a:spcPts val="400"/>
              </a:spcBef>
              <a:spcAft>
                <a:spcPts val="400"/>
              </a:spcAft>
              <a:buNone/>
            </a:pPr>
            <a:r>
              <a:rPr lang="en" sz="800">
                <a:solidFill>
                  <a:schemeClr val="dk2"/>
                </a:solidFill>
                <a:latin typeface="Inter"/>
                <a:ea typeface="Inter"/>
                <a:cs typeface="Inter"/>
                <a:sym typeface="Inter"/>
              </a:rPr>
              <a:t>Insert your content</a:t>
            </a:r>
            <a:endParaRPr sz="900" b="1">
              <a:solidFill>
                <a:schemeClr val="dk1"/>
              </a:solidFill>
              <a:latin typeface="Inter"/>
              <a:ea typeface="Inter"/>
              <a:cs typeface="Inter"/>
              <a:sym typeface="Inter"/>
            </a:endParaRPr>
          </a:p>
        </p:txBody>
      </p:sp>
      <p:sp>
        <p:nvSpPr>
          <p:cNvPr id="474" name="Google Shape;474;p45"/>
          <p:cNvSpPr txBox="1"/>
          <p:nvPr/>
        </p:nvSpPr>
        <p:spPr>
          <a:xfrm>
            <a:off x="3710040" y="467025"/>
            <a:ext cx="1723800" cy="31893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ter"/>
                <a:ea typeface="Inter"/>
                <a:cs typeface="Inter"/>
                <a:sym typeface="Inter"/>
              </a:rPr>
              <a:t>Value Propositions</a:t>
            </a:r>
            <a:endParaRPr sz="900" b="1">
              <a:solidFill>
                <a:schemeClr val="dk1"/>
              </a:solidFill>
              <a:latin typeface="Inter"/>
              <a:ea typeface="Inter"/>
              <a:cs typeface="Inter"/>
              <a:sym typeface="Inter"/>
            </a:endParaRPr>
          </a:p>
          <a:p>
            <a:pPr marL="0" lvl="0" indent="0" algn="l" rtl="0">
              <a:spcBef>
                <a:spcPts val="400"/>
              </a:spcBef>
              <a:spcAft>
                <a:spcPts val="400"/>
              </a:spcAft>
              <a:buNone/>
            </a:pPr>
            <a:r>
              <a:rPr lang="en" sz="800">
                <a:solidFill>
                  <a:schemeClr val="dk2"/>
                </a:solidFill>
                <a:latin typeface="Inter"/>
                <a:ea typeface="Inter"/>
                <a:cs typeface="Inter"/>
                <a:sym typeface="Inter"/>
              </a:rPr>
              <a:t>Insert your content</a:t>
            </a:r>
            <a:endParaRPr sz="900" b="1">
              <a:solidFill>
                <a:schemeClr val="dk1"/>
              </a:solidFill>
              <a:latin typeface="Inter"/>
              <a:ea typeface="Inter"/>
              <a:cs typeface="Inter"/>
              <a:sym typeface="Inter"/>
            </a:endParaRPr>
          </a:p>
        </p:txBody>
      </p:sp>
      <p:sp>
        <p:nvSpPr>
          <p:cNvPr id="475" name="Google Shape;475;p45"/>
          <p:cNvSpPr txBox="1"/>
          <p:nvPr/>
        </p:nvSpPr>
        <p:spPr>
          <a:xfrm>
            <a:off x="5433959" y="467025"/>
            <a:ext cx="1723800" cy="15945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ter"/>
                <a:ea typeface="Inter"/>
                <a:cs typeface="Inter"/>
                <a:sym typeface="Inter"/>
              </a:rPr>
              <a:t>Customer Relationships</a:t>
            </a:r>
            <a:endParaRPr sz="900" b="1">
              <a:solidFill>
                <a:schemeClr val="dk1"/>
              </a:solidFill>
              <a:latin typeface="Inter"/>
              <a:ea typeface="Inter"/>
              <a:cs typeface="Inter"/>
              <a:sym typeface="Inter"/>
            </a:endParaRPr>
          </a:p>
          <a:p>
            <a:pPr marL="0" lvl="0" indent="0" algn="l" rtl="0">
              <a:spcBef>
                <a:spcPts val="400"/>
              </a:spcBef>
              <a:spcAft>
                <a:spcPts val="400"/>
              </a:spcAft>
              <a:buNone/>
            </a:pPr>
            <a:r>
              <a:rPr lang="en" sz="800">
                <a:solidFill>
                  <a:schemeClr val="dk2"/>
                </a:solidFill>
                <a:latin typeface="Inter"/>
                <a:ea typeface="Inter"/>
                <a:cs typeface="Inter"/>
                <a:sym typeface="Inter"/>
              </a:rPr>
              <a:t>Insert your content</a:t>
            </a:r>
            <a:endParaRPr sz="900" b="1">
              <a:solidFill>
                <a:schemeClr val="dk1"/>
              </a:solidFill>
              <a:latin typeface="Inter"/>
              <a:ea typeface="Inter"/>
              <a:cs typeface="Inter"/>
              <a:sym typeface="Inter"/>
            </a:endParaRPr>
          </a:p>
        </p:txBody>
      </p:sp>
      <p:sp>
        <p:nvSpPr>
          <p:cNvPr id="476" name="Google Shape;476;p45"/>
          <p:cNvSpPr txBox="1"/>
          <p:nvPr/>
        </p:nvSpPr>
        <p:spPr>
          <a:xfrm>
            <a:off x="5433959" y="2061694"/>
            <a:ext cx="1723800" cy="15945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ter"/>
                <a:ea typeface="Inter"/>
                <a:cs typeface="Inter"/>
                <a:sym typeface="Inter"/>
              </a:rPr>
              <a:t>Channels</a:t>
            </a:r>
            <a:endParaRPr sz="900" b="1">
              <a:solidFill>
                <a:schemeClr val="dk1"/>
              </a:solidFill>
              <a:latin typeface="Inter"/>
              <a:ea typeface="Inter"/>
              <a:cs typeface="Inter"/>
              <a:sym typeface="Inter"/>
            </a:endParaRPr>
          </a:p>
          <a:p>
            <a:pPr marL="0" lvl="0" indent="0" algn="l" rtl="0">
              <a:spcBef>
                <a:spcPts val="400"/>
              </a:spcBef>
              <a:spcAft>
                <a:spcPts val="400"/>
              </a:spcAft>
              <a:buNone/>
            </a:pPr>
            <a:r>
              <a:rPr lang="en" sz="800">
                <a:solidFill>
                  <a:schemeClr val="dk2"/>
                </a:solidFill>
                <a:latin typeface="Inter"/>
                <a:ea typeface="Inter"/>
                <a:cs typeface="Inter"/>
                <a:sym typeface="Inter"/>
              </a:rPr>
              <a:t>Insert your content</a:t>
            </a:r>
            <a:endParaRPr sz="900" b="1">
              <a:solidFill>
                <a:schemeClr val="dk1"/>
              </a:solidFill>
              <a:latin typeface="Inter"/>
              <a:ea typeface="Inter"/>
              <a:cs typeface="Inter"/>
              <a:sym typeface="Inter"/>
            </a:endParaRPr>
          </a:p>
        </p:txBody>
      </p:sp>
      <p:sp>
        <p:nvSpPr>
          <p:cNvPr id="477" name="Google Shape;477;p45"/>
          <p:cNvSpPr txBox="1"/>
          <p:nvPr/>
        </p:nvSpPr>
        <p:spPr>
          <a:xfrm>
            <a:off x="7157879" y="467025"/>
            <a:ext cx="1723800" cy="31893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ter"/>
                <a:ea typeface="Inter"/>
                <a:cs typeface="Inter"/>
                <a:sym typeface="Inter"/>
              </a:rPr>
              <a:t>Customer Segments</a:t>
            </a:r>
            <a:endParaRPr sz="900" b="1">
              <a:solidFill>
                <a:schemeClr val="dk1"/>
              </a:solidFill>
              <a:latin typeface="Inter"/>
              <a:ea typeface="Inter"/>
              <a:cs typeface="Inter"/>
              <a:sym typeface="Inter"/>
            </a:endParaRPr>
          </a:p>
          <a:p>
            <a:pPr marL="0" lvl="0" indent="0" algn="l" rtl="0">
              <a:spcBef>
                <a:spcPts val="400"/>
              </a:spcBef>
              <a:spcAft>
                <a:spcPts val="400"/>
              </a:spcAft>
              <a:buNone/>
            </a:pPr>
            <a:r>
              <a:rPr lang="en" sz="800">
                <a:solidFill>
                  <a:schemeClr val="dk2"/>
                </a:solidFill>
                <a:latin typeface="Inter"/>
                <a:ea typeface="Inter"/>
                <a:cs typeface="Inter"/>
                <a:sym typeface="Inter"/>
              </a:rPr>
              <a:t>Insert your content</a:t>
            </a:r>
            <a:endParaRPr sz="900" b="1">
              <a:solidFill>
                <a:schemeClr val="dk1"/>
              </a:solidFill>
              <a:latin typeface="Inter"/>
              <a:ea typeface="Inter"/>
              <a:cs typeface="Inter"/>
              <a:sym typeface="Inter"/>
            </a:endParaRPr>
          </a:p>
        </p:txBody>
      </p:sp>
      <p:sp>
        <p:nvSpPr>
          <p:cNvPr id="478" name="Google Shape;478;p45"/>
          <p:cNvSpPr txBox="1"/>
          <p:nvPr/>
        </p:nvSpPr>
        <p:spPr>
          <a:xfrm>
            <a:off x="262200" y="467025"/>
            <a:ext cx="1723800" cy="31893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ter"/>
                <a:ea typeface="Inter"/>
                <a:cs typeface="Inter"/>
                <a:sym typeface="Inter"/>
              </a:rPr>
              <a:t>Key Partners</a:t>
            </a:r>
            <a:endParaRPr sz="900" b="1">
              <a:solidFill>
                <a:schemeClr val="dk1"/>
              </a:solidFill>
              <a:latin typeface="Inter"/>
              <a:ea typeface="Inter"/>
              <a:cs typeface="Inter"/>
              <a:sym typeface="Inter"/>
            </a:endParaRPr>
          </a:p>
          <a:p>
            <a:pPr marL="0" lvl="0" indent="0" algn="l" rtl="0">
              <a:spcBef>
                <a:spcPts val="400"/>
              </a:spcBef>
              <a:spcAft>
                <a:spcPts val="400"/>
              </a:spcAft>
              <a:buNone/>
            </a:pPr>
            <a:r>
              <a:rPr lang="en" sz="800">
                <a:solidFill>
                  <a:schemeClr val="dk2"/>
                </a:solidFill>
                <a:latin typeface="Inter"/>
                <a:ea typeface="Inter"/>
                <a:cs typeface="Inter"/>
                <a:sym typeface="Inter"/>
              </a:rPr>
              <a:t>Insert your content</a:t>
            </a:r>
            <a:endParaRPr sz="800" b="1">
              <a:solidFill>
                <a:schemeClr val="dk2"/>
              </a:solidFill>
              <a:latin typeface="Inter"/>
              <a:ea typeface="Inter"/>
              <a:cs typeface="Inter"/>
              <a:sym typeface="Inter"/>
            </a:endParaRPr>
          </a:p>
        </p:txBody>
      </p:sp>
      <p:sp>
        <p:nvSpPr>
          <p:cNvPr id="479" name="Google Shape;479;p45"/>
          <p:cNvSpPr txBox="1"/>
          <p:nvPr/>
        </p:nvSpPr>
        <p:spPr>
          <a:xfrm>
            <a:off x="262200" y="3656363"/>
            <a:ext cx="4309800" cy="12351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ter"/>
                <a:ea typeface="Inter"/>
                <a:cs typeface="Inter"/>
                <a:sym typeface="Inter"/>
              </a:rPr>
              <a:t>Cost Structure</a:t>
            </a:r>
            <a:endParaRPr sz="900" b="1">
              <a:solidFill>
                <a:schemeClr val="dk1"/>
              </a:solidFill>
              <a:latin typeface="Inter"/>
              <a:ea typeface="Inter"/>
              <a:cs typeface="Inter"/>
              <a:sym typeface="Inter"/>
            </a:endParaRPr>
          </a:p>
          <a:p>
            <a:pPr marL="0" lvl="0" indent="0" algn="l" rtl="0">
              <a:spcBef>
                <a:spcPts val="400"/>
              </a:spcBef>
              <a:spcAft>
                <a:spcPts val="400"/>
              </a:spcAft>
              <a:buNone/>
            </a:pPr>
            <a:r>
              <a:rPr lang="en" sz="800">
                <a:solidFill>
                  <a:schemeClr val="dk2"/>
                </a:solidFill>
                <a:latin typeface="Inter"/>
                <a:ea typeface="Inter"/>
                <a:cs typeface="Inter"/>
                <a:sym typeface="Inter"/>
              </a:rPr>
              <a:t>Insert your content</a:t>
            </a:r>
            <a:endParaRPr sz="900" b="1">
              <a:solidFill>
                <a:schemeClr val="dk1"/>
              </a:solidFill>
              <a:latin typeface="Inter"/>
              <a:ea typeface="Inter"/>
              <a:cs typeface="Inter"/>
              <a:sym typeface="Inter"/>
            </a:endParaRPr>
          </a:p>
        </p:txBody>
      </p:sp>
      <p:sp>
        <p:nvSpPr>
          <p:cNvPr id="480" name="Google Shape;480;p45"/>
          <p:cNvSpPr txBox="1"/>
          <p:nvPr/>
        </p:nvSpPr>
        <p:spPr>
          <a:xfrm>
            <a:off x="4571999" y="3656363"/>
            <a:ext cx="4309800" cy="12351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ter"/>
                <a:ea typeface="Inter"/>
                <a:cs typeface="Inter"/>
                <a:sym typeface="Inter"/>
              </a:rPr>
              <a:t>Revenue Streams</a:t>
            </a:r>
            <a:endParaRPr sz="900" b="1">
              <a:solidFill>
                <a:schemeClr val="dk1"/>
              </a:solidFill>
              <a:latin typeface="Inter"/>
              <a:ea typeface="Inter"/>
              <a:cs typeface="Inter"/>
              <a:sym typeface="Inter"/>
            </a:endParaRPr>
          </a:p>
          <a:p>
            <a:pPr marL="0" lvl="0" indent="0" algn="l" rtl="0">
              <a:spcBef>
                <a:spcPts val="400"/>
              </a:spcBef>
              <a:spcAft>
                <a:spcPts val="400"/>
              </a:spcAft>
              <a:buNone/>
            </a:pPr>
            <a:r>
              <a:rPr lang="en" sz="800">
                <a:solidFill>
                  <a:schemeClr val="dk2"/>
                </a:solidFill>
                <a:latin typeface="Inter"/>
                <a:ea typeface="Inter"/>
                <a:cs typeface="Inter"/>
                <a:sym typeface="Inter"/>
              </a:rPr>
              <a:t>Insert your content</a:t>
            </a:r>
            <a:endParaRPr sz="900" b="1">
              <a:solidFill>
                <a:schemeClr val="dk1"/>
              </a:solidFill>
              <a:latin typeface="Inter"/>
              <a:ea typeface="Inter"/>
              <a:cs typeface="Inter"/>
              <a:sym typeface="Inter"/>
            </a:endParaRPr>
          </a:p>
        </p:txBody>
      </p:sp>
      <p:sp>
        <p:nvSpPr>
          <p:cNvPr id="481" name="Google Shape;481;p45"/>
          <p:cNvSpPr/>
          <p:nvPr/>
        </p:nvSpPr>
        <p:spPr>
          <a:xfrm>
            <a:off x="4297253" y="3732400"/>
            <a:ext cx="198541" cy="201044"/>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5"/>
          <p:cNvSpPr/>
          <p:nvPr/>
        </p:nvSpPr>
        <p:spPr>
          <a:xfrm>
            <a:off x="6884808" y="543222"/>
            <a:ext cx="196873" cy="174075"/>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5"/>
          <p:cNvSpPr/>
          <p:nvPr/>
        </p:nvSpPr>
        <p:spPr>
          <a:xfrm>
            <a:off x="1718760" y="543289"/>
            <a:ext cx="191034" cy="191868"/>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5"/>
          <p:cNvSpPr/>
          <p:nvPr/>
        </p:nvSpPr>
        <p:spPr>
          <a:xfrm>
            <a:off x="8626235" y="543217"/>
            <a:ext cx="179355" cy="189925"/>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5"/>
          <p:cNvSpPr/>
          <p:nvPr/>
        </p:nvSpPr>
        <p:spPr>
          <a:xfrm>
            <a:off x="8598149" y="3732570"/>
            <a:ext cx="207443" cy="152946"/>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5"/>
          <p:cNvSpPr/>
          <p:nvPr/>
        </p:nvSpPr>
        <p:spPr>
          <a:xfrm>
            <a:off x="3443920" y="543312"/>
            <a:ext cx="189925" cy="190199"/>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5"/>
          <p:cNvSpPr/>
          <p:nvPr/>
        </p:nvSpPr>
        <p:spPr>
          <a:xfrm>
            <a:off x="5137800" y="543229"/>
            <a:ext cx="219945" cy="226904"/>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5"/>
          <p:cNvSpPr/>
          <p:nvPr/>
        </p:nvSpPr>
        <p:spPr>
          <a:xfrm>
            <a:off x="6828073" y="2141654"/>
            <a:ext cx="253599" cy="242754"/>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5"/>
          <p:cNvSpPr/>
          <p:nvPr/>
        </p:nvSpPr>
        <p:spPr>
          <a:xfrm>
            <a:off x="3380278" y="2137889"/>
            <a:ext cx="253583" cy="230105"/>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p:nvPr/>
        </p:nvSpPr>
        <p:spPr>
          <a:xfrm>
            <a:off x="505100" y="0"/>
            <a:ext cx="2396700" cy="51435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30000" dirty="0">
                <a:solidFill>
                  <a:schemeClr val="lt2"/>
                </a:solidFill>
                <a:latin typeface="Inter-Regular"/>
                <a:ea typeface="Inter-Regular"/>
                <a:cs typeface="Inter-Regular"/>
                <a:sym typeface="Inter-Regular"/>
              </a:rPr>
              <a:t>1</a:t>
            </a:r>
            <a:endParaRPr sz="30000" dirty="0">
              <a:solidFill>
                <a:schemeClr val="lt2"/>
              </a:solidFill>
              <a:latin typeface="Inter-Regular"/>
              <a:ea typeface="Inter-Regular"/>
              <a:cs typeface="Inter-Regular"/>
              <a:sym typeface="Inter-Regular"/>
            </a:endParaRPr>
          </a:p>
        </p:txBody>
      </p:sp>
      <p:sp>
        <p:nvSpPr>
          <p:cNvPr id="94" name="Google Shape;94;p17"/>
          <p:cNvSpPr txBox="1">
            <a:spLocks noGrp="1"/>
          </p:cNvSpPr>
          <p:nvPr>
            <p:ph type="ctrTitle"/>
          </p:nvPr>
        </p:nvSpPr>
        <p:spPr>
          <a:xfrm>
            <a:off x="685800" y="315764"/>
            <a:ext cx="4102500" cy="58547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Introduction</a:t>
            </a:r>
            <a:endParaRPr dirty="0"/>
          </a:p>
        </p:txBody>
      </p:sp>
      <p:sp>
        <p:nvSpPr>
          <p:cNvPr id="95" name="Google Shape;95;p17"/>
          <p:cNvSpPr txBox="1">
            <a:spLocks noGrp="1"/>
          </p:cNvSpPr>
          <p:nvPr>
            <p:ph type="subTitle" idx="1"/>
          </p:nvPr>
        </p:nvSpPr>
        <p:spPr>
          <a:xfrm>
            <a:off x="177617" y="993340"/>
            <a:ext cx="4610683" cy="3572081"/>
          </a:xfrm>
          <a:prstGeom prst="rect">
            <a:avLst/>
          </a:prstGeom>
        </p:spPr>
        <p:txBody>
          <a:bodyPr spcFirstLastPara="1" wrap="square" lIns="0" tIns="0" rIns="0" bIns="0" anchor="t" anchorCtr="0">
            <a:noAutofit/>
          </a:bodyPr>
          <a:lstStyle/>
          <a:p>
            <a:r>
              <a:rPr lang="en-US" sz="1000" b="1" dirty="0">
                <a:solidFill>
                  <a:schemeClr val="accent1">
                    <a:lumMod val="50000"/>
                  </a:schemeClr>
                </a:solidFill>
              </a:rPr>
              <a:t>Understanding Data</a:t>
            </a:r>
          </a:p>
          <a:p>
            <a:pPr>
              <a:buFont typeface="Arial" panose="020B0604020202020204" pitchFamily="34" charset="0"/>
              <a:buChar char="•"/>
            </a:pPr>
            <a:r>
              <a:rPr lang="en-US" sz="1000" b="1" dirty="0"/>
              <a:t>Foundation</a:t>
            </a:r>
            <a:r>
              <a:rPr lang="en-US" sz="1000" dirty="0"/>
              <a:t>: Knowing your data is the first step. It helps you ask the right questions and choose the right methods.</a:t>
            </a:r>
          </a:p>
          <a:p>
            <a:pPr>
              <a:buFont typeface="Arial" panose="020B0604020202020204" pitchFamily="34" charset="0"/>
              <a:buChar char="•"/>
            </a:pPr>
            <a:r>
              <a:rPr lang="en-US" sz="1000" b="1" dirty="0"/>
              <a:t>Quality Check</a:t>
            </a:r>
            <a:r>
              <a:rPr lang="en-US" sz="1000" dirty="0"/>
              <a:t>: Understanding data helps you spot missing values and errors, ensuring reliable analysis.</a:t>
            </a:r>
          </a:p>
          <a:p>
            <a:r>
              <a:rPr lang="en-US" sz="1000" b="1" dirty="0">
                <a:solidFill>
                  <a:schemeClr val="accent1">
                    <a:lumMod val="50000"/>
                  </a:schemeClr>
                </a:solidFill>
              </a:rPr>
              <a:t>Preprocessing Data</a:t>
            </a:r>
          </a:p>
          <a:p>
            <a:pPr>
              <a:buFont typeface="Arial" panose="020B0604020202020204" pitchFamily="34" charset="0"/>
              <a:buChar char="•"/>
            </a:pPr>
            <a:r>
              <a:rPr lang="en-US" sz="1000" b="1" dirty="0"/>
              <a:t>Cleaning</a:t>
            </a:r>
            <a:r>
              <a:rPr lang="en-US" sz="1000" dirty="0"/>
              <a:t>: Remove duplicates, fix errors, and handle missing values to ensure clean data.</a:t>
            </a:r>
          </a:p>
          <a:p>
            <a:pPr>
              <a:buFont typeface="Arial" panose="020B0604020202020204" pitchFamily="34" charset="0"/>
              <a:buChar char="•"/>
            </a:pPr>
            <a:r>
              <a:rPr lang="en-US" sz="1000" b="1" dirty="0"/>
              <a:t>Transforming</a:t>
            </a:r>
            <a:r>
              <a:rPr lang="en-US" sz="1000" dirty="0"/>
              <a:t>: Normalize or standardize data, encode categories, and create new features to improve model performance.</a:t>
            </a:r>
          </a:p>
          <a:p>
            <a:pPr>
              <a:buFont typeface="Arial" panose="020B0604020202020204" pitchFamily="34" charset="0"/>
              <a:buChar char="•"/>
            </a:pPr>
            <a:r>
              <a:rPr lang="en-US" sz="1000" b="1" dirty="0"/>
              <a:t>Integrating</a:t>
            </a:r>
            <a:r>
              <a:rPr lang="en-US" sz="1000" dirty="0"/>
              <a:t>: Combine data from different sources for a complete view.</a:t>
            </a:r>
          </a:p>
          <a:p>
            <a:r>
              <a:rPr lang="en-US" sz="1000" b="1" dirty="0">
                <a:solidFill>
                  <a:schemeClr val="accent1">
                    <a:lumMod val="50000"/>
                  </a:schemeClr>
                </a:solidFill>
              </a:rPr>
              <a:t>Visualizing Data</a:t>
            </a:r>
          </a:p>
          <a:p>
            <a:pPr>
              <a:buFont typeface="Arial" panose="020B0604020202020204" pitchFamily="34" charset="0"/>
              <a:buChar char="•"/>
            </a:pPr>
            <a:r>
              <a:rPr lang="en-US" sz="1000" b="1" dirty="0"/>
              <a:t>Exploration</a:t>
            </a:r>
            <a:r>
              <a:rPr lang="en-US" sz="1000" dirty="0"/>
              <a:t>: Use charts and graphs to find patterns and trends. This helps in forming hypotheses.</a:t>
            </a:r>
          </a:p>
          <a:p>
            <a:pPr>
              <a:buFont typeface="Arial" panose="020B0604020202020204" pitchFamily="34" charset="0"/>
              <a:buChar char="•"/>
            </a:pPr>
            <a:r>
              <a:rPr lang="en-US" sz="1000" b="1" dirty="0"/>
              <a:t>Communication</a:t>
            </a:r>
            <a:r>
              <a:rPr lang="en-US" sz="1000" dirty="0"/>
              <a:t>: Visuals make it easier to share findings with others.</a:t>
            </a:r>
          </a:p>
          <a:p>
            <a:pPr>
              <a:buFont typeface="Arial" panose="020B0604020202020204" pitchFamily="34" charset="0"/>
              <a:buChar char="•"/>
            </a:pPr>
            <a:r>
              <a:rPr lang="en-US" sz="1000" b="1" dirty="0"/>
              <a:t>Decision Making</a:t>
            </a:r>
            <a:r>
              <a:rPr lang="en-US" sz="1000" dirty="0"/>
              <a:t>: Good visualizations highlight key insights, aiding in data-driven decisions.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6"/>
          <p:cNvSpPr txBox="1">
            <a:spLocks noGrp="1"/>
          </p:cNvSpPr>
          <p:nvPr>
            <p:ph type="title" idx="4294967295"/>
          </p:nvPr>
        </p:nvSpPr>
        <p:spPr>
          <a:xfrm>
            <a:off x="855300" y="748950"/>
            <a:ext cx="45495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Funnel</a:t>
            </a:r>
            <a:endParaRPr/>
          </a:p>
        </p:txBody>
      </p:sp>
      <p:sp>
        <p:nvSpPr>
          <p:cNvPr id="495" name="Google Shape;495;p4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grpSp>
        <p:nvGrpSpPr>
          <p:cNvPr id="496" name="Google Shape;496;p46"/>
          <p:cNvGrpSpPr/>
          <p:nvPr/>
        </p:nvGrpSpPr>
        <p:grpSpPr>
          <a:xfrm>
            <a:off x="855098" y="1412891"/>
            <a:ext cx="3376543" cy="3035577"/>
            <a:chOff x="3778727" y="4460423"/>
            <a:chExt cx="720160" cy="647438"/>
          </a:xfrm>
        </p:grpSpPr>
        <p:sp>
          <p:nvSpPr>
            <p:cNvPr id="497" name="Google Shape;497;p46"/>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Inter"/>
                  <a:ea typeface="Inter"/>
                  <a:cs typeface="Inter"/>
                  <a:sym typeface="Inter"/>
                </a:rPr>
                <a:t>PURCHASE</a:t>
              </a:r>
              <a:endParaRPr sz="1200" b="1" i="0" u="none" strike="noStrike" cap="none">
                <a:solidFill>
                  <a:schemeClr val="lt1"/>
                </a:solidFill>
                <a:latin typeface="Inter"/>
                <a:ea typeface="Inter"/>
                <a:cs typeface="Inter"/>
                <a:sym typeface="Inter"/>
              </a:endParaRPr>
            </a:p>
          </p:txBody>
        </p:sp>
        <p:sp>
          <p:nvSpPr>
            <p:cNvPr id="498" name="Google Shape;498;p46"/>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Inter"/>
                  <a:ea typeface="Inter"/>
                  <a:cs typeface="Inter"/>
                  <a:sym typeface="Inter"/>
                </a:rPr>
                <a:t>LOYALTY</a:t>
              </a:r>
              <a:endParaRPr sz="1200" b="1" i="0" u="none" strike="noStrike" cap="none">
                <a:solidFill>
                  <a:schemeClr val="lt1"/>
                </a:solidFill>
                <a:latin typeface="Inter"/>
                <a:ea typeface="Inter"/>
                <a:cs typeface="Inter"/>
                <a:sym typeface="Inter"/>
              </a:endParaRPr>
            </a:p>
          </p:txBody>
        </p:sp>
        <p:sp>
          <p:nvSpPr>
            <p:cNvPr id="499" name="Google Shape;499;p46"/>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Inter"/>
                  <a:ea typeface="Inter"/>
                  <a:cs typeface="Inter"/>
                  <a:sym typeface="Inter"/>
                </a:rPr>
                <a:t>AWARENESS</a:t>
              </a:r>
              <a:endParaRPr sz="1200" b="1" i="0" u="none" strike="noStrike" cap="none">
                <a:solidFill>
                  <a:schemeClr val="lt1"/>
                </a:solidFill>
                <a:latin typeface="Inter"/>
                <a:ea typeface="Inter"/>
                <a:cs typeface="Inter"/>
                <a:sym typeface="Inter"/>
              </a:endParaRPr>
            </a:p>
          </p:txBody>
        </p:sp>
        <p:sp>
          <p:nvSpPr>
            <p:cNvPr id="500" name="Google Shape;500;p46"/>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Inter"/>
                  <a:ea typeface="Inter"/>
                  <a:cs typeface="Inter"/>
                  <a:sym typeface="Inter"/>
                </a:rPr>
                <a:t>EVALUATION</a:t>
              </a:r>
              <a:endParaRPr sz="1200" b="1" i="0" u="none" strike="noStrike" cap="none">
                <a:solidFill>
                  <a:schemeClr val="lt1"/>
                </a:solidFill>
                <a:latin typeface="Inter"/>
                <a:ea typeface="Inter"/>
                <a:cs typeface="Inter"/>
                <a:sym typeface="Inter"/>
              </a:endParaRPr>
            </a:p>
          </p:txBody>
        </p:sp>
        <p:sp>
          <p:nvSpPr>
            <p:cNvPr id="501" name="Google Shape;501;p46"/>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Inter"/>
                  <a:ea typeface="Inter"/>
                  <a:cs typeface="Inter"/>
                  <a:sym typeface="Inter"/>
                </a:rPr>
                <a:t>DISCOVERY</a:t>
              </a:r>
              <a:endParaRPr sz="1200" b="1" i="0" u="none" strike="noStrike" cap="none">
                <a:solidFill>
                  <a:schemeClr val="lt1"/>
                </a:solidFill>
                <a:latin typeface="Inter"/>
                <a:ea typeface="Inter"/>
                <a:cs typeface="Inter"/>
                <a:sym typeface="Inter"/>
              </a:endParaRPr>
            </a:p>
          </p:txBody>
        </p:sp>
        <p:sp>
          <p:nvSpPr>
            <p:cNvPr id="502" name="Google Shape;502;p46"/>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Inter"/>
                  <a:ea typeface="Inter"/>
                  <a:cs typeface="Inter"/>
                  <a:sym typeface="Inter"/>
                </a:rPr>
                <a:t>INTENT</a:t>
              </a:r>
              <a:endParaRPr sz="1200" b="1" i="0" u="none" strike="noStrike" cap="none">
                <a:solidFill>
                  <a:schemeClr val="lt1"/>
                </a:solidFill>
                <a:latin typeface="Inter"/>
                <a:ea typeface="Inter"/>
                <a:cs typeface="Inter"/>
                <a:sym typeface="Inter"/>
              </a:endParaRPr>
            </a:p>
          </p:txBody>
        </p:sp>
        <p:sp>
          <p:nvSpPr>
            <p:cNvPr id="503" name="Google Shape;503;p46"/>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Inter"/>
                <a:ea typeface="Inter"/>
                <a:cs typeface="Inter"/>
                <a:sym typeface="Inter"/>
              </a:endParaRPr>
            </a:p>
          </p:txBody>
        </p:sp>
      </p:grpSp>
      <p:cxnSp>
        <p:nvCxnSpPr>
          <p:cNvPr id="504" name="Google Shape;504;p46"/>
          <p:cNvCxnSpPr/>
          <p:nvPr/>
        </p:nvCxnSpPr>
        <p:spPr>
          <a:xfrm>
            <a:off x="4157024" y="1915604"/>
            <a:ext cx="989100" cy="0"/>
          </a:xfrm>
          <a:prstGeom prst="straightConnector1">
            <a:avLst/>
          </a:prstGeom>
          <a:noFill/>
          <a:ln w="9525" cap="flat" cmpd="sng">
            <a:solidFill>
              <a:schemeClr val="accent1"/>
            </a:solidFill>
            <a:prstDash val="solid"/>
            <a:round/>
            <a:headEnd type="oval" w="med" len="med"/>
            <a:tailEnd type="oval" w="med" len="med"/>
          </a:ln>
        </p:spPr>
      </p:cxnSp>
      <p:sp>
        <p:nvSpPr>
          <p:cNvPr id="505" name="Google Shape;505;p46"/>
          <p:cNvSpPr txBox="1"/>
          <p:nvPr/>
        </p:nvSpPr>
        <p:spPr>
          <a:xfrm>
            <a:off x="5203718" y="1754600"/>
            <a:ext cx="1274400" cy="321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Inter"/>
                <a:ea typeface="Inter"/>
                <a:cs typeface="Inter"/>
                <a:sym typeface="Inter"/>
              </a:rPr>
              <a:t>Insert your content</a:t>
            </a:r>
            <a:endParaRPr sz="1000">
              <a:solidFill>
                <a:schemeClr val="dk2"/>
              </a:solidFill>
              <a:latin typeface="Inter"/>
              <a:ea typeface="Inter"/>
              <a:cs typeface="Inter"/>
              <a:sym typeface="Inter"/>
            </a:endParaRPr>
          </a:p>
        </p:txBody>
      </p:sp>
      <p:cxnSp>
        <p:nvCxnSpPr>
          <p:cNvPr id="506" name="Google Shape;506;p46"/>
          <p:cNvCxnSpPr/>
          <p:nvPr/>
        </p:nvCxnSpPr>
        <p:spPr>
          <a:xfrm>
            <a:off x="4011343" y="2366308"/>
            <a:ext cx="1134900" cy="0"/>
          </a:xfrm>
          <a:prstGeom prst="straightConnector1">
            <a:avLst/>
          </a:prstGeom>
          <a:noFill/>
          <a:ln w="9525" cap="flat" cmpd="sng">
            <a:solidFill>
              <a:schemeClr val="accent2"/>
            </a:solidFill>
            <a:prstDash val="solid"/>
            <a:round/>
            <a:headEnd type="oval" w="med" len="med"/>
            <a:tailEnd type="oval" w="med" len="med"/>
          </a:ln>
        </p:spPr>
      </p:cxnSp>
      <p:sp>
        <p:nvSpPr>
          <p:cNvPr id="507" name="Google Shape;507;p46"/>
          <p:cNvSpPr txBox="1"/>
          <p:nvPr/>
        </p:nvSpPr>
        <p:spPr>
          <a:xfrm>
            <a:off x="5203718" y="2205295"/>
            <a:ext cx="1274400" cy="321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Inter"/>
                <a:ea typeface="Inter"/>
                <a:cs typeface="Inter"/>
                <a:sym typeface="Inter"/>
              </a:rPr>
              <a:t>Insert your content</a:t>
            </a:r>
            <a:endParaRPr sz="1000">
              <a:solidFill>
                <a:schemeClr val="dk2"/>
              </a:solidFill>
              <a:latin typeface="Inter"/>
              <a:ea typeface="Inter"/>
              <a:cs typeface="Inter"/>
              <a:sym typeface="Inter"/>
            </a:endParaRPr>
          </a:p>
        </p:txBody>
      </p:sp>
      <p:cxnSp>
        <p:nvCxnSpPr>
          <p:cNvPr id="508" name="Google Shape;508;p46"/>
          <p:cNvCxnSpPr/>
          <p:nvPr/>
        </p:nvCxnSpPr>
        <p:spPr>
          <a:xfrm>
            <a:off x="3804321" y="2817013"/>
            <a:ext cx="1341600" cy="0"/>
          </a:xfrm>
          <a:prstGeom prst="straightConnector1">
            <a:avLst/>
          </a:prstGeom>
          <a:noFill/>
          <a:ln w="9525" cap="flat" cmpd="sng">
            <a:solidFill>
              <a:schemeClr val="accent3"/>
            </a:solidFill>
            <a:prstDash val="solid"/>
            <a:round/>
            <a:headEnd type="oval" w="med" len="med"/>
            <a:tailEnd type="oval" w="med" len="med"/>
          </a:ln>
        </p:spPr>
      </p:cxnSp>
      <p:sp>
        <p:nvSpPr>
          <p:cNvPr id="509" name="Google Shape;509;p46"/>
          <p:cNvSpPr txBox="1"/>
          <p:nvPr/>
        </p:nvSpPr>
        <p:spPr>
          <a:xfrm>
            <a:off x="5203718" y="2655990"/>
            <a:ext cx="1274400" cy="321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Inter"/>
                <a:ea typeface="Inter"/>
                <a:cs typeface="Inter"/>
                <a:sym typeface="Inter"/>
              </a:rPr>
              <a:t>Insert your content</a:t>
            </a:r>
            <a:endParaRPr sz="1000">
              <a:solidFill>
                <a:schemeClr val="dk2"/>
              </a:solidFill>
              <a:latin typeface="Inter"/>
              <a:ea typeface="Inter"/>
              <a:cs typeface="Inter"/>
              <a:sym typeface="Inter"/>
            </a:endParaRPr>
          </a:p>
        </p:txBody>
      </p:sp>
      <p:cxnSp>
        <p:nvCxnSpPr>
          <p:cNvPr id="510" name="Google Shape;510;p46"/>
          <p:cNvCxnSpPr/>
          <p:nvPr/>
        </p:nvCxnSpPr>
        <p:spPr>
          <a:xfrm>
            <a:off x="3627969" y="3267694"/>
            <a:ext cx="1518000" cy="0"/>
          </a:xfrm>
          <a:prstGeom prst="straightConnector1">
            <a:avLst/>
          </a:prstGeom>
          <a:noFill/>
          <a:ln w="9525" cap="flat" cmpd="sng">
            <a:solidFill>
              <a:schemeClr val="accent4"/>
            </a:solidFill>
            <a:prstDash val="solid"/>
            <a:round/>
            <a:headEnd type="oval" w="med" len="med"/>
            <a:tailEnd type="oval" w="med" len="med"/>
          </a:ln>
        </p:spPr>
      </p:cxnSp>
      <p:sp>
        <p:nvSpPr>
          <p:cNvPr id="511" name="Google Shape;511;p46"/>
          <p:cNvSpPr txBox="1"/>
          <p:nvPr/>
        </p:nvSpPr>
        <p:spPr>
          <a:xfrm>
            <a:off x="5203718" y="3106685"/>
            <a:ext cx="1274400" cy="321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Inter"/>
                <a:ea typeface="Inter"/>
                <a:cs typeface="Inter"/>
                <a:sym typeface="Inter"/>
              </a:rPr>
              <a:t>Insert your content</a:t>
            </a:r>
            <a:endParaRPr sz="1000">
              <a:solidFill>
                <a:schemeClr val="dk2"/>
              </a:solidFill>
              <a:latin typeface="Inter"/>
              <a:ea typeface="Inter"/>
              <a:cs typeface="Inter"/>
              <a:sym typeface="Inter"/>
            </a:endParaRPr>
          </a:p>
        </p:txBody>
      </p:sp>
      <p:cxnSp>
        <p:nvCxnSpPr>
          <p:cNvPr id="512" name="Google Shape;512;p46"/>
          <p:cNvCxnSpPr/>
          <p:nvPr/>
        </p:nvCxnSpPr>
        <p:spPr>
          <a:xfrm>
            <a:off x="3436270" y="3718398"/>
            <a:ext cx="1709700" cy="0"/>
          </a:xfrm>
          <a:prstGeom prst="straightConnector1">
            <a:avLst/>
          </a:prstGeom>
          <a:noFill/>
          <a:ln w="9525" cap="flat" cmpd="sng">
            <a:solidFill>
              <a:schemeClr val="accent5"/>
            </a:solidFill>
            <a:prstDash val="solid"/>
            <a:round/>
            <a:headEnd type="oval" w="med" len="med"/>
            <a:tailEnd type="oval" w="med" len="med"/>
          </a:ln>
        </p:spPr>
      </p:cxnSp>
      <p:sp>
        <p:nvSpPr>
          <p:cNvPr id="513" name="Google Shape;513;p46"/>
          <p:cNvSpPr txBox="1"/>
          <p:nvPr/>
        </p:nvSpPr>
        <p:spPr>
          <a:xfrm>
            <a:off x="5203718" y="3557380"/>
            <a:ext cx="1274400" cy="321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Inter"/>
                <a:ea typeface="Inter"/>
                <a:cs typeface="Inter"/>
                <a:sym typeface="Inter"/>
              </a:rPr>
              <a:t>Insert your content</a:t>
            </a:r>
            <a:endParaRPr sz="1000">
              <a:solidFill>
                <a:schemeClr val="dk2"/>
              </a:solidFill>
              <a:latin typeface="Inter"/>
              <a:ea typeface="Inter"/>
              <a:cs typeface="Inter"/>
              <a:sym typeface="Inter"/>
            </a:endParaRPr>
          </a:p>
        </p:txBody>
      </p:sp>
      <p:cxnSp>
        <p:nvCxnSpPr>
          <p:cNvPr id="514" name="Google Shape;514;p46"/>
          <p:cNvCxnSpPr/>
          <p:nvPr/>
        </p:nvCxnSpPr>
        <p:spPr>
          <a:xfrm>
            <a:off x="3236921" y="4169079"/>
            <a:ext cx="1901100" cy="0"/>
          </a:xfrm>
          <a:prstGeom prst="straightConnector1">
            <a:avLst/>
          </a:prstGeom>
          <a:noFill/>
          <a:ln w="9525" cap="flat" cmpd="sng">
            <a:solidFill>
              <a:schemeClr val="accent6"/>
            </a:solidFill>
            <a:prstDash val="solid"/>
            <a:round/>
            <a:headEnd type="oval" w="med" len="med"/>
            <a:tailEnd type="oval" w="med" len="med"/>
          </a:ln>
        </p:spPr>
      </p:cxnSp>
      <p:sp>
        <p:nvSpPr>
          <p:cNvPr id="515" name="Google Shape;515;p46"/>
          <p:cNvSpPr txBox="1"/>
          <p:nvPr/>
        </p:nvSpPr>
        <p:spPr>
          <a:xfrm>
            <a:off x="5203718" y="4008075"/>
            <a:ext cx="1274400" cy="321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Inter"/>
                <a:ea typeface="Inter"/>
                <a:cs typeface="Inter"/>
                <a:sym typeface="Inter"/>
              </a:rPr>
              <a:t>Insert your content</a:t>
            </a:r>
            <a:endParaRPr sz="1000">
              <a:solidFill>
                <a:schemeClr val="dk2"/>
              </a:solidFill>
              <a:latin typeface="Inter"/>
              <a:ea typeface="Inter"/>
              <a:cs typeface="Inter"/>
              <a:sym typeface="Inte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7"/>
          <p:cNvSpPr txBox="1">
            <a:spLocks noGrp="1"/>
          </p:cNvSpPr>
          <p:nvPr>
            <p:ph type="title" idx="4294967295"/>
          </p:nvPr>
        </p:nvSpPr>
        <p:spPr>
          <a:xfrm>
            <a:off x="855300" y="444150"/>
            <a:ext cx="45495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Team Presentation</a:t>
            </a:r>
            <a:endParaRPr/>
          </a:p>
        </p:txBody>
      </p:sp>
      <p:sp>
        <p:nvSpPr>
          <p:cNvPr id="521" name="Google Shape;521;p4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pic>
        <p:nvPicPr>
          <p:cNvPr id="522" name="Google Shape;522;p47"/>
          <p:cNvPicPr preferRelativeResize="0"/>
          <p:nvPr/>
        </p:nvPicPr>
        <p:blipFill rotWithShape="1">
          <a:blip r:embed="rId3">
            <a:alphaModFix/>
          </a:blip>
          <a:srcRect l="19633" t="9820" b="9812"/>
          <a:stretch/>
        </p:blipFill>
        <p:spPr>
          <a:xfrm>
            <a:off x="1202952" y="1081225"/>
            <a:ext cx="1000800" cy="1000500"/>
          </a:xfrm>
          <a:prstGeom prst="ellipse">
            <a:avLst/>
          </a:prstGeom>
          <a:noFill/>
          <a:ln>
            <a:noFill/>
          </a:ln>
        </p:spPr>
      </p:pic>
      <p:sp>
        <p:nvSpPr>
          <p:cNvPr id="523" name="Google Shape;523;p47"/>
          <p:cNvSpPr txBox="1"/>
          <p:nvPr/>
        </p:nvSpPr>
        <p:spPr>
          <a:xfrm>
            <a:off x="915750" y="2136025"/>
            <a:ext cx="1569900" cy="693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b="1">
                <a:solidFill>
                  <a:schemeClr val="dk1"/>
                </a:solidFill>
                <a:latin typeface="Inter"/>
                <a:ea typeface="Inter"/>
                <a:cs typeface="Inter"/>
                <a:sym typeface="Inter"/>
              </a:rPr>
              <a:t>Imani Jackson</a:t>
            </a:r>
            <a:br>
              <a:rPr lang="en" sz="1300">
                <a:latin typeface="Inter"/>
                <a:ea typeface="Inter"/>
                <a:cs typeface="Inter"/>
                <a:sym typeface="Inter"/>
              </a:rPr>
            </a:br>
            <a:r>
              <a:rPr lang="en" sz="700">
                <a:solidFill>
                  <a:schemeClr val="dk2"/>
                </a:solidFill>
                <a:latin typeface="Inter"/>
                <a:ea typeface="Inter"/>
                <a:cs typeface="Inter"/>
                <a:sym typeface="Inter"/>
              </a:rPr>
              <a:t>JOB TITLE</a:t>
            </a:r>
            <a:endParaRPr sz="700">
              <a:solidFill>
                <a:schemeClr val="dk2"/>
              </a:solidFill>
              <a:latin typeface="Inter"/>
              <a:ea typeface="Inter"/>
              <a:cs typeface="Inter"/>
              <a:sym typeface="Inter"/>
            </a:endParaRPr>
          </a:p>
          <a:p>
            <a:pPr marL="0" lvl="0" indent="0" algn="ctr" rtl="0">
              <a:spcBef>
                <a:spcPts val="400"/>
              </a:spcBef>
              <a:spcAft>
                <a:spcPts val="0"/>
              </a:spcAft>
              <a:buNone/>
            </a:pPr>
            <a:r>
              <a:rPr lang="en" sz="800">
                <a:solidFill>
                  <a:schemeClr val="dk2"/>
                </a:solidFill>
                <a:latin typeface="Inter"/>
                <a:ea typeface="Inter"/>
                <a:cs typeface="Inter"/>
                <a:sym typeface="Inter"/>
              </a:rPr>
              <a:t>Blue is the colour of the clear sky and the deep sea</a:t>
            </a:r>
            <a:endParaRPr sz="1300">
              <a:latin typeface="Inter"/>
              <a:ea typeface="Inter"/>
              <a:cs typeface="Inter"/>
              <a:sym typeface="Inter"/>
            </a:endParaRPr>
          </a:p>
          <a:p>
            <a:pPr marL="0" lvl="0" indent="0" algn="ctr" rtl="0">
              <a:spcBef>
                <a:spcPts val="400"/>
              </a:spcBef>
              <a:spcAft>
                <a:spcPts val="400"/>
              </a:spcAft>
              <a:buNone/>
            </a:pPr>
            <a:endParaRPr sz="1300">
              <a:latin typeface="Inter"/>
              <a:ea typeface="Inter"/>
              <a:cs typeface="Inter"/>
              <a:sym typeface="Inter"/>
            </a:endParaRPr>
          </a:p>
        </p:txBody>
      </p:sp>
      <p:pic>
        <p:nvPicPr>
          <p:cNvPr id="524" name="Google Shape;524;p47"/>
          <p:cNvPicPr preferRelativeResize="0"/>
          <p:nvPr/>
        </p:nvPicPr>
        <p:blipFill rotWithShape="1">
          <a:blip r:embed="rId4">
            <a:alphaModFix/>
          </a:blip>
          <a:srcRect/>
          <a:stretch/>
        </p:blipFill>
        <p:spPr>
          <a:xfrm>
            <a:off x="3867070" y="1081225"/>
            <a:ext cx="1000800" cy="1000500"/>
          </a:xfrm>
          <a:prstGeom prst="ellipse">
            <a:avLst/>
          </a:prstGeom>
          <a:noFill/>
          <a:ln>
            <a:noFill/>
          </a:ln>
        </p:spPr>
      </p:pic>
      <p:sp>
        <p:nvSpPr>
          <p:cNvPr id="525" name="Google Shape;525;p47"/>
          <p:cNvSpPr txBox="1"/>
          <p:nvPr/>
        </p:nvSpPr>
        <p:spPr>
          <a:xfrm>
            <a:off x="3583246" y="2136025"/>
            <a:ext cx="1569900" cy="693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b="1">
                <a:solidFill>
                  <a:schemeClr val="dk1"/>
                </a:solidFill>
                <a:latin typeface="Inter"/>
                <a:ea typeface="Inter"/>
                <a:cs typeface="Inter"/>
                <a:sym typeface="Inter"/>
              </a:rPr>
              <a:t>Marcos Galán</a:t>
            </a:r>
            <a:br>
              <a:rPr lang="en" sz="1300">
                <a:latin typeface="Inter"/>
                <a:ea typeface="Inter"/>
                <a:cs typeface="Inter"/>
                <a:sym typeface="Inter"/>
              </a:rPr>
            </a:br>
            <a:r>
              <a:rPr lang="en" sz="700">
                <a:solidFill>
                  <a:schemeClr val="dk2"/>
                </a:solidFill>
                <a:latin typeface="Inter"/>
                <a:ea typeface="Inter"/>
                <a:cs typeface="Inter"/>
                <a:sym typeface="Inter"/>
              </a:rPr>
              <a:t>JOB TITLE</a:t>
            </a:r>
            <a:endParaRPr sz="700">
              <a:solidFill>
                <a:schemeClr val="dk2"/>
              </a:solidFill>
              <a:latin typeface="Inter"/>
              <a:ea typeface="Inter"/>
              <a:cs typeface="Inter"/>
              <a:sym typeface="Inter"/>
            </a:endParaRPr>
          </a:p>
          <a:p>
            <a:pPr marL="0" lvl="0" indent="0" algn="ctr" rtl="0">
              <a:spcBef>
                <a:spcPts val="400"/>
              </a:spcBef>
              <a:spcAft>
                <a:spcPts val="0"/>
              </a:spcAft>
              <a:buNone/>
            </a:pPr>
            <a:r>
              <a:rPr lang="en" sz="800">
                <a:solidFill>
                  <a:schemeClr val="dk2"/>
                </a:solidFill>
                <a:latin typeface="Inter"/>
                <a:ea typeface="Inter"/>
                <a:cs typeface="Inter"/>
                <a:sym typeface="Inter"/>
              </a:rPr>
              <a:t>Blue is the colour of the clear sky and the deep sea</a:t>
            </a:r>
            <a:endParaRPr sz="1300">
              <a:latin typeface="Inter"/>
              <a:ea typeface="Inter"/>
              <a:cs typeface="Inter"/>
              <a:sym typeface="Inter"/>
            </a:endParaRPr>
          </a:p>
          <a:p>
            <a:pPr marL="0" lvl="0" indent="0" algn="ctr" rtl="0">
              <a:spcBef>
                <a:spcPts val="400"/>
              </a:spcBef>
              <a:spcAft>
                <a:spcPts val="400"/>
              </a:spcAft>
              <a:buNone/>
            </a:pPr>
            <a:endParaRPr sz="1300">
              <a:latin typeface="Inter"/>
              <a:ea typeface="Inter"/>
              <a:cs typeface="Inter"/>
              <a:sym typeface="Inter"/>
            </a:endParaRPr>
          </a:p>
        </p:txBody>
      </p:sp>
      <p:pic>
        <p:nvPicPr>
          <p:cNvPr id="526" name="Google Shape;526;p47"/>
          <p:cNvPicPr preferRelativeResize="0"/>
          <p:nvPr/>
        </p:nvPicPr>
        <p:blipFill rotWithShape="1">
          <a:blip r:embed="rId5">
            <a:alphaModFix/>
          </a:blip>
          <a:srcRect l="47271" t="22330" b="24940"/>
          <a:stretch/>
        </p:blipFill>
        <p:spPr>
          <a:xfrm>
            <a:off x="1206326" y="3097850"/>
            <a:ext cx="1000800" cy="1000500"/>
          </a:xfrm>
          <a:prstGeom prst="ellipse">
            <a:avLst/>
          </a:prstGeom>
          <a:noFill/>
          <a:ln>
            <a:noFill/>
          </a:ln>
        </p:spPr>
      </p:pic>
      <p:sp>
        <p:nvSpPr>
          <p:cNvPr id="527" name="Google Shape;527;p47"/>
          <p:cNvSpPr txBox="1"/>
          <p:nvPr/>
        </p:nvSpPr>
        <p:spPr>
          <a:xfrm>
            <a:off x="921044" y="4214475"/>
            <a:ext cx="1569900" cy="693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b="1">
                <a:solidFill>
                  <a:schemeClr val="dk1"/>
                </a:solidFill>
                <a:latin typeface="Inter"/>
                <a:ea typeface="Inter"/>
                <a:cs typeface="Inter"/>
                <a:sym typeface="Inter"/>
              </a:rPr>
              <a:t>Ixchel Valdía</a:t>
            </a:r>
            <a:br>
              <a:rPr lang="en" sz="1300">
                <a:latin typeface="Inter"/>
                <a:ea typeface="Inter"/>
                <a:cs typeface="Inter"/>
                <a:sym typeface="Inter"/>
              </a:rPr>
            </a:br>
            <a:r>
              <a:rPr lang="en" sz="700">
                <a:solidFill>
                  <a:schemeClr val="dk2"/>
                </a:solidFill>
                <a:latin typeface="Inter"/>
                <a:ea typeface="Inter"/>
                <a:cs typeface="Inter"/>
                <a:sym typeface="Inter"/>
              </a:rPr>
              <a:t>JOB TITLE</a:t>
            </a:r>
            <a:endParaRPr sz="700">
              <a:solidFill>
                <a:schemeClr val="dk2"/>
              </a:solidFill>
              <a:latin typeface="Inter"/>
              <a:ea typeface="Inter"/>
              <a:cs typeface="Inter"/>
              <a:sym typeface="Inter"/>
            </a:endParaRPr>
          </a:p>
          <a:p>
            <a:pPr marL="0" lvl="0" indent="0" algn="ctr" rtl="0">
              <a:spcBef>
                <a:spcPts val="400"/>
              </a:spcBef>
              <a:spcAft>
                <a:spcPts val="0"/>
              </a:spcAft>
              <a:buNone/>
            </a:pPr>
            <a:r>
              <a:rPr lang="en" sz="800">
                <a:solidFill>
                  <a:schemeClr val="dk2"/>
                </a:solidFill>
                <a:latin typeface="Inter"/>
                <a:ea typeface="Inter"/>
                <a:cs typeface="Inter"/>
                <a:sym typeface="Inter"/>
              </a:rPr>
              <a:t>Blue is the colour of the clear sky and the deep sea</a:t>
            </a:r>
            <a:endParaRPr sz="1300">
              <a:latin typeface="Inter"/>
              <a:ea typeface="Inter"/>
              <a:cs typeface="Inter"/>
              <a:sym typeface="Inter"/>
            </a:endParaRPr>
          </a:p>
          <a:p>
            <a:pPr marL="0" lvl="0" indent="0" algn="ctr" rtl="0">
              <a:spcBef>
                <a:spcPts val="400"/>
              </a:spcBef>
              <a:spcAft>
                <a:spcPts val="400"/>
              </a:spcAft>
              <a:buNone/>
            </a:pPr>
            <a:endParaRPr sz="1300">
              <a:latin typeface="Inter"/>
              <a:ea typeface="Inter"/>
              <a:cs typeface="Inter"/>
              <a:sym typeface="Inter"/>
            </a:endParaRPr>
          </a:p>
        </p:txBody>
      </p:sp>
      <p:pic>
        <p:nvPicPr>
          <p:cNvPr id="528" name="Google Shape;528;p47"/>
          <p:cNvPicPr preferRelativeResize="0"/>
          <p:nvPr/>
        </p:nvPicPr>
        <p:blipFill rotWithShape="1">
          <a:blip r:embed="rId6">
            <a:alphaModFix/>
          </a:blip>
          <a:srcRect t="3926" b="29406"/>
          <a:stretch/>
        </p:blipFill>
        <p:spPr>
          <a:xfrm>
            <a:off x="3870444" y="3097850"/>
            <a:ext cx="1000800" cy="1000500"/>
          </a:xfrm>
          <a:prstGeom prst="ellipse">
            <a:avLst/>
          </a:prstGeom>
          <a:noFill/>
          <a:ln>
            <a:noFill/>
          </a:ln>
        </p:spPr>
      </p:pic>
      <p:sp>
        <p:nvSpPr>
          <p:cNvPr id="529" name="Google Shape;529;p47"/>
          <p:cNvSpPr txBox="1"/>
          <p:nvPr/>
        </p:nvSpPr>
        <p:spPr>
          <a:xfrm>
            <a:off x="3588540" y="4214475"/>
            <a:ext cx="1569900" cy="693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b="1">
                <a:solidFill>
                  <a:schemeClr val="dk1"/>
                </a:solidFill>
                <a:latin typeface="Inter"/>
                <a:ea typeface="Inter"/>
                <a:cs typeface="Inter"/>
                <a:sym typeface="Inter"/>
              </a:rPr>
              <a:t>Nils Årud</a:t>
            </a:r>
            <a:br>
              <a:rPr lang="en" sz="1300">
                <a:latin typeface="Inter"/>
                <a:ea typeface="Inter"/>
                <a:cs typeface="Inter"/>
                <a:sym typeface="Inter"/>
              </a:rPr>
            </a:br>
            <a:r>
              <a:rPr lang="en" sz="700">
                <a:solidFill>
                  <a:schemeClr val="dk2"/>
                </a:solidFill>
                <a:latin typeface="Inter"/>
                <a:ea typeface="Inter"/>
                <a:cs typeface="Inter"/>
                <a:sym typeface="Inter"/>
              </a:rPr>
              <a:t>JOB TITLE</a:t>
            </a:r>
            <a:endParaRPr sz="700">
              <a:solidFill>
                <a:schemeClr val="dk2"/>
              </a:solidFill>
              <a:latin typeface="Inter"/>
              <a:ea typeface="Inter"/>
              <a:cs typeface="Inter"/>
              <a:sym typeface="Inter"/>
            </a:endParaRPr>
          </a:p>
          <a:p>
            <a:pPr marL="0" lvl="0" indent="0" algn="ctr" rtl="0">
              <a:spcBef>
                <a:spcPts val="400"/>
              </a:spcBef>
              <a:spcAft>
                <a:spcPts val="0"/>
              </a:spcAft>
              <a:buNone/>
            </a:pPr>
            <a:r>
              <a:rPr lang="en" sz="800">
                <a:solidFill>
                  <a:schemeClr val="dk2"/>
                </a:solidFill>
                <a:latin typeface="Inter"/>
                <a:ea typeface="Inter"/>
                <a:cs typeface="Inter"/>
                <a:sym typeface="Inter"/>
              </a:rPr>
              <a:t>Blue is the colour of the clear sky and the deep sea</a:t>
            </a:r>
            <a:endParaRPr sz="1300">
              <a:latin typeface="Inter"/>
              <a:ea typeface="Inter"/>
              <a:cs typeface="Inter"/>
              <a:sym typeface="Inter"/>
            </a:endParaRPr>
          </a:p>
          <a:p>
            <a:pPr marL="0" lvl="0" indent="0" algn="ctr" rtl="0">
              <a:spcBef>
                <a:spcPts val="400"/>
              </a:spcBef>
              <a:spcAft>
                <a:spcPts val="400"/>
              </a:spcAft>
              <a:buNone/>
            </a:pPr>
            <a:endParaRPr sz="1300">
              <a:latin typeface="Inter"/>
              <a:ea typeface="Inter"/>
              <a:cs typeface="Inter"/>
              <a:sym typeface="Inte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33"/>
        <p:cNvGrpSpPr/>
        <p:nvPr/>
      </p:nvGrpSpPr>
      <p:grpSpPr>
        <a:xfrm>
          <a:off x="0" y="0"/>
          <a:ext cx="0" cy="0"/>
          <a:chOff x="0" y="0"/>
          <a:chExt cx="0" cy="0"/>
        </a:xfrm>
      </p:grpSpPr>
      <p:sp>
        <p:nvSpPr>
          <p:cNvPr id="534" name="Google Shape;534;p48"/>
          <p:cNvSpPr txBox="1">
            <a:spLocks noGrp="1"/>
          </p:cNvSpPr>
          <p:nvPr>
            <p:ph type="title" idx="4294967295"/>
          </p:nvPr>
        </p:nvSpPr>
        <p:spPr>
          <a:xfrm>
            <a:off x="467100" y="0"/>
            <a:ext cx="82098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Competitor Matrix</a:t>
            </a:r>
            <a:endParaRPr sz="1200"/>
          </a:p>
        </p:txBody>
      </p:sp>
      <p:sp>
        <p:nvSpPr>
          <p:cNvPr id="535" name="Google Shape;535;p48"/>
          <p:cNvSpPr/>
          <p:nvPr/>
        </p:nvSpPr>
        <p:spPr>
          <a:xfrm>
            <a:off x="467100" y="467100"/>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48"/>
          <p:cNvGrpSpPr/>
          <p:nvPr/>
        </p:nvGrpSpPr>
        <p:grpSpPr>
          <a:xfrm>
            <a:off x="638150" y="467111"/>
            <a:ext cx="7867750" cy="4209098"/>
            <a:chOff x="638138" y="467100"/>
            <a:chExt cx="7867750" cy="4194000"/>
          </a:xfrm>
        </p:grpSpPr>
        <p:cxnSp>
          <p:nvCxnSpPr>
            <p:cNvPr id="537" name="Google Shape;537;p48"/>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38" name="Google Shape;538;p48"/>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39" name="Google Shape;539;p48"/>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0" name="Google Shape;540;p48"/>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1" name="Google Shape;541;p48"/>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2" name="Google Shape;542;p48"/>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3" name="Google Shape;543;p48"/>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4" name="Google Shape;544;p48"/>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5" name="Google Shape;545;p48"/>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6" name="Google Shape;546;p48"/>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7" name="Google Shape;547;p48"/>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8" name="Google Shape;548;p48"/>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49" name="Google Shape;549;p48"/>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0" name="Google Shape;550;p48"/>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1" name="Google Shape;551;p48"/>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2" name="Google Shape;552;p48"/>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3" name="Google Shape;553;p48"/>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4" name="Google Shape;554;p48"/>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5" name="Google Shape;555;p48"/>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6" name="Google Shape;556;p48"/>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7" name="Google Shape;557;p48"/>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8" name="Google Shape;558;p48"/>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59" name="Google Shape;559;p48"/>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0" name="Google Shape;560;p48"/>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1" name="Google Shape;561;p48"/>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2" name="Google Shape;562;p48"/>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3" name="Google Shape;563;p48"/>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4" name="Google Shape;564;p48"/>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5" name="Google Shape;565;p48"/>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6" name="Google Shape;566;p48"/>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7" name="Google Shape;567;p48"/>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8" name="Google Shape;568;p48"/>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69" name="Google Shape;569;p48"/>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0" name="Google Shape;570;p48"/>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1" name="Google Shape;571;p48"/>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2" name="Google Shape;572;p48"/>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3" name="Google Shape;573;p48"/>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4" name="Google Shape;574;p48"/>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5" name="Google Shape;575;p48"/>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6" name="Google Shape;576;p48"/>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7" name="Google Shape;577;p48"/>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8" name="Google Shape;578;p48"/>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79" name="Google Shape;579;p48"/>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0" name="Google Shape;580;p48"/>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1" name="Google Shape;581;p48"/>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2" name="Google Shape;582;p48"/>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583" name="Google Shape;583;p4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grpSp>
        <p:nvGrpSpPr>
          <p:cNvPr id="584" name="Google Shape;584;p48"/>
          <p:cNvGrpSpPr/>
          <p:nvPr/>
        </p:nvGrpSpPr>
        <p:grpSpPr>
          <a:xfrm>
            <a:off x="467107" y="642473"/>
            <a:ext cx="8209755" cy="3858239"/>
            <a:chOff x="467088" y="642474"/>
            <a:chExt cx="4194000" cy="3858239"/>
          </a:xfrm>
        </p:grpSpPr>
        <p:cxnSp>
          <p:nvCxnSpPr>
            <p:cNvPr id="585" name="Google Shape;585;p48"/>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6" name="Google Shape;586;p48"/>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7" name="Google Shape;587;p48"/>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8" name="Google Shape;588;p48"/>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89" name="Google Shape;589;p48"/>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0" name="Google Shape;590;p48"/>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1" name="Google Shape;591;p48"/>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2" name="Google Shape;592;p48"/>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3" name="Google Shape;593;p48"/>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4" name="Google Shape;594;p48"/>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5" name="Google Shape;595;p48"/>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6" name="Google Shape;596;p48"/>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7" name="Google Shape;597;p48"/>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8" name="Google Shape;598;p48"/>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599" name="Google Shape;599;p48"/>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0" name="Google Shape;600;p48"/>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1" name="Google Shape;601;p48"/>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2" name="Google Shape;602;p48"/>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3" name="Google Shape;603;p48"/>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4" name="Google Shape;604;p48"/>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5" name="Google Shape;605;p48"/>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6" name="Google Shape;606;p48"/>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607" name="Google Shape;607;p48"/>
          <p:cNvCxnSpPr/>
          <p:nvPr/>
        </p:nvCxnSpPr>
        <p:spPr>
          <a:xfrm>
            <a:off x="4572000" y="467100"/>
            <a:ext cx="0" cy="4209000"/>
          </a:xfrm>
          <a:prstGeom prst="straightConnector1">
            <a:avLst/>
          </a:prstGeom>
          <a:noFill/>
          <a:ln w="19050" cap="flat" cmpd="sng">
            <a:solidFill>
              <a:schemeClr val="dk1"/>
            </a:solidFill>
            <a:prstDash val="solid"/>
            <a:round/>
            <a:headEnd type="triangle" w="sm" len="sm"/>
            <a:tailEnd type="triangle" w="sm" len="sm"/>
          </a:ln>
        </p:spPr>
      </p:cxnSp>
      <p:cxnSp>
        <p:nvCxnSpPr>
          <p:cNvPr id="608" name="Google Shape;608;p48"/>
          <p:cNvCxnSpPr/>
          <p:nvPr/>
        </p:nvCxnSpPr>
        <p:spPr>
          <a:xfrm>
            <a:off x="467100" y="2571600"/>
            <a:ext cx="8209800" cy="0"/>
          </a:xfrm>
          <a:prstGeom prst="straightConnector1">
            <a:avLst/>
          </a:prstGeom>
          <a:noFill/>
          <a:ln w="19050" cap="flat" cmpd="sng">
            <a:solidFill>
              <a:schemeClr val="dk1"/>
            </a:solidFill>
            <a:prstDash val="solid"/>
            <a:round/>
            <a:headEnd type="triangle" w="sm" len="sm"/>
            <a:tailEnd type="triangle" w="sm" len="sm"/>
          </a:ln>
        </p:spPr>
      </p:cxnSp>
      <p:sp>
        <p:nvSpPr>
          <p:cNvPr id="609" name="Google Shape;609;p48"/>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Inter"/>
                <a:ea typeface="Inter"/>
                <a:cs typeface="Inter"/>
                <a:sym typeface="Inter"/>
              </a:rPr>
              <a:t>LOW VALUE 1</a:t>
            </a:r>
            <a:endParaRPr sz="800">
              <a:solidFill>
                <a:schemeClr val="dk2"/>
              </a:solidFill>
              <a:latin typeface="Inter"/>
              <a:ea typeface="Inter"/>
              <a:cs typeface="Inter"/>
              <a:sym typeface="Inter"/>
            </a:endParaRPr>
          </a:p>
        </p:txBody>
      </p:sp>
      <p:sp>
        <p:nvSpPr>
          <p:cNvPr id="610" name="Google Shape;610;p48"/>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Inter"/>
                <a:ea typeface="Inter"/>
                <a:cs typeface="Inter"/>
                <a:sym typeface="Inter"/>
              </a:rPr>
              <a:t>HIGH VALUE 1</a:t>
            </a:r>
            <a:endParaRPr sz="800">
              <a:solidFill>
                <a:schemeClr val="dk2"/>
              </a:solidFill>
              <a:latin typeface="Inter"/>
              <a:ea typeface="Inter"/>
              <a:cs typeface="Inter"/>
              <a:sym typeface="Inter"/>
            </a:endParaRPr>
          </a:p>
        </p:txBody>
      </p:sp>
      <p:sp>
        <p:nvSpPr>
          <p:cNvPr id="611" name="Google Shape;611;p48"/>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Inter"/>
                <a:ea typeface="Inter"/>
                <a:cs typeface="Inter"/>
                <a:sym typeface="Inter"/>
              </a:rPr>
              <a:t>LOW VALUE 2</a:t>
            </a:r>
            <a:endParaRPr sz="800">
              <a:solidFill>
                <a:schemeClr val="dk2"/>
              </a:solidFill>
              <a:latin typeface="Inter"/>
              <a:ea typeface="Inter"/>
              <a:cs typeface="Inter"/>
              <a:sym typeface="Inter"/>
            </a:endParaRPr>
          </a:p>
        </p:txBody>
      </p:sp>
      <p:sp>
        <p:nvSpPr>
          <p:cNvPr id="612" name="Google Shape;612;p48"/>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Inter"/>
                <a:ea typeface="Inter"/>
                <a:cs typeface="Inter"/>
                <a:sym typeface="Inter"/>
              </a:rPr>
              <a:t>HIGH VALUE 2</a:t>
            </a:r>
            <a:endParaRPr sz="800">
              <a:solidFill>
                <a:schemeClr val="dk2"/>
              </a:solidFill>
              <a:latin typeface="Inter"/>
              <a:ea typeface="Inter"/>
              <a:cs typeface="Inter"/>
              <a:sym typeface="Inter"/>
            </a:endParaRPr>
          </a:p>
        </p:txBody>
      </p:sp>
      <p:sp>
        <p:nvSpPr>
          <p:cNvPr id="613" name="Google Shape;613;p48"/>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Inter"/>
                <a:ea typeface="Inter"/>
                <a:cs typeface="Inter"/>
                <a:sym typeface="Inter"/>
              </a:rPr>
              <a:t>Our company</a:t>
            </a:r>
            <a:endParaRPr sz="800">
              <a:solidFill>
                <a:schemeClr val="lt1"/>
              </a:solidFill>
              <a:latin typeface="Inter"/>
              <a:ea typeface="Inter"/>
              <a:cs typeface="Inter"/>
              <a:sym typeface="Inter"/>
            </a:endParaRPr>
          </a:p>
        </p:txBody>
      </p:sp>
      <p:sp>
        <p:nvSpPr>
          <p:cNvPr id="614" name="Google Shape;614;p48"/>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Inter"/>
                <a:ea typeface="Inter"/>
                <a:cs typeface="Inter"/>
                <a:sym typeface="Inter"/>
              </a:rPr>
              <a:t>Competitor</a:t>
            </a:r>
            <a:endParaRPr sz="800">
              <a:solidFill>
                <a:schemeClr val="lt1"/>
              </a:solidFill>
              <a:latin typeface="Inter"/>
              <a:ea typeface="Inter"/>
              <a:cs typeface="Inter"/>
              <a:sym typeface="Inter"/>
            </a:endParaRPr>
          </a:p>
        </p:txBody>
      </p:sp>
      <p:sp>
        <p:nvSpPr>
          <p:cNvPr id="615" name="Google Shape;615;p48"/>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Inter"/>
                <a:ea typeface="Inter"/>
                <a:cs typeface="Inter"/>
                <a:sym typeface="Inter"/>
              </a:rPr>
              <a:t>Competitor</a:t>
            </a:r>
            <a:endParaRPr sz="800">
              <a:solidFill>
                <a:schemeClr val="lt1"/>
              </a:solidFill>
              <a:latin typeface="Inter"/>
              <a:ea typeface="Inter"/>
              <a:cs typeface="Inter"/>
              <a:sym typeface="Inter"/>
            </a:endParaRPr>
          </a:p>
        </p:txBody>
      </p:sp>
      <p:sp>
        <p:nvSpPr>
          <p:cNvPr id="616" name="Google Shape;616;p48"/>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Inter"/>
                <a:ea typeface="Inter"/>
                <a:cs typeface="Inter"/>
                <a:sym typeface="Inter"/>
              </a:rPr>
              <a:t>Competitor</a:t>
            </a:r>
            <a:endParaRPr sz="800">
              <a:solidFill>
                <a:schemeClr val="lt1"/>
              </a:solidFill>
              <a:latin typeface="Inter"/>
              <a:ea typeface="Inter"/>
              <a:cs typeface="Inter"/>
              <a:sym typeface="Inter"/>
            </a:endParaRPr>
          </a:p>
        </p:txBody>
      </p:sp>
      <p:sp>
        <p:nvSpPr>
          <p:cNvPr id="617" name="Google Shape;617;p48"/>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Inter"/>
                <a:ea typeface="Inter"/>
                <a:cs typeface="Inter"/>
                <a:sym typeface="Inter"/>
              </a:rPr>
              <a:t>Competitor</a:t>
            </a:r>
            <a:endParaRPr sz="800">
              <a:solidFill>
                <a:schemeClr val="lt1"/>
              </a:solidFill>
              <a:latin typeface="Inter"/>
              <a:ea typeface="Inter"/>
              <a:cs typeface="Inter"/>
              <a:sym typeface="Inter"/>
            </a:endParaRPr>
          </a:p>
        </p:txBody>
      </p:sp>
      <p:sp>
        <p:nvSpPr>
          <p:cNvPr id="618" name="Google Shape;618;p48"/>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Inter"/>
                <a:ea typeface="Inter"/>
                <a:cs typeface="Inter"/>
                <a:sym typeface="Inter"/>
              </a:rPr>
              <a:t>Competitor</a:t>
            </a:r>
            <a:endParaRPr sz="800">
              <a:solidFill>
                <a:schemeClr val="lt1"/>
              </a:solidFill>
              <a:latin typeface="Inter"/>
              <a:ea typeface="Inter"/>
              <a:cs typeface="Inter"/>
              <a:sym typeface="Inter"/>
            </a:endParaRPr>
          </a:p>
        </p:txBody>
      </p:sp>
      <p:sp>
        <p:nvSpPr>
          <p:cNvPr id="619" name="Google Shape;619;p48"/>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Inter"/>
                <a:ea typeface="Inter"/>
                <a:cs typeface="Inter"/>
                <a:sym typeface="Inter"/>
              </a:rPr>
              <a:t>Competitor</a:t>
            </a:r>
            <a:endParaRPr sz="800">
              <a:solidFill>
                <a:schemeClr val="lt1"/>
              </a:solidFill>
              <a:latin typeface="Inter"/>
              <a:ea typeface="Inter"/>
              <a:cs typeface="Inter"/>
              <a:sym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49"/>
          <p:cNvSpPr txBox="1">
            <a:spLocks noGrp="1"/>
          </p:cNvSpPr>
          <p:nvPr>
            <p:ph type="title" idx="4294967295"/>
          </p:nvPr>
        </p:nvSpPr>
        <p:spPr>
          <a:xfrm>
            <a:off x="855300" y="748950"/>
            <a:ext cx="45495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Weekly Planner</a:t>
            </a:r>
            <a:endParaRPr/>
          </a:p>
        </p:txBody>
      </p:sp>
      <p:sp>
        <p:nvSpPr>
          <p:cNvPr id="625" name="Google Shape;625;p4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graphicFrame>
        <p:nvGraphicFramePr>
          <p:cNvPr id="626" name="Google Shape;626;p49"/>
          <p:cNvGraphicFramePr/>
          <p:nvPr/>
        </p:nvGraphicFramePr>
        <p:xfrm>
          <a:off x="855300" y="1474725"/>
          <a:ext cx="3000000" cy="3000000"/>
        </p:xfrm>
        <a:graphic>
          <a:graphicData uri="http://schemas.openxmlformats.org/drawingml/2006/table">
            <a:tbl>
              <a:tblPr>
                <a:noFill/>
                <a:tableStyleId>{2FBDF9CB-71E7-4CE3-B812-B350EE79E3F4}</a:tableStyleId>
              </a:tblPr>
              <a:tblGrid>
                <a:gridCol w="634075">
                  <a:extLst>
                    <a:ext uri="{9D8B030D-6E8A-4147-A177-3AD203B41FA5}">
                      <a16:colId xmlns:a16="http://schemas.microsoft.com/office/drawing/2014/main" val="20000"/>
                    </a:ext>
                  </a:extLst>
                </a:gridCol>
                <a:gridCol w="726775">
                  <a:extLst>
                    <a:ext uri="{9D8B030D-6E8A-4147-A177-3AD203B41FA5}">
                      <a16:colId xmlns:a16="http://schemas.microsoft.com/office/drawing/2014/main" val="20001"/>
                    </a:ext>
                  </a:extLst>
                </a:gridCol>
                <a:gridCol w="726775">
                  <a:extLst>
                    <a:ext uri="{9D8B030D-6E8A-4147-A177-3AD203B41FA5}">
                      <a16:colId xmlns:a16="http://schemas.microsoft.com/office/drawing/2014/main" val="20002"/>
                    </a:ext>
                  </a:extLst>
                </a:gridCol>
                <a:gridCol w="726775">
                  <a:extLst>
                    <a:ext uri="{9D8B030D-6E8A-4147-A177-3AD203B41FA5}">
                      <a16:colId xmlns:a16="http://schemas.microsoft.com/office/drawing/2014/main" val="20003"/>
                    </a:ext>
                  </a:extLst>
                </a:gridCol>
                <a:gridCol w="726775">
                  <a:extLst>
                    <a:ext uri="{9D8B030D-6E8A-4147-A177-3AD203B41FA5}">
                      <a16:colId xmlns:a16="http://schemas.microsoft.com/office/drawing/2014/main" val="20004"/>
                    </a:ext>
                  </a:extLst>
                </a:gridCol>
                <a:gridCol w="726775">
                  <a:extLst>
                    <a:ext uri="{9D8B030D-6E8A-4147-A177-3AD203B41FA5}">
                      <a16:colId xmlns:a16="http://schemas.microsoft.com/office/drawing/2014/main" val="20005"/>
                    </a:ext>
                  </a:extLst>
                </a:gridCol>
                <a:gridCol w="726775">
                  <a:extLst>
                    <a:ext uri="{9D8B030D-6E8A-4147-A177-3AD203B41FA5}">
                      <a16:colId xmlns:a16="http://schemas.microsoft.com/office/drawing/2014/main" val="20006"/>
                    </a:ext>
                  </a:extLst>
                </a:gridCol>
                <a:gridCol w="726775">
                  <a:extLst>
                    <a:ext uri="{9D8B030D-6E8A-4147-A177-3AD203B41FA5}">
                      <a16:colId xmlns:a16="http://schemas.microsoft.com/office/drawing/2014/main" val="20007"/>
                    </a:ext>
                  </a:extLst>
                </a:gridCol>
              </a:tblGrid>
              <a:tr h="304775">
                <a:tc>
                  <a:txBody>
                    <a:bodyPr/>
                    <a:lstStyle/>
                    <a:p>
                      <a:pPr marL="0" lvl="0" indent="0" algn="r" rtl="0">
                        <a:spcBef>
                          <a:spcPts val="0"/>
                        </a:spcBef>
                        <a:spcAft>
                          <a:spcPts val="0"/>
                        </a:spcAft>
                        <a:buNone/>
                      </a:pPr>
                      <a:endParaRPr sz="800">
                        <a:solidFill>
                          <a:schemeClr val="dk2"/>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Inter"/>
                          <a:ea typeface="Inter"/>
                          <a:cs typeface="Inter"/>
                          <a:sym typeface="Inter"/>
                        </a:rPr>
                        <a:t>SUNDAY</a:t>
                      </a:r>
                      <a:endParaRPr sz="700">
                        <a:solidFill>
                          <a:schemeClr val="lt1"/>
                        </a:solidFill>
                        <a:latin typeface="Inter"/>
                        <a:ea typeface="Inter"/>
                        <a:cs typeface="Inter"/>
                        <a:sym typeface="Inter"/>
                      </a:endParaRPr>
                    </a:p>
                  </a:txBody>
                  <a:tcPr marL="45700" marR="45700"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Inter"/>
                          <a:ea typeface="Inter"/>
                          <a:cs typeface="Inter"/>
                          <a:sym typeface="Inter"/>
                        </a:rPr>
                        <a:t>MONDAY</a:t>
                      </a:r>
                      <a:endParaRPr sz="700">
                        <a:solidFill>
                          <a:schemeClr val="lt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Inter"/>
                          <a:ea typeface="Inter"/>
                          <a:cs typeface="Inter"/>
                          <a:sym typeface="Inter"/>
                        </a:rPr>
                        <a:t>TUESDAY</a:t>
                      </a:r>
                      <a:endParaRPr sz="700">
                        <a:solidFill>
                          <a:schemeClr val="lt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Inter"/>
                          <a:ea typeface="Inter"/>
                          <a:cs typeface="Inter"/>
                          <a:sym typeface="Inter"/>
                        </a:rPr>
                        <a:t>WEDNESDAY</a:t>
                      </a:r>
                      <a:endParaRPr sz="700">
                        <a:solidFill>
                          <a:schemeClr val="lt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Inter"/>
                          <a:ea typeface="Inter"/>
                          <a:cs typeface="Inter"/>
                          <a:sym typeface="Inter"/>
                        </a:rPr>
                        <a:t>THURSDAY</a:t>
                      </a:r>
                      <a:endParaRPr sz="700">
                        <a:solidFill>
                          <a:schemeClr val="lt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Inter"/>
                          <a:ea typeface="Inter"/>
                          <a:cs typeface="Inter"/>
                          <a:sym typeface="Inter"/>
                        </a:rPr>
                        <a:t>FRIDAY</a:t>
                      </a:r>
                      <a:endParaRPr sz="700">
                        <a:solidFill>
                          <a:schemeClr val="lt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Inter"/>
                          <a:ea typeface="Inter"/>
                          <a:cs typeface="Inter"/>
                          <a:sym typeface="Inter"/>
                        </a:rPr>
                        <a:t>SATURDAY</a:t>
                      </a:r>
                      <a:endParaRPr sz="700">
                        <a:solidFill>
                          <a:schemeClr val="lt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83150">
                <a:tc>
                  <a:txBody>
                    <a:bodyPr/>
                    <a:lstStyle/>
                    <a:p>
                      <a:pPr marL="0" lvl="0" indent="0" algn="r" rtl="0">
                        <a:spcBef>
                          <a:spcPts val="0"/>
                        </a:spcBef>
                        <a:spcAft>
                          <a:spcPts val="0"/>
                        </a:spcAft>
                        <a:buNone/>
                      </a:pPr>
                      <a:r>
                        <a:rPr lang="en" sz="600">
                          <a:solidFill>
                            <a:schemeClr val="dk2"/>
                          </a:solidFill>
                          <a:latin typeface="Inter"/>
                          <a:ea typeface="Inter"/>
                          <a:cs typeface="Inter"/>
                          <a:sym typeface="Inter"/>
                        </a:rPr>
                        <a:t>09:00 - 09:45</a:t>
                      </a:r>
                      <a:endParaRPr sz="600">
                        <a:solidFill>
                          <a:schemeClr val="dk2"/>
                        </a:solidFill>
                        <a:latin typeface="Inter"/>
                        <a:ea typeface="Inter"/>
                        <a:cs typeface="Inter"/>
                        <a:sym typeface="Inter"/>
                      </a:endParaRPr>
                    </a:p>
                  </a:txBody>
                  <a:tcPr marL="45700" marR="45700"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3150">
                <a:tc>
                  <a:txBody>
                    <a:bodyPr/>
                    <a:lstStyle/>
                    <a:p>
                      <a:pPr marL="0" lvl="0" indent="0" algn="r" rtl="0">
                        <a:spcBef>
                          <a:spcPts val="0"/>
                        </a:spcBef>
                        <a:spcAft>
                          <a:spcPts val="0"/>
                        </a:spcAft>
                        <a:buNone/>
                      </a:pPr>
                      <a:r>
                        <a:rPr lang="en" sz="600">
                          <a:solidFill>
                            <a:schemeClr val="dk2"/>
                          </a:solidFill>
                          <a:latin typeface="Inter"/>
                          <a:ea typeface="Inter"/>
                          <a:cs typeface="Inter"/>
                          <a:sym typeface="Inter"/>
                        </a:rPr>
                        <a:t>10:00 - 10:45</a:t>
                      </a:r>
                      <a:endParaRPr sz="600">
                        <a:solidFill>
                          <a:schemeClr val="dk2"/>
                        </a:solidFill>
                        <a:latin typeface="Inter"/>
                        <a:ea typeface="Inter"/>
                        <a:cs typeface="Inter"/>
                        <a:sym typeface="Inter"/>
                      </a:endParaRPr>
                    </a:p>
                  </a:txBody>
                  <a:tcPr marL="45700" marR="45700"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3150">
                <a:tc>
                  <a:txBody>
                    <a:bodyPr/>
                    <a:lstStyle/>
                    <a:p>
                      <a:pPr marL="0" lvl="0" indent="0" algn="r" rtl="0">
                        <a:spcBef>
                          <a:spcPts val="0"/>
                        </a:spcBef>
                        <a:spcAft>
                          <a:spcPts val="0"/>
                        </a:spcAft>
                        <a:buNone/>
                      </a:pPr>
                      <a:r>
                        <a:rPr lang="en" sz="600">
                          <a:solidFill>
                            <a:schemeClr val="dk2"/>
                          </a:solidFill>
                          <a:latin typeface="Inter"/>
                          <a:ea typeface="Inter"/>
                          <a:cs typeface="Inter"/>
                          <a:sym typeface="Inter"/>
                        </a:rPr>
                        <a:t>11:00 - 11:45</a:t>
                      </a:r>
                      <a:endParaRPr sz="600">
                        <a:solidFill>
                          <a:schemeClr val="dk2"/>
                        </a:solidFill>
                        <a:latin typeface="Inter"/>
                        <a:ea typeface="Inter"/>
                        <a:cs typeface="Inter"/>
                        <a:sym typeface="Inter"/>
                      </a:endParaRPr>
                    </a:p>
                  </a:txBody>
                  <a:tcPr marL="45700" marR="45700"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3150">
                <a:tc>
                  <a:txBody>
                    <a:bodyPr/>
                    <a:lstStyle/>
                    <a:p>
                      <a:pPr marL="0" lvl="0" indent="0" algn="r" rtl="0">
                        <a:spcBef>
                          <a:spcPts val="0"/>
                        </a:spcBef>
                        <a:spcAft>
                          <a:spcPts val="0"/>
                        </a:spcAft>
                        <a:buNone/>
                      </a:pPr>
                      <a:r>
                        <a:rPr lang="en" sz="600">
                          <a:solidFill>
                            <a:schemeClr val="dk2"/>
                          </a:solidFill>
                          <a:latin typeface="Inter"/>
                          <a:ea typeface="Inter"/>
                          <a:cs typeface="Inter"/>
                          <a:sym typeface="Inter"/>
                        </a:rPr>
                        <a:t>12:00 - 13:15</a:t>
                      </a:r>
                      <a:endParaRPr sz="600">
                        <a:solidFill>
                          <a:schemeClr val="dk2"/>
                        </a:solidFill>
                        <a:latin typeface="Inter"/>
                        <a:ea typeface="Inter"/>
                        <a:cs typeface="Inter"/>
                        <a:sym typeface="Inter"/>
                      </a:endParaRPr>
                    </a:p>
                  </a:txBody>
                  <a:tcPr marL="45700" marR="45700"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 Free time</a:t>
                      </a:r>
                      <a:endParaRPr sz="800">
                        <a:solidFill>
                          <a:schemeClr val="dk1"/>
                        </a:solidFill>
                        <a:latin typeface="Inter"/>
                        <a:ea typeface="Inter"/>
                        <a:cs typeface="Inter"/>
                        <a:sym typeface="Inter"/>
                      </a:endParaRPr>
                    </a:p>
                  </a:txBody>
                  <a:tcPr marL="45700" marR="45700"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 Free time</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 Free time</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 Free time</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 Free time</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 Free time</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 Free time</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383150">
                <a:tc>
                  <a:txBody>
                    <a:bodyPr/>
                    <a:lstStyle/>
                    <a:p>
                      <a:pPr marL="0" lvl="0" indent="0" algn="r" rtl="0">
                        <a:spcBef>
                          <a:spcPts val="0"/>
                        </a:spcBef>
                        <a:spcAft>
                          <a:spcPts val="0"/>
                        </a:spcAft>
                        <a:buNone/>
                      </a:pPr>
                      <a:r>
                        <a:rPr lang="en" sz="600">
                          <a:solidFill>
                            <a:schemeClr val="dk2"/>
                          </a:solidFill>
                          <a:latin typeface="Inter"/>
                          <a:ea typeface="Inter"/>
                          <a:cs typeface="Inter"/>
                          <a:sym typeface="Inter"/>
                        </a:rPr>
                        <a:t>13:30 - 14:15</a:t>
                      </a:r>
                      <a:endParaRPr sz="600">
                        <a:solidFill>
                          <a:schemeClr val="dk2"/>
                        </a:solidFill>
                        <a:latin typeface="Inter"/>
                        <a:ea typeface="Inter"/>
                        <a:cs typeface="Inter"/>
                        <a:sym typeface="Inter"/>
                      </a:endParaRPr>
                    </a:p>
                  </a:txBody>
                  <a:tcPr marL="45700" marR="45700"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83150">
                <a:tc>
                  <a:txBody>
                    <a:bodyPr/>
                    <a:lstStyle/>
                    <a:p>
                      <a:pPr marL="0" lvl="0" indent="0" algn="r" rtl="0">
                        <a:spcBef>
                          <a:spcPts val="0"/>
                        </a:spcBef>
                        <a:spcAft>
                          <a:spcPts val="0"/>
                        </a:spcAft>
                        <a:buNone/>
                      </a:pPr>
                      <a:r>
                        <a:rPr lang="en" sz="600">
                          <a:solidFill>
                            <a:schemeClr val="dk2"/>
                          </a:solidFill>
                          <a:latin typeface="Inter"/>
                          <a:ea typeface="Inter"/>
                          <a:cs typeface="Inter"/>
                          <a:sym typeface="Inter"/>
                        </a:rPr>
                        <a:t>14:30 - 15:15</a:t>
                      </a:r>
                      <a:endParaRPr sz="600">
                        <a:solidFill>
                          <a:schemeClr val="dk2"/>
                        </a:solidFill>
                        <a:latin typeface="Inter"/>
                        <a:ea typeface="Inter"/>
                        <a:cs typeface="Inter"/>
                        <a:sym typeface="Inter"/>
                      </a:endParaRPr>
                    </a:p>
                  </a:txBody>
                  <a:tcPr marL="45700" marR="45700"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83150">
                <a:tc>
                  <a:txBody>
                    <a:bodyPr/>
                    <a:lstStyle/>
                    <a:p>
                      <a:pPr marL="0" lvl="0" indent="0" algn="r" rtl="0">
                        <a:spcBef>
                          <a:spcPts val="0"/>
                        </a:spcBef>
                        <a:spcAft>
                          <a:spcPts val="0"/>
                        </a:spcAft>
                        <a:buNone/>
                      </a:pPr>
                      <a:r>
                        <a:rPr lang="en" sz="600">
                          <a:solidFill>
                            <a:schemeClr val="dk2"/>
                          </a:solidFill>
                          <a:latin typeface="Inter"/>
                          <a:ea typeface="Inter"/>
                          <a:cs typeface="Inter"/>
                          <a:sym typeface="Inter"/>
                        </a:rPr>
                        <a:t>15:30 - 16:15</a:t>
                      </a:r>
                      <a:endParaRPr sz="600">
                        <a:solidFill>
                          <a:schemeClr val="dk2"/>
                        </a:solidFill>
                        <a:latin typeface="Inter"/>
                        <a:ea typeface="Inter"/>
                        <a:cs typeface="Inter"/>
                        <a:sym typeface="Inter"/>
                      </a:endParaRPr>
                    </a:p>
                  </a:txBody>
                  <a:tcPr marL="45700" marR="45700"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ter"/>
                          <a:ea typeface="Inter"/>
                          <a:cs typeface="Inter"/>
                          <a:sym typeface="Inter"/>
                        </a:rPr>
                        <a:t>Task</a:t>
                      </a:r>
                      <a:endParaRPr sz="800">
                        <a:solidFill>
                          <a:schemeClr val="dk1"/>
                        </a:solidFill>
                        <a:latin typeface="Inter"/>
                        <a:ea typeface="Inter"/>
                        <a:cs typeface="Inter"/>
                        <a:sym typeface="Inter"/>
                      </a:endParaRPr>
                    </a:p>
                  </a:txBody>
                  <a:tcPr marL="45700" marR="45700"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50"/>
          <p:cNvSpPr/>
          <p:nvPr/>
        </p:nvSpPr>
        <p:spPr>
          <a:xfrm>
            <a:off x="277965" y="271963"/>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0"/>
          <p:cNvSpPr/>
          <p:nvPr/>
        </p:nvSpPr>
        <p:spPr>
          <a:xfrm>
            <a:off x="852801" y="338968"/>
            <a:ext cx="398876" cy="337703"/>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0"/>
          <p:cNvSpPr/>
          <p:nvPr/>
        </p:nvSpPr>
        <p:spPr>
          <a:xfrm>
            <a:off x="1445208" y="340017"/>
            <a:ext cx="387139" cy="341965"/>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0"/>
          <p:cNvSpPr/>
          <p:nvPr/>
        </p:nvSpPr>
        <p:spPr>
          <a:xfrm>
            <a:off x="2071095" y="330991"/>
            <a:ext cx="315368" cy="354182"/>
          </a:xfrm>
          <a:custGeom>
            <a:avLst/>
            <a:gdLst/>
            <a:ahLst/>
            <a:cxnLst/>
            <a:rect l="l" t="t" r="r" b="b"/>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0"/>
          <p:cNvSpPr/>
          <p:nvPr/>
        </p:nvSpPr>
        <p:spPr>
          <a:xfrm>
            <a:off x="2678363" y="327801"/>
            <a:ext cx="268576" cy="357373"/>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0"/>
          <p:cNvSpPr/>
          <p:nvPr/>
        </p:nvSpPr>
        <p:spPr>
          <a:xfrm>
            <a:off x="3190980" y="323539"/>
            <a:ext cx="414830" cy="366421"/>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0"/>
          <p:cNvSpPr/>
          <p:nvPr/>
        </p:nvSpPr>
        <p:spPr>
          <a:xfrm>
            <a:off x="3808913" y="301728"/>
            <a:ext cx="355778" cy="411093"/>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0"/>
          <p:cNvSpPr/>
          <p:nvPr/>
        </p:nvSpPr>
        <p:spPr>
          <a:xfrm>
            <a:off x="4367795" y="328325"/>
            <a:ext cx="414283" cy="362159"/>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0"/>
          <p:cNvSpPr/>
          <p:nvPr/>
        </p:nvSpPr>
        <p:spPr>
          <a:xfrm>
            <a:off x="4977729" y="334707"/>
            <a:ext cx="366421" cy="34939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0"/>
          <p:cNvSpPr/>
          <p:nvPr/>
        </p:nvSpPr>
        <p:spPr>
          <a:xfrm>
            <a:off x="5571185" y="326205"/>
            <a:ext cx="355778" cy="363230"/>
          </a:xfrm>
          <a:custGeom>
            <a:avLst/>
            <a:gdLst/>
            <a:ahLst/>
            <a:cxnLst/>
            <a:rect l="l" t="t" r="r" b="b"/>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0"/>
          <p:cNvSpPr/>
          <p:nvPr/>
        </p:nvSpPr>
        <p:spPr>
          <a:xfrm>
            <a:off x="282226" y="865419"/>
            <a:ext cx="368541" cy="456289"/>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0"/>
          <p:cNvSpPr/>
          <p:nvPr/>
        </p:nvSpPr>
        <p:spPr>
          <a:xfrm>
            <a:off x="869825" y="865419"/>
            <a:ext cx="368541" cy="456289"/>
          </a:xfrm>
          <a:custGeom>
            <a:avLst/>
            <a:gdLst/>
            <a:ahLst/>
            <a:cxnLst/>
            <a:rect l="l" t="t" r="r" b="b"/>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0"/>
          <p:cNvSpPr/>
          <p:nvPr/>
        </p:nvSpPr>
        <p:spPr>
          <a:xfrm>
            <a:off x="1447327" y="934019"/>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0"/>
          <p:cNvSpPr/>
          <p:nvPr/>
        </p:nvSpPr>
        <p:spPr>
          <a:xfrm>
            <a:off x="2034402" y="901041"/>
            <a:ext cx="379709" cy="384495"/>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0"/>
          <p:cNvSpPr/>
          <p:nvPr/>
        </p:nvSpPr>
        <p:spPr>
          <a:xfrm>
            <a:off x="2624667" y="926043"/>
            <a:ext cx="376518" cy="33291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0"/>
          <p:cNvSpPr/>
          <p:nvPr/>
        </p:nvSpPr>
        <p:spPr>
          <a:xfrm>
            <a:off x="3218647" y="926043"/>
            <a:ext cx="365350" cy="336633"/>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0"/>
          <p:cNvSpPr/>
          <p:nvPr/>
        </p:nvSpPr>
        <p:spPr>
          <a:xfrm>
            <a:off x="3815818" y="9297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0"/>
          <p:cNvSpPr/>
          <p:nvPr/>
        </p:nvSpPr>
        <p:spPr>
          <a:xfrm>
            <a:off x="4384820" y="911138"/>
            <a:ext cx="375447" cy="368016"/>
          </a:xfrm>
          <a:custGeom>
            <a:avLst/>
            <a:gdLst/>
            <a:ahLst/>
            <a:cxnLst/>
            <a:rect l="l" t="t" r="r" b="b"/>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0"/>
          <p:cNvSpPr/>
          <p:nvPr/>
        </p:nvSpPr>
        <p:spPr>
          <a:xfrm>
            <a:off x="4934129" y="870729"/>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0"/>
          <p:cNvSpPr/>
          <p:nvPr/>
        </p:nvSpPr>
        <p:spPr>
          <a:xfrm>
            <a:off x="5532896" y="886683"/>
            <a:ext cx="429691" cy="41056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0"/>
          <p:cNvSpPr/>
          <p:nvPr/>
        </p:nvSpPr>
        <p:spPr>
          <a:xfrm>
            <a:off x="252963" y="1538097"/>
            <a:ext cx="421211" cy="298889"/>
          </a:xfrm>
          <a:custGeom>
            <a:avLst/>
            <a:gdLst/>
            <a:ahLst/>
            <a:cxnLst/>
            <a:rect l="l" t="t" r="r" b="b"/>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0"/>
          <p:cNvSpPr/>
          <p:nvPr/>
        </p:nvSpPr>
        <p:spPr>
          <a:xfrm>
            <a:off x="842704" y="1481734"/>
            <a:ext cx="417999" cy="404711"/>
          </a:xfrm>
          <a:custGeom>
            <a:avLst/>
            <a:gdLst/>
            <a:ahLst/>
            <a:cxnLst/>
            <a:rect l="l" t="t" r="r" b="b"/>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0"/>
          <p:cNvSpPr/>
          <p:nvPr/>
        </p:nvSpPr>
        <p:spPr>
          <a:xfrm>
            <a:off x="1445732" y="1499808"/>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0"/>
          <p:cNvSpPr/>
          <p:nvPr/>
        </p:nvSpPr>
        <p:spPr>
          <a:xfrm>
            <a:off x="2029616" y="1488116"/>
            <a:ext cx="392472" cy="391401"/>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0"/>
          <p:cNvSpPr/>
          <p:nvPr/>
        </p:nvSpPr>
        <p:spPr>
          <a:xfrm>
            <a:off x="2629978" y="1500354"/>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0"/>
          <p:cNvSpPr/>
          <p:nvPr/>
        </p:nvSpPr>
        <p:spPr>
          <a:xfrm>
            <a:off x="3234055" y="1457279"/>
            <a:ext cx="332917" cy="452551"/>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0"/>
          <p:cNvSpPr/>
          <p:nvPr/>
        </p:nvSpPr>
        <p:spPr>
          <a:xfrm>
            <a:off x="3777530" y="1547144"/>
            <a:ext cx="417999" cy="269625"/>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0"/>
          <p:cNvSpPr/>
          <p:nvPr/>
        </p:nvSpPr>
        <p:spPr>
          <a:xfrm>
            <a:off x="4382678" y="1489711"/>
            <a:ext cx="385041" cy="389281"/>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0"/>
          <p:cNvSpPr/>
          <p:nvPr/>
        </p:nvSpPr>
        <p:spPr>
          <a:xfrm>
            <a:off x="4969227" y="1474828"/>
            <a:ext cx="387161" cy="402569"/>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0"/>
          <p:cNvSpPr/>
          <p:nvPr/>
        </p:nvSpPr>
        <p:spPr>
          <a:xfrm>
            <a:off x="5538753" y="1486520"/>
            <a:ext cx="414283" cy="388210"/>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0"/>
          <p:cNvSpPr/>
          <p:nvPr/>
        </p:nvSpPr>
        <p:spPr>
          <a:xfrm>
            <a:off x="301895" y="209219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0"/>
          <p:cNvSpPr/>
          <p:nvPr/>
        </p:nvSpPr>
        <p:spPr>
          <a:xfrm>
            <a:off x="875136" y="2092739"/>
            <a:ext cx="346227" cy="348325"/>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0"/>
          <p:cNvSpPr/>
          <p:nvPr/>
        </p:nvSpPr>
        <p:spPr>
          <a:xfrm>
            <a:off x="1469663" y="2092739"/>
            <a:ext cx="346205" cy="348325"/>
          </a:xfrm>
          <a:custGeom>
            <a:avLst/>
            <a:gdLst/>
            <a:ahLst/>
            <a:cxnLst/>
            <a:rect l="l" t="t" r="r" b="b"/>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0"/>
          <p:cNvSpPr/>
          <p:nvPr/>
        </p:nvSpPr>
        <p:spPr>
          <a:xfrm>
            <a:off x="2052475" y="2092739"/>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0"/>
          <p:cNvSpPr/>
          <p:nvPr/>
        </p:nvSpPr>
        <p:spPr>
          <a:xfrm>
            <a:off x="2720367" y="2038496"/>
            <a:ext cx="186685" cy="460550"/>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0"/>
          <p:cNvSpPr/>
          <p:nvPr/>
        </p:nvSpPr>
        <p:spPr>
          <a:xfrm>
            <a:off x="3319156" y="2041687"/>
            <a:ext cx="161683" cy="455218"/>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0"/>
          <p:cNvSpPr/>
          <p:nvPr/>
        </p:nvSpPr>
        <p:spPr>
          <a:xfrm>
            <a:off x="3912065" y="2092193"/>
            <a:ext cx="147325" cy="348871"/>
          </a:xfrm>
          <a:custGeom>
            <a:avLst/>
            <a:gdLst/>
            <a:ahLst/>
            <a:cxnLst/>
            <a:rect l="l" t="t" r="r" b="b"/>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0"/>
          <p:cNvSpPr/>
          <p:nvPr/>
        </p:nvSpPr>
        <p:spPr>
          <a:xfrm>
            <a:off x="4402368" y="2087407"/>
            <a:ext cx="343014" cy="363230"/>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0"/>
          <p:cNvSpPr/>
          <p:nvPr/>
        </p:nvSpPr>
        <p:spPr>
          <a:xfrm>
            <a:off x="4975609" y="2096979"/>
            <a:ext cx="375993" cy="347276"/>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0"/>
          <p:cNvSpPr/>
          <p:nvPr/>
        </p:nvSpPr>
        <p:spPr>
          <a:xfrm>
            <a:off x="5570114" y="2037950"/>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0"/>
          <p:cNvSpPr/>
          <p:nvPr/>
        </p:nvSpPr>
        <p:spPr>
          <a:xfrm>
            <a:off x="400284" y="2642049"/>
            <a:ext cx="127109" cy="429713"/>
          </a:xfrm>
          <a:custGeom>
            <a:avLst/>
            <a:gdLst/>
            <a:ahLst/>
            <a:cxnLst/>
            <a:rect l="l" t="t" r="r" b="b"/>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0"/>
          <p:cNvSpPr/>
          <p:nvPr/>
        </p:nvSpPr>
        <p:spPr>
          <a:xfrm>
            <a:off x="913425" y="2626095"/>
            <a:ext cx="274958" cy="460550"/>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0"/>
          <p:cNvSpPr/>
          <p:nvPr/>
        </p:nvSpPr>
        <p:spPr>
          <a:xfrm>
            <a:off x="1461139" y="2626095"/>
            <a:ext cx="360039" cy="460550"/>
          </a:xfrm>
          <a:custGeom>
            <a:avLst/>
            <a:gdLst/>
            <a:ahLst/>
            <a:cxnLst/>
            <a:rect l="l" t="t" r="r" b="b"/>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0"/>
          <p:cNvSpPr/>
          <p:nvPr/>
        </p:nvSpPr>
        <p:spPr>
          <a:xfrm>
            <a:off x="2592213" y="2704269"/>
            <a:ext cx="434499" cy="242503"/>
          </a:xfrm>
          <a:custGeom>
            <a:avLst/>
            <a:gdLst/>
            <a:ahLst/>
            <a:cxnLst/>
            <a:rect l="l" t="t" r="r" b="b"/>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0"/>
          <p:cNvSpPr/>
          <p:nvPr/>
        </p:nvSpPr>
        <p:spPr>
          <a:xfrm>
            <a:off x="2013116" y="2653741"/>
            <a:ext cx="421736" cy="39887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0"/>
          <p:cNvSpPr/>
          <p:nvPr/>
        </p:nvSpPr>
        <p:spPr>
          <a:xfrm>
            <a:off x="3210671" y="2663860"/>
            <a:ext cx="373327" cy="37651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0"/>
          <p:cNvSpPr/>
          <p:nvPr/>
        </p:nvSpPr>
        <p:spPr>
          <a:xfrm>
            <a:off x="3796674" y="2667051"/>
            <a:ext cx="378113" cy="376518"/>
          </a:xfrm>
          <a:custGeom>
            <a:avLst/>
            <a:gdLst/>
            <a:ahLst/>
            <a:cxnLst/>
            <a:rect l="l" t="t" r="r" b="b"/>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0"/>
          <p:cNvSpPr/>
          <p:nvPr/>
        </p:nvSpPr>
        <p:spPr>
          <a:xfrm>
            <a:off x="4332172" y="2667051"/>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0"/>
          <p:cNvSpPr/>
          <p:nvPr/>
        </p:nvSpPr>
        <p:spPr>
          <a:xfrm>
            <a:off x="5012302" y="2651097"/>
            <a:ext cx="296223" cy="412142"/>
          </a:xfrm>
          <a:custGeom>
            <a:avLst/>
            <a:gdLst/>
            <a:ahLst/>
            <a:cxnLst/>
            <a:rect l="l" t="t" r="r" b="b"/>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0"/>
          <p:cNvSpPr/>
          <p:nvPr/>
        </p:nvSpPr>
        <p:spPr>
          <a:xfrm>
            <a:off x="5602568" y="2671837"/>
            <a:ext cx="289295" cy="396187"/>
          </a:xfrm>
          <a:custGeom>
            <a:avLst/>
            <a:gdLst/>
            <a:ahLst/>
            <a:cxnLst/>
            <a:rect l="l" t="t" r="r" b="b"/>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p:cNvSpPr/>
          <p:nvPr/>
        </p:nvSpPr>
        <p:spPr>
          <a:xfrm>
            <a:off x="264677" y="3280175"/>
            <a:ext cx="417999" cy="330797"/>
          </a:xfrm>
          <a:custGeom>
            <a:avLst/>
            <a:gdLst/>
            <a:ahLst/>
            <a:cxnLst/>
            <a:rect l="l" t="t" r="r" b="b"/>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p:cNvSpPr/>
          <p:nvPr/>
        </p:nvSpPr>
        <p:spPr>
          <a:xfrm>
            <a:off x="848015" y="3304630"/>
            <a:ext cx="407377" cy="276553"/>
          </a:xfrm>
          <a:custGeom>
            <a:avLst/>
            <a:gdLst/>
            <a:ahLst/>
            <a:cxnLst/>
            <a:rect l="l" t="t" r="r" b="b"/>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0"/>
          <p:cNvSpPr/>
          <p:nvPr/>
        </p:nvSpPr>
        <p:spPr>
          <a:xfrm>
            <a:off x="1447327" y="3292938"/>
            <a:ext cx="386615" cy="302080"/>
          </a:xfrm>
          <a:custGeom>
            <a:avLst/>
            <a:gdLst/>
            <a:ahLst/>
            <a:cxnLst/>
            <a:rect l="l" t="t" r="r" b="b"/>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0"/>
          <p:cNvSpPr/>
          <p:nvPr/>
        </p:nvSpPr>
        <p:spPr>
          <a:xfrm>
            <a:off x="2032260" y="3284961"/>
            <a:ext cx="389303" cy="316439"/>
          </a:xfrm>
          <a:custGeom>
            <a:avLst/>
            <a:gdLst/>
            <a:ahLst/>
            <a:cxnLst/>
            <a:rect l="l" t="t" r="r" b="b"/>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0"/>
          <p:cNvSpPr/>
          <p:nvPr/>
        </p:nvSpPr>
        <p:spPr>
          <a:xfrm>
            <a:off x="2640621" y="3259436"/>
            <a:ext cx="351516" cy="354707"/>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p:cNvSpPr/>
          <p:nvPr/>
        </p:nvSpPr>
        <p:spPr>
          <a:xfrm>
            <a:off x="3196312" y="3304106"/>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p:cNvSpPr/>
          <p:nvPr/>
        </p:nvSpPr>
        <p:spPr>
          <a:xfrm>
            <a:off x="3784982" y="3304106"/>
            <a:ext cx="396734" cy="292507"/>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p:cNvSpPr/>
          <p:nvPr/>
        </p:nvSpPr>
        <p:spPr>
          <a:xfrm>
            <a:off x="4383224" y="3275389"/>
            <a:ext cx="382353" cy="335037"/>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a:off x="4951132" y="3234980"/>
            <a:ext cx="419616" cy="422785"/>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a:off x="5569065" y="3258911"/>
            <a:ext cx="359493" cy="36427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p:cNvSpPr/>
          <p:nvPr/>
        </p:nvSpPr>
        <p:spPr>
          <a:xfrm>
            <a:off x="258820" y="3831081"/>
            <a:ext cx="409497" cy="39885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p:cNvSpPr/>
          <p:nvPr/>
        </p:nvSpPr>
        <p:spPr>
          <a:xfrm>
            <a:off x="828346" y="3895420"/>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p:cNvSpPr/>
          <p:nvPr/>
        </p:nvSpPr>
        <p:spPr>
          <a:xfrm>
            <a:off x="1518573" y="3803959"/>
            <a:ext cx="256359" cy="437144"/>
          </a:xfrm>
          <a:custGeom>
            <a:avLst/>
            <a:gdLst/>
            <a:ahLst/>
            <a:cxnLst/>
            <a:rect l="l" t="t" r="r" b="b"/>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p:nvPr/>
        </p:nvSpPr>
        <p:spPr>
          <a:xfrm>
            <a:off x="2069500" y="3845964"/>
            <a:ext cx="321749" cy="403662"/>
          </a:xfrm>
          <a:custGeom>
            <a:avLst/>
            <a:gdLst/>
            <a:ahLst/>
            <a:cxnLst/>
            <a:rect l="l" t="t" r="r" b="b"/>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p:cNvSpPr/>
          <p:nvPr/>
        </p:nvSpPr>
        <p:spPr>
          <a:xfrm>
            <a:off x="2632644" y="3876822"/>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a:off x="3218101" y="3848630"/>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a:off x="3804127" y="3843844"/>
            <a:ext cx="365875" cy="374398"/>
          </a:xfrm>
          <a:custGeom>
            <a:avLst/>
            <a:gdLst/>
            <a:ahLst/>
            <a:cxnLst/>
            <a:rect l="l" t="t" r="r" b="b"/>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4363533" y="3847559"/>
            <a:ext cx="422260" cy="356848"/>
          </a:xfrm>
          <a:custGeom>
            <a:avLst/>
            <a:gdLst/>
            <a:ahLst/>
            <a:cxnLst/>
            <a:rect l="l" t="t" r="r" b="b"/>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a:off x="4969227" y="3840129"/>
            <a:ext cx="384495" cy="3797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p:nvPr/>
        </p:nvSpPr>
        <p:spPr>
          <a:xfrm>
            <a:off x="5566399" y="3822033"/>
            <a:ext cx="368541" cy="412163"/>
          </a:xfrm>
          <a:custGeom>
            <a:avLst/>
            <a:gdLst/>
            <a:ahLst/>
            <a:cxnLst/>
            <a:rect l="l" t="t" r="r" b="b"/>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p:cNvSpPr/>
          <p:nvPr/>
        </p:nvSpPr>
        <p:spPr>
          <a:xfrm>
            <a:off x="230650" y="4486232"/>
            <a:ext cx="474363" cy="267505"/>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p:cNvSpPr/>
          <p:nvPr/>
        </p:nvSpPr>
        <p:spPr>
          <a:xfrm>
            <a:off x="858133" y="4415489"/>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p:cNvSpPr/>
          <p:nvPr/>
        </p:nvSpPr>
        <p:spPr>
          <a:xfrm>
            <a:off x="1430849" y="4392629"/>
            <a:ext cx="420643" cy="433953"/>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p:cNvSpPr/>
          <p:nvPr/>
        </p:nvSpPr>
        <p:spPr>
          <a:xfrm>
            <a:off x="2039713" y="4429323"/>
            <a:ext cx="371207" cy="375993"/>
          </a:xfrm>
          <a:custGeom>
            <a:avLst/>
            <a:gdLst/>
            <a:ahLst/>
            <a:cxnLst/>
            <a:rect l="l" t="t" r="r" b="b"/>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p:nvPr/>
        </p:nvSpPr>
        <p:spPr>
          <a:xfrm>
            <a:off x="2590093" y="4430394"/>
            <a:ext cx="446192" cy="372256"/>
          </a:xfrm>
          <a:custGeom>
            <a:avLst/>
            <a:gdLst/>
            <a:ahLst/>
            <a:cxnLst/>
            <a:rect l="l" t="t" r="r" b="b"/>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p:cNvSpPr/>
          <p:nvPr/>
        </p:nvSpPr>
        <p:spPr>
          <a:xfrm>
            <a:off x="3227673" y="4398486"/>
            <a:ext cx="344085" cy="416403"/>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p:cNvSpPr/>
          <p:nvPr/>
        </p:nvSpPr>
        <p:spPr>
          <a:xfrm>
            <a:off x="3742432" y="4393700"/>
            <a:ext cx="494054" cy="448312"/>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p:cNvSpPr/>
          <p:nvPr/>
        </p:nvSpPr>
        <p:spPr>
          <a:xfrm>
            <a:off x="4336412" y="4386772"/>
            <a:ext cx="485006" cy="464266"/>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a:off x="4946346" y="4497924"/>
            <a:ext cx="431308" cy="249956"/>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a:off x="5591925" y="4452182"/>
            <a:ext cx="321749" cy="353133"/>
          </a:xfrm>
          <a:custGeom>
            <a:avLst/>
            <a:gdLst/>
            <a:ahLst/>
            <a:cxnLst/>
            <a:rect l="l" t="t" r="r" b="b"/>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a:off x="6274792" y="2182404"/>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p:cNvSpPr/>
          <p:nvPr/>
        </p:nvSpPr>
        <p:spPr>
          <a:xfrm>
            <a:off x="7168412" y="2182394"/>
            <a:ext cx="1104911" cy="1088368"/>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p:cNvSpPr/>
          <p:nvPr/>
        </p:nvSpPr>
        <p:spPr>
          <a:xfrm>
            <a:off x="6459508" y="2393258"/>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7613647" y="2690655"/>
            <a:ext cx="1052391" cy="643569"/>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716" name="Google Shape;716;p50"/>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SlidesCarnival icons are editable shapes. </a:t>
            </a:r>
            <a:br>
              <a:rPr lang="en" sz="900"/>
            </a:br>
            <a:br>
              <a:rPr lang="en" sz="900"/>
            </a:br>
            <a:r>
              <a:rPr lang="en" sz="900"/>
              <a:t>This means that you can:</a:t>
            </a:r>
            <a:endParaRPr sz="900"/>
          </a:p>
          <a:p>
            <a:pPr marL="457200" lvl="0" indent="-285750" algn="l" rtl="0">
              <a:spcBef>
                <a:spcPts val="600"/>
              </a:spcBef>
              <a:spcAft>
                <a:spcPts val="0"/>
              </a:spcAft>
              <a:buSzPts val="900"/>
              <a:buChar char="✓"/>
            </a:pPr>
            <a:r>
              <a:rPr lang="en" sz="900"/>
              <a:t>Resize them without losing quality.</a:t>
            </a:r>
            <a:endParaRPr sz="900"/>
          </a:p>
          <a:p>
            <a:pPr marL="457200" lvl="0" indent="-285750" algn="l" rtl="0">
              <a:spcBef>
                <a:spcPts val="600"/>
              </a:spcBef>
              <a:spcAft>
                <a:spcPts val="0"/>
              </a:spcAft>
              <a:buSzPts val="900"/>
              <a:buChar char="✓"/>
            </a:pPr>
            <a:r>
              <a:rPr lang="en" sz="900"/>
              <a:t>Change fill color and opacity.</a:t>
            </a:r>
            <a:endParaRPr sz="900"/>
          </a:p>
          <a:p>
            <a:pPr marL="457200" lvl="0" indent="-285750" algn="l" rtl="0">
              <a:spcBef>
                <a:spcPts val="600"/>
              </a:spcBef>
              <a:spcAft>
                <a:spcPts val="0"/>
              </a:spcAft>
              <a:buSzPts val="900"/>
              <a:buChar char="✓"/>
            </a:pPr>
            <a:r>
              <a:rPr lang="en" sz="900"/>
              <a:t>Change line color, width and style.</a:t>
            </a:r>
            <a:endParaRPr sz="900"/>
          </a:p>
          <a:p>
            <a:pPr marL="0" lvl="0" indent="0" algn="l" rtl="0">
              <a:spcBef>
                <a:spcPts val="600"/>
              </a:spcBef>
              <a:spcAft>
                <a:spcPts val="600"/>
              </a:spcAft>
              <a:buNone/>
            </a:pPr>
            <a:r>
              <a:rPr lang="en" sz="900"/>
              <a:t>Isn’t that nice? :)</a:t>
            </a:r>
            <a:br>
              <a:rPr lang="en" sz="900"/>
            </a:br>
            <a:br>
              <a:rPr lang="en" sz="900"/>
            </a:br>
            <a:r>
              <a:rPr lang="en" sz="900"/>
              <a:t>Examples:</a:t>
            </a:r>
            <a:br>
              <a:rPr lang="en" sz="900"/>
            </a:br>
            <a:br>
              <a:rPr lang="en" sz="900"/>
            </a:br>
            <a:br>
              <a:rPr lang="en" sz="900"/>
            </a:br>
            <a:endParaRPr sz="900"/>
          </a:p>
        </p:txBody>
      </p:sp>
      <p:sp>
        <p:nvSpPr>
          <p:cNvPr id="717" name="Google Shape;717;p50"/>
          <p:cNvSpPr txBox="1">
            <a:spLocks noGrp="1"/>
          </p:cNvSpPr>
          <p:nvPr>
            <p:ph type="body" idx="4294967295"/>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Find more icons at </a:t>
            </a:r>
            <a:r>
              <a:rPr lang="en" sz="900" u="sng">
                <a:hlinkClick r:id="rId3"/>
              </a:rPr>
              <a:t>slidescarnival.com/extra-free-resources-icons-and-maps</a:t>
            </a:r>
            <a:endParaRPr sz="900"/>
          </a:p>
          <a:p>
            <a:pPr marL="0" lvl="0" indent="0" algn="l" rtl="0">
              <a:spcBef>
                <a:spcPts val="600"/>
              </a:spcBef>
              <a:spcAft>
                <a:spcPts val="600"/>
              </a:spcAft>
              <a:buNone/>
            </a:pPr>
            <a:endParaRPr sz="9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grpSp>
        <p:nvGrpSpPr>
          <p:cNvPr id="722" name="Google Shape;722;p51"/>
          <p:cNvGrpSpPr/>
          <p:nvPr/>
        </p:nvGrpSpPr>
        <p:grpSpPr>
          <a:xfrm>
            <a:off x="3058888" y="1550127"/>
            <a:ext cx="445718" cy="445753"/>
            <a:chOff x="3706812" y="1035050"/>
            <a:chExt cx="4792662" cy="4787899"/>
          </a:xfrm>
        </p:grpSpPr>
        <p:sp>
          <p:nvSpPr>
            <p:cNvPr id="723" name="Google Shape;723;p51"/>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4" name="Google Shape;724;p51"/>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5" name="Google Shape;725;p51"/>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6" name="Google Shape;726;p51"/>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7" name="Google Shape;727;p51"/>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8" name="Google Shape;728;p51"/>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29" name="Google Shape;729;p51"/>
          <p:cNvGrpSpPr/>
          <p:nvPr/>
        </p:nvGrpSpPr>
        <p:grpSpPr>
          <a:xfrm>
            <a:off x="1779393" y="1550157"/>
            <a:ext cx="443331" cy="445437"/>
            <a:chOff x="1400175" y="1220787"/>
            <a:chExt cx="4473575" cy="4476750"/>
          </a:xfrm>
        </p:grpSpPr>
        <p:sp>
          <p:nvSpPr>
            <p:cNvPr id="730" name="Google Shape;730;p51"/>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1" name="Google Shape;731;p51"/>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2" name="Google Shape;732;p51"/>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3" name="Google Shape;733;p51"/>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34" name="Google Shape;734;p51"/>
          <p:cNvGrpSpPr/>
          <p:nvPr/>
        </p:nvGrpSpPr>
        <p:grpSpPr>
          <a:xfrm>
            <a:off x="1138046" y="1550171"/>
            <a:ext cx="446045" cy="445465"/>
            <a:chOff x="1649412" y="927100"/>
            <a:chExt cx="5011737" cy="5016500"/>
          </a:xfrm>
        </p:grpSpPr>
        <p:sp>
          <p:nvSpPr>
            <p:cNvPr id="735" name="Google Shape;735;p51"/>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6" name="Google Shape;736;p51"/>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7" name="Google Shape;737;p51"/>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38" name="Google Shape;738;p51"/>
          <p:cNvGrpSpPr/>
          <p:nvPr/>
        </p:nvGrpSpPr>
        <p:grpSpPr>
          <a:xfrm>
            <a:off x="2418397" y="1550424"/>
            <a:ext cx="444870" cy="445286"/>
            <a:chOff x="1301750" y="920750"/>
            <a:chExt cx="5095875" cy="5100637"/>
          </a:xfrm>
        </p:grpSpPr>
        <p:sp>
          <p:nvSpPr>
            <p:cNvPr id="739" name="Google Shape;739;p51"/>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0" name="Google Shape;740;p51"/>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1" name="Google Shape;741;p51"/>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2" name="Google Shape;742;p51"/>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3" name="Google Shape;743;p51"/>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44" name="Google Shape;744;p51"/>
          <p:cNvGrpSpPr/>
          <p:nvPr/>
        </p:nvGrpSpPr>
        <p:grpSpPr>
          <a:xfrm>
            <a:off x="4341570" y="1550333"/>
            <a:ext cx="445621" cy="445591"/>
            <a:chOff x="5732756" y="2682276"/>
            <a:chExt cx="719905" cy="719856"/>
          </a:xfrm>
        </p:grpSpPr>
        <p:sp>
          <p:nvSpPr>
            <p:cNvPr id="745" name="Google Shape;745;p51"/>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6" name="Google Shape;746;p51"/>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7" name="Google Shape;747;p51"/>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48" name="Google Shape;748;p51"/>
          <p:cNvGrpSpPr/>
          <p:nvPr/>
        </p:nvGrpSpPr>
        <p:grpSpPr>
          <a:xfrm>
            <a:off x="4982887" y="1550327"/>
            <a:ext cx="445627" cy="445604"/>
            <a:chOff x="6768809" y="2682265"/>
            <a:chExt cx="719915" cy="719877"/>
          </a:xfrm>
        </p:grpSpPr>
        <p:sp>
          <p:nvSpPr>
            <p:cNvPr id="749" name="Google Shape;749;p51"/>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0" name="Google Shape;750;p51"/>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1" name="Google Shape;751;p51"/>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2" name="Google Shape;752;p51"/>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53" name="Google Shape;753;p51"/>
          <p:cNvGrpSpPr/>
          <p:nvPr/>
        </p:nvGrpSpPr>
        <p:grpSpPr>
          <a:xfrm>
            <a:off x="5624209" y="1550356"/>
            <a:ext cx="445753" cy="445545"/>
            <a:chOff x="7804870" y="2682313"/>
            <a:chExt cx="720118" cy="719782"/>
          </a:xfrm>
        </p:grpSpPr>
        <p:sp>
          <p:nvSpPr>
            <p:cNvPr id="754" name="Google Shape;754;p51"/>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5" name="Google Shape;755;p51"/>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6" name="Google Shape;756;p51"/>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7" name="Google Shape;757;p51"/>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8" name="Google Shape;758;p51"/>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59" name="Google Shape;759;p51"/>
          <p:cNvGrpSpPr/>
          <p:nvPr/>
        </p:nvGrpSpPr>
        <p:grpSpPr>
          <a:xfrm>
            <a:off x="6265657" y="1550125"/>
            <a:ext cx="446293" cy="446006"/>
            <a:chOff x="8841135" y="2681940"/>
            <a:chExt cx="720990" cy="720527"/>
          </a:xfrm>
        </p:grpSpPr>
        <p:sp>
          <p:nvSpPr>
            <p:cNvPr id="760" name="Google Shape;760;p51"/>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1" name="Google Shape;761;p51"/>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2" name="Google Shape;762;p51"/>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3" name="Google Shape;763;p51"/>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4" name="Google Shape;764;p51"/>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5" name="Google Shape;765;p51"/>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66" name="Google Shape;766;p51"/>
          <p:cNvGrpSpPr/>
          <p:nvPr/>
        </p:nvGrpSpPr>
        <p:grpSpPr>
          <a:xfrm>
            <a:off x="3699655" y="1550057"/>
            <a:ext cx="445260" cy="445260"/>
            <a:chOff x="4103687" y="1439862"/>
            <a:chExt cx="3986212" cy="3986211"/>
          </a:xfrm>
        </p:grpSpPr>
        <p:sp>
          <p:nvSpPr>
            <p:cNvPr id="767" name="Google Shape;767;p51"/>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8" name="Google Shape;768;p51"/>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69" name="Google Shape;769;p51"/>
          <p:cNvGrpSpPr/>
          <p:nvPr/>
        </p:nvGrpSpPr>
        <p:grpSpPr>
          <a:xfrm>
            <a:off x="6907645" y="1550361"/>
            <a:ext cx="445803" cy="445535"/>
            <a:chOff x="9878272" y="2682320"/>
            <a:chExt cx="720199" cy="719767"/>
          </a:xfrm>
        </p:grpSpPr>
        <p:sp>
          <p:nvSpPr>
            <p:cNvPr id="770" name="Google Shape;770;p51"/>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1" name="Google Shape;771;p51"/>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2" name="Google Shape;772;p51"/>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73" name="Google Shape;773;p51"/>
          <p:cNvGrpSpPr/>
          <p:nvPr/>
        </p:nvGrpSpPr>
        <p:grpSpPr>
          <a:xfrm>
            <a:off x="7549143" y="1550278"/>
            <a:ext cx="445700" cy="445701"/>
            <a:chOff x="10914618" y="2682187"/>
            <a:chExt cx="720033" cy="720033"/>
          </a:xfrm>
        </p:grpSpPr>
        <p:sp>
          <p:nvSpPr>
            <p:cNvPr id="774" name="Google Shape;774;p51"/>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5" name="Google Shape;775;p51"/>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6" name="Google Shape;776;p51"/>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7" name="Google Shape;777;p51"/>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8" name="Google Shape;778;p51"/>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9" name="Google Shape;779;p51"/>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80" name="Google Shape;780;p51"/>
          <p:cNvGrpSpPr/>
          <p:nvPr/>
        </p:nvGrpSpPr>
        <p:grpSpPr>
          <a:xfrm>
            <a:off x="1772664" y="843057"/>
            <a:ext cx="361521" cy="445816"/>
            <a:chOff x="1582665" y="1011072"/>
            <a:chExt cx="584040" cy="720220"/>
          </a:xfrm>
        </p:grpSpPr>
        <p:sp>
          <p:nvSpPr>
            <p:cNvPr id="781" name="Google Shape;781;p51"/>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2" name="Google Shape;782;p51"/>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3" name="Google Shape;783;p51"/>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4" name="Google Shape;784;p51"/>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5" name="Google Shape;785;p51"/>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86" name="Google Shape;786;p51"/>
          <p:cNvGrpSpPr/>
          <p:nvPr/>
        </p:nvGrpSpPr>
        <p:grpSpPr>
          <a:xfrm>
            <a:off x="2374048" y="843078"/>
            <a:ext cx="379481" cy="445796"/>
            <a:chOff x="2554206" y="1011105"/>
            <a:chExt cx="613055" cy="720187"/>
          </a:xfrm>
        </p:grpSpPr>
        <p:sp>
          <p:nvSpPr>
            <p:cNvPr id="787" name="Google Shape;787;p51"/>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8" name="Google Shape;788;p51"/>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9" name="Google Shape;789;p51"/>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90" name="Google Shape;790;p51"/>
          <p:cNvGrpSpPr/>
          <p:nvPr/>
        </p:nvGrpSpPr>
        <p:grpSpPr>
          <a:xfrm>
            <a:off x="6922223" y="797418"/>
            <a:ext cx="460705" cy="491455"/>
            <a:chOff x="9901824" y="937343"/>
            <a:chExt cx="744273" cy="793950"/>
          </a:xfrm>
        </p:grpSpPr>
        <p:grpSp>
          <p:nvGrpSpPr>
            <p:cNvPr id="791" name="Google Shape;791;p51"/>
            <p:cNvGrpSpPr/>
            <p:nvPr/>
          </p:nvGrpSpPr>
          <p:grpSpPr>
            <a:xfrm>
              <a:off x="9901824" y="937343"/>
              <a:ext cx="744273" cy="793950"/>
              <a:chOff x="9901824" y="937343"/>
              <a:chExt cx="744273" cy="793950"/>
            </a:xfrm>
          </p:grpSpPr>
          <p:sp>
            <p:nvSpPr>
              <p:cNvPr id="792" name="Google Shape;792;p51"/>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3" name="Google Shape;793;p51"/>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4" name="Google Shape;794;p51"/>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5" name="Google Shape;795;p51"/>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6" name="Google Shape;796;p51"/>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7" name="Google Shape;797;p51"/>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8" name="Google Shape;798;p51"/>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9" name="Google Shape;799;p51"/>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0" name="Google Shape;800;p51"/>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1" name="Google Shape;801;p51"/>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802" name="Google Shape;802;p51"/>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3" name="Google Shape;803;p51"/>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4" name="Google Shape;804;p51"/>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5" name="Google Shape;805;p51"/>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6" name="Google Shape;806;p51"/>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7" name="Google Shape;807;p51"/>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08" name="Google Shape;808;p51"/>
          <p:cNvGrpSpPr/>
          <p:nvPr/>
        </p:nvGrpSpPr>
        <p:grpSpPr>
          <a:xfrm>
            <a:off x="2993392" y="843244"/>
            <a:ext cx="369868" cy="445629"/>
            <a:chOff x="3554761" y="1011374"/>
            <a:chExt cx="597525" cy="719918"/>
          </a:xfrm>
        </p:grpSpPr>
        <p:sp>
          <p:nvSpPr>
            <p:cNvPr id="809" name="Google Shape;809;p51"/>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0" name="Google Shape;810;p51"/>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1" name="Google Shape;811;p51"/>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2" name="Google Shape;812;p51"/>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13" name="Google Shape;813;p51"/>
          <p:cNvGrpSpPr/>
          <p:nvPr/>
        </p:nvGrpSpPr>
        <p:grpSpPr>
          <a:xfrm>
            <a:off x="3603122" y="843032"/>
            <a:ext cx="370755" cy="445841"/>
            <a:chOff x="4539787" y="1011032"/>
            <a:chExt cx="598958" cy="720261"/>
          </a:xfrm>
        </p:grpSpPr>
        <p:sp>
          <p:nvSpPr>
            <p:cNvPr id="814" name="Google Shape;814;p51"/>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5" name="Google Shape;815;p51"/>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6" name="Google Shape;816;p51"/>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7" name="Google Shape;817;p51"/>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8" name="Google Shape;818;p51"/>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19" name="Google Shape;819;p51"/>
          <p:cNvGrpSpPr/>
          <p:nvPr/>
        </p:nvGrpSpPr>
        <p:grpSpPr>
          <a:xfrm>
            <a:off x="4213740" y="843140"/>
            <a:ext cx="366917" cy="445733"/>
            <a:chOff x="5526246" y="1011207"/>
            <a:chExt cx="592758" cy="720086"/>
          </a:xfrm>
        </p:grpSpPr>
        <p:sp>
          <p:nvSpPr>
            <p:cNvPr id="820" name="Google Shape;820;p51"/>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1" name="Google Shape;821;p51"/>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2" name="Google Shape;822;p51"/>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3" name="Google Shape;823;p51"/>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4" name="Google Shape;824;p51"/>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5" name="Google Shape;825;p51"/>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26" name="Google Shape;826;p51"/>
          <p:cNvGrpSpPr/>
          <p:nvPr/>
        </p:nvGrpSpPr>
        <p:grpSpPr>
          <a:xfrm>
            <a:off x="1168508" y="843134"/>
            <a:ext cx="364294" cy="445740"/>
            <a:chOff x="606645" y="1011196"/>
            <a:chExt cx="588520" cy="720096"/>
          </a:xfrm>
        </p:grpSpPr>
        <p:sp>
          <p:nvSpPr>
            <p:cNvPr id="827" name="Google Shape;827;p51"/>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8" name="Google Shape;828;p51"/>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9" name="Google Shape;829;p51"/>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0" name="Google Shape;830;p51"/>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31" name="Google Shape;831;p51"/>
          <p:cNvGrpSpPr/>
          <p:nvPr/>
        </p:nvGrpSpPr>
        <p:grpSpPr>
          <a:xfrm>
            <a:off x="7622791" y="843111"/>
            <a:ext cx="298405" cy="445762"/>
            <a:chOff x="11033597" y="1011159"/>
            <a:chExt cx="482075" cy="720133"/>
          </a:xfrm>
        </p:grpSpPr>
        <p:sp>
          <p:nvSpPr>
            <p:cNvPr id="832" name="Google Shape;832;p51"/>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833" name="Google Shape;833;p51"/>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834" name="Google Shape;834;p51"/>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835" name="Google Shape;835;p51"/>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836" name="Google Shape;836;p51"/>
          <p:cNvGrpSpPr/>
          <p:nvPr/>
        </p:nvGrpSpPr>
        <p:grpSpPr>
          <a:xfrm>
            <a:off x="6221656" y="797418"/>
            <a:ext cx="460705" cy="491455"/>
            <a:chOff x="8770051" y="937343"/>
            <a:chExt cx="744273" cy="793950"/>
          </a:xfrm>
        </p:grpSpPr>
        <p:sp>
          <p:nvSpPr>
            <p:cNvPr id="837" name="Google Shape;837;p51"/>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8" name="Google Shape;838;p51"/>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9" name="Google Shape;839;p51"/>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0" name="Google Shape;840;p51"/>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1" name="Google Shape;841;p51"/>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42" name="Google Shape;842;p51"/>
            <p:cNvGrpSpPr/>
            <p:nvPr/>
          </p:nvGrpSpPr>
          <p:grpSpPr>
            <a:xfrm>
              <a:off x="8770051" y="937343"/>
              <a:ext cx="744273" cy="793950"/>
              <a:chOff x="6565437" y="1588001"/>
              <a:chExt cx="744273" cy="793950"/>
            </a:xfrm>
          </p:grpSpPr>
          <p:sp>
            <p:nvSpPr>
              <p:cNvPr id="843" name="Google Shape;843;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4" name="Google Shape;844;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5" name="Google Shape;845;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6" name="Google Shape;846;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7" name="Google Shape;847;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8" name="Google Shape;848;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9" name="Google Shape;849;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0" name="Google Shape;850;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1" name="Google Shape;851;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2" name="Google Shape;852;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853" name="Google Shape;853;p51"/>
          <p:cNvGrpSpPr/>
          <p:nvPr/>
        </p:nvGrpSpPr>
        <p:grpSpPr>
          <a:xfrm>
            <a:off x="4820520" y="797418"/>
            <a:ext cx="460705" cy="491455"/>
            <a:chOff x="6506504" y="937343"/>
            <a:chExt cx="744273" cy="793950"/>
          </a:xfrm>
        </p:grpSpPr>
        <p:sp>
          <p:nvSpPr>
            <p:cNvPr id="854" name="Google Shape;854;p51"/>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5" name="Google Shape;855;p51"/>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6" name="Google Shape;856;p51"/>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57" name="Google Shape;857;p51"/>
            <p:cNvGrpSpPr/>
            <p:nvPr/>
          </p:nvGrpSpPr>
          <p:grpSpPr>
            <a:xfrm>
              <a:off x="6506504" y="937343"/>
              <a:ext cx="744273" cy="793950"/>
              <a:chOff x="6565437" y="1588001"/>
              <a:chExt cx="744273" cy="793950"/>
            </a:xfrm>
          </p:grpSpPr>
          <p:sp>
            <p:nvSpPr>
              <p:cNvPr id="858" name="Google Shape;858;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9" name="Google Shape;859;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0" name="Google Shape;860;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1" name="Google Shape;861;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2" name="Google Shape;862;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3" name="Google Shape;863;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4" name="Google Shape;864;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5" name="Google Shape;865;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6" name="Google Shape;866;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7" name="Google Shape;867;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868" name="Google Shape;868;p51"/>
          <p:cNvGrpSpPr/>
          <p:nvPr/>
        </p:nvGrpSpPr>
        <p:grpSpPr>
          <a:xfrm>
            <a:off x="5521088" y="797418"/>
            <a:ext cx="460705" cy="491455"/>
            <a:chOff x="7638277" y="937343"/>
            <a:chExt cx="744273" cy="793950"/>
          </a:xfrm>
        </p:grpSpPr>
        <p:sp>
          <p:nvSpPr>
            <p:cNvPr id="869" name="Google Shape;869;p51"/>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0" name="Google Shape;870;p51"/>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1" name="Google Shape;871;p51"/>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2" name="Google Shape;872;p51"/>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73" name="Google Shape;873;p51"/>
            <p:cNvGrpSpPr/>
            <p:nvPr/>
          </p:nvGrpSpPr>
          <p:grpSpPr>
            <a:xfrm>
              <a:off x="7638277" y="937343"/>
              <a:ext cx="744273" cy="793950"/>
              <a:chOff x="6565437" y="1588001"/>
              <a:chExt cx="744273" cy="793950"/>
            </a:xfrm>
          </p:grpSpPr>
          <p:sp>
            <p:nvSpPr>
              <p:cNvPr id="874" name="Google Shape;874;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5" name="Google Shape;875;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6" name="Google Shape;876;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7" name="Google Shape;877;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8" name="Google Shape;878;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9" name="Google Shape;879;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0" name="Google Shape;880;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1" name="Google Shape;881;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2" name="Google Shape;882;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3" name="Google Shape;883;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884" name="Google Shape;884;p51"/>
          <p:cNvGrpSpPr/>
          <p:nvPr/>
        </p:nvGrpSpPr>
        <p:grpSpPr>
          <a:xfrm>
            <a:off x="3061198" y="2986973"/>
            <a:ext cx="445779" cy="400764"/>
            <a:chOff x="3778727" y="4460423"/>
            <a:chExt cx="720160" cy="647438"/>
          </a:xfrm>
        </p:grpSpPr>
        <p:sp>
          <p:nvSpPr>
            <p:cNvPr id="885" name="Google Shape;885;p51"/>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6" name="Google Shape;886;p51"/>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7" name="Google Shape;887;p51"/>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8" name="Google Shape;888;p51"/>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9" name="Google Shape;889;p51"/>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0" name="Google Shape;890;p51"/>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1" name="Google Shape;891;p51"/>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92" name="Google Shape;892;p51"/>
          <p:cNvGrpSpPr/>
          <p:nvPr/>
        </p:nvGrpSpPr>
        <p:grpSpPr>
          <a:xfrm>
            <a:off x="1138083" y="2972048"/>
            <a:ext cx="445680" cy="430613"/>
            <a:chOff x="557494" y="4436312"/>
            <a:chExt cx="720000" cy="695660"/>
          </a:xfrm>
        </p:grpSpPr>
        <p:sp>
          <p:nvSpPr>
            <p:cNvPr id="893" name="Google Shape;893;p51"/>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4" name="Google Shape;894;p51"/>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5" name="Google Shape;895;p51"/>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6" name="Google Shape;896;p51"/>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97" name="Google Shape;897;p51"/>
          <p:cNvGrpSpPr/>
          <p:nvPr/>
        </p:nvGrpSpPr>
        <p:grpSpPr>
          <a:xfrm>
            <a:off x="4343305" y="2964459"/>
            <a:ext cx="445833" cy="445792"/>
            <a:chOff x="5926265" y="4424051"/>
            <a:chExt cx="720246" cy="720181"/>
          </a:xfrm>
        </p:grpSpPr>
        <p:sp>
          <p:nvSpPr>
            <p:cNvPr id="898" name="Google Shape;898;p51"/>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9" name="Google Shape;899;p51"/>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0" name="Google Shape;900;p51"/>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1" name="Google Shape;901;p51"/>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02" name="Google Shape;902;p51"/>
          <p:cNvGrpSpPr/>
          <p:nvPr/>
        </p:nvGrpSpPr>
        <p:grpSpPr>
          <a:xfrm>
            <a:off x="1779066" y="2984013"/>
            <a:ext cx="445680" cy="406684"/>
            <a:chOff x="1631150" y="4455641"/>
            <a:chExt cx="720000" cy="657002"/>
          </a:xfrm>
        </p:grpSpPr>
        <p:sp>
          <p:nvSpPr>
            <p:cNvPr id="903" name="Google Shape;903;p51"/>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4" name="Google Shape;904;p51"/>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5" name="Google Shape;905;p51"/>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6" name="Google Shape;906;p51"/>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7" name="Google Shape;907;p51"/>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08" name="Google Shape;908;p51"/>
          <p:cNvGrpSpPr/>
          <p:nvPr/>
        </p:nvGrpSpPr>
        <p:grpSpPr>
          <a:xfrm>
            <a:off x="2420095" y="2983429"/>
            <a:ext cx="445680" cy="407853"/>
            <a:chOff x="2704878" y="4454697"/>
            <a:chExt cx="720000" cy="658889"/>
          </a:xfrm>
        </p:grpSpPr>
        <p:sp>
          <p:nvSpPr>
            <p:cNvPr id="909" name="Google Shape;909;p51"/>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0" name="Google Shape;910;p51"/>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1" name="Google Shape;911;p51"/>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2" name="Google Shape;912;p51"/>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3" name="Google Shape;913;p51"/>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4" name="Google Shape;914;p51"/>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15" name="Google Shape;915;p51"/>
          <p:cNvGrpSpPr/>
          <p:nvPr/>
        </p:nvGrpSpPr>
        <p:grpSpPr>
          <a:xfrm>
            <a:off x="3702366" y="2985387"/>
            <a:ext cx="445549" cy="403935"/>
            <a:chOff x="4852681" y="4457861"/>
            <a:chExt cx="719788" cy="652561"/>
          </a:xfrm>
        </p:grpSpPr>
        <p:sp>
          <p:nvSpPr>
            <p:cNvPr id="916" name="Google Shape;916;p51"/>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17" name="Google Shape;917;p51"/>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18" name="Google Shape;918;p51"/>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919" name="Google Shape;919;p51"/>
          <p:cNvGrpSpPr/>
          <p:nvPr/>
        </p:nvGrpSpPr>
        <p:grpSpPr>
          <a:xfrm>
            <a:off x="4984527" y="2975824"/>
            <a:ext cx="445818" cy="423063"/>
            <a:chOff x="7000306" y="4442411"/>
            <a:chExt cx="720224" cy="683463"/>
          </a:xfrm>
        </p:grpSpPr>
        <p:sp>
          <p:nvSpPr>
            <p:cNvPr id="920" name="Google Shape;920;p51"/>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21" name="Google Shape;921;p51"/>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22" name="Google Shape;922;p51"/>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23" name="Google Shape;923;p51"/>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24" name="Google Shape;924;p51"/>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925" name="Google Shape;925;p51"/>
          <p:cNvGrpSpPr/>
          <p:nvPr/>
        </p:nvGrpSpPr>
        <p:grpSpPr>
          <a:xfrm>
            <a:off x="5625735" y="2973621"/>
            <a:ext cx="445779" cy="427468"/>
            <a:chOff x="8074325" y="4438852"/>
            <a:chExt cx="720160" cy="690579"/>
          </a:xfrm>
        </p:grpSpPr>
        <p:sp>
          <p:nvSpPr>
            <p:cNvPr id="926" name="Google Shape;926;p51"/>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27" name="Google Shape;927;p51"/>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28" name="Google Shape;928;p51"/>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29" name="Google Shape;929;p51"/>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30" name="Google Shape;930;p51"/>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31" name="Google Shape;931;p51"/>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932" name="Google Shape;932;p51"/>
          <p:cNvGrpSpPr/>
          <p:nvPr/>
        </p:nvGrpSpPr>
        <p:grpSpPr>
          <a:xfrm>
            <a:off x="6908080" y="2987570"/>
            <a:ext cx="445629" cy="399565"/>
            <a:chOff x="9878975" y="4425243"/>
            <a:chExt cx="719918" cy="645502"/>
          </a:xfrm>
        </p:grpSpPr>
        <p:sp>
          <p:nvSpPr>
            <p:cNvPr id="933" name="Google Shape;933;p51"/>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4" name="Google Shape;934;p51"/>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5" name="Google Shape;935;p51"/>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36" name="Google Shape;936;p51"/>
          <p:cNvGrpSpPr/>
          <p:nvPr/>
        </p:nvGrpSpPr>
        <p:grpSpPr>
          <a:xfrm>
            <a:off x="7549097" y="2976371"/>
            <a:ext cx="445785" cy="421964"/>
            <a:chOff x="10914544" y="4407150"/>
            <a:chExt cx="720170" cy="681687"/>
          </a:xfrm>
        </p:grpSpPr>
        <p:sp>
          <p:nvSpPr>
            <p:cNvPr id="937" name="Google Shape;937;p51"/>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8" name="Google Shape;938;p51"/>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9" name="Google Shape;939;p51"/>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0" name="Google Shape;940;p51"/>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41" name="Google Shape;941;p51"/>
          <p:cNvGrpSpPr/>
          <p:nvPr/>
        </p:nvGrpSpPr>
        <p:grpSpPr>
          <a:xfrm>
            <a:off x="6266887" y="2984485"/>
            <a:ext cx="445805" cy="405735"/>
            <a:chOff x="8843122" y="4420259"/>
            <a:chExt cx="720202" cy="655469"/>
          </a:xfrm>
        </p:grpSpPr>
        <p:sp>
          <p:nvSpPr>
            <p:cNvPr id="942" name="Google Shape;942;p51"/>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3" name="Google Shape;943;p51"/>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4" name="Google Shape;944;p51"/>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5" name="Google Shape;945;p51"/>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6" name="Google Shape;946;p51"/>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7" name="Google Shape;947;p51"/>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48" name="Google Shape;948;p51"/>
          <p:cNvGrpSpPr/>
          <p:nvPr/>
        </p:nvGrpSpPr>
        <p:grpSpPr>
          <a:xfrm>
            <a:off x="3069757" y="2283047"/>
            <a:ext cx="445812" cy="394518"/>
            <a:chOff x="1510757" y="3225422"/>
            <a:chExt cx="720214" cy="637347"/>
          </a:xfrm>
        </p:grpSpPr>
        <p:sp>
          <p:nvSpPr>
            <p:cNvPr id="949" name="Google Shape;949;p51"/>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0" name="Google Shape;950;p51"/>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1" name="Google Shape;951;p51"/>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2" name="Google Shape;952;p51"/>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3" name="Google Shape;953;p51"/>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4" name="Google Shape;954;p51"/>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5" name="Google Shape;955;p51"/>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56" name="Google Shape;956;p51"/>
          <p:cNvGrpSpPr/>
          <p:nvPr/>
        </p:nvGrpSpPr>
        <p:grpSpPr>
          <a:xfrm>
            <a:off x="3761148" y="2300567"/>
            <a:ext cx="445767" cy="359478"/>
            <a:chOff x="2595501" y="3253725"/>
            <a:chExt cx="720141" cy="580739"/>
          </a:xfrm>
        </p:grpSpPr>
        <p:sp>
          <p:nvSpPr>
            <p:cNvPr id="957" name="Google Shape;957;p51"/>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8" name="Google Shape;958;p51"/>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9" name="Google Shape;959;p51"/>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0" name="Google Shape;960;p51"/>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61" name="Google Shape;961;p51"/>
          <p:cNvGrpSpPr/>
          <p:nvPr/>
        </p:nvGrpSpPr>
        <p:grpSpPr>
          <a:xfrm>
            <a:off x="5143819" y="2257535"/>
            <a:ext cx="443879" cy="445541"/>
            <a:chOff x="4764809" y="3184208"/>
            <a:chExt cx="717090" cy="719775"/>
          </a:xfrm>
        </p:grpSpPr>
        <p:sp>
          <p:nvSpPr>
            <p:cNvPr id="962" name="Google Shape;962;p51"/>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3" name="Google Shape;963;p51"/>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4" name="Google Shape;964;p51"/>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65" name="Google Shape;965;p51"/>
          <p:cNvGrpSpPr/>
          <p:nvPr/>
        </p:nvGrpSpPr>
        <p:grpSpPr>
          <a:xfrm>
            <a:off x="4452495" y="2286500"/>
            <a:ext cx="445746" cy="387612"/>
            <a:chOff x="3680173" y="3231000"/>
            <a:chExt cx="720106" cy="626190"/>
          </a:xfrm>
        </p:grpSpPr>
        <p:sp>
          <p:nvSpPr>
            <p:cNvPr id="966" name="Google Shape;966;p51"/>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7" name="Google Shape;967;p51"/>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8" name="Google Shape;968;p51"/>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69" name="Google Shape;969;p51"/>
          <p:cNvGrpSpPr/>
          <p:nvPr/>
        </p:nvGrpSpPr>
        <p:grpSpPr>
          <a:xfrm>
            <a:off x="6524582" y="2257496"/>
            <a:ext cx="443283" cy="445620"/>
            <a:chOff x="6931035" y="3184144"/>
            <a:chExt cx="716128" cy="719903"/>
          </a:xfrm>
        </p:grpSpPr>
        <p:sp>
          <p:nvSpPr>
            <p:cNvPr id="970" name="Google Shape;970;p51"/>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1" name="Google Shape;971;p51"/>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2" name="Google Shape;972;p51"/>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3" name="Google Shape;973;p51"/>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74" name="Google Shape;974;p51"/>
          <p:cNvGrpSpPr/>
          <p:nvPr/>
        </p:nvGrpSpPr>
        <p:grpSpPr>
          <a:xfrm>
            <a:off x="5833276" y="2257448"/>
            <a:ext cx="445727" cy="445714"/>
            <a:chOff x="5846429" y="3184067"/>
            <a:chExt cx="720076" cy="720055"/>
          </a:xfrm>
        </p:grpSpPr>
        <p:sp>
          <p:nvSpPr>
            <p:cNvPr id="975" name="Google Shape;975;p51"/>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6" name="Google Shape;976;p51"/>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7" name="Google Shape;977;p51"/>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8" name="Google Shape;978;p51"/>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79" name="Google Shape;979;p51"/>
          <p:cNvGrpSpPr/>
          <p:nvPr/>
        </p:nvGrpSpPr>
        <p:grpSpPr>
          <a:xfrm>
            <a:off x="2520481" y="2257393"/>
            <a:ext cx="303698" cy="445825"/>
            <a:chOff x="655600" y="3183978"/>
            <a:chExt cx="490627" cy="720234"/>
          </a:xfrm>
        </p:grpSpPr>
        <p:sp>
          <p:nvSpPr>
            <p:cNvPr id="980" name="Google Shape;980;p51"/>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1" name="Google Shape;981;p51"/>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2" name="Google Shape;982;p51"/>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3" name="Google Shape;983;p51"/>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4" name="Google Shape;984;p51"/>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85" name="Google Shape;985;p51"/>
          <p:cNvGrpSpPr/>
          <p:nvPr/>
        </p:nvGrpSpPr>
        <p:grpSpPr>
          <a:xfrm>
            <a:off x="7213443" y="2257509"/>
            <a:ext cx="189785" cy="445592"/>
            <a:chOff x="8011692" y="3184166"/>
            <a:chExt cx="306600" cy="719859"/>
          </a:xfrm>
        </p:grpSpPr>
        <p:sp>
          <p:nvSpPr>
            <p:cNvPr id="986" name="Google Shape;986;p51"/>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87" name="Google Shape;987;p51"/>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88" name="Google Shape;988;p51"/>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89" name="Google Shape;989;p51"/>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90" name="Google Shape;990;p51"/>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91" name="Google Shape;991;p51"/>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992" name="Google Shape;992;p51"/>
          <p:cNvGrpSpPr/>
          <p:nvPr/>
        </p:nvGrpSpPr>
        <p:grpSpPr>
          <a:xfrm>
            <a:off x="7648230" y="2257259"/>
            <a:ext cx="246199" cy="445516"/>
            <a:chOff x="4556125" y="630237"/>
            <a:chExt cx="3081338" cy="5568950"/>
          </a:xfrm>
        </p:grpSpPr>
        <p:sp>
          <p:nvSpPr>
            <p:cNvPr id="993" name="Google Shape;993;p51"/>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94" name="Google Shape;994;p51"/>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95" name="Google Shape;995;p51"/>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96" name="Google Shape;996;p51"/>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97" name="Google Shape;997;p51"/>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98" name="Google Shape;998;p51"/>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99" name="Google Shape;999;p51"/>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000" name="Google Shape;1000;p51"/>
          <p:cNvGrpSpPr/>
          <p:nvPr/>
        </p:nvGrpSpPr>
        <p:grpSpPr>
          <a:xfrm>
            <a:off x="1829253" y="2257459"/>
            <a:ext cx="445768" cy="445697"/>
            <a:chOff x="1674084" y="3214987"/>
            <a:chExt cx="720142" cy="720027"/>
          </a:xfrm>
        </p:grpSpPr>
        <p:sp>
          <p:nvSpPr>
            <p:cNvPr id="1001" name="Google Shape;1001;p51"/>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2" name="Google Shape;1002;p51"/>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3" name="Google Shape;1003;p51"/>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4" name="Google Shape;1004;p51"/>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5" name="Google Shape;1005;p51"/>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6" name="Google Shape;1006;p51"/>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7" name="Google Shape;1007;p51"/>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8" name="Google Shape;1008;p51"/>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9" name="Google Shape;1009;p51"/>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0" name="Google Shape;1010;p51"/>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1" name="Google Shape;1011;p51"/>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2" name="Google Shape;1012;p51"/>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3" name="Google Shape;1013;p51"/>
          <p:cNvGrpSpPr/>
          <p:nvPr/>
        </p:nvGrpSpPr>
        <p:grpSpPr>
          <a:xfrm>
            <a:off x="1138094" y="2257421"/>
            <a:ext cx="445578" cy="445773"/>
            <a:chOff x="557511" y="3214925"/>
            <a:chExt cx="719836" cy="720150"/>
          </a:xfrm>
        </p:grpSpPr>
        <p:sp>
          <p:nvSpPr>
            <p:cNvPr id="1014" name="Google Shape;1014;p51"/>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5" name="Google Shape;1015;p51"/>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6" name="Google Shape;1016;p51"/>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7" name="Google Shape;1017;p51"/>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8" name="Google Shape;1018;p51"/>
          <p:cNvGrpSpPr/>
          <p:nvPr/>
        </p:nvGrpSpPr>
        <p:grpSpPr>
          <a:xfrm>
            <a:off x="1081977" y="3693756"/>
            <a:ext cx="445905" cy="400522"/>
            <a:chOff x="1147762" y="1131887"/>
            <a:chExt cx="5137150" cy="4619626"/>
          </a:xfrm>
        </p:grpSpPr>
        <p:sp>
          <p:nvSpPr>
            <p:cNvPr id="1019" name="Google Shape;1019;p51"/>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0" name="Google Shape;1020;p51"/>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1" name="Google Shape;1021;p51"/>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22" name="Google Shape;1022;p51"/>
          <p:cNvGrpSpPr/>
          <p:nvPr/>
        </p:nvGrpSpPr>
        <p:grpSpPr>
          <a:xfrm>
            <a:off x="1879306" y="3687410"/>
            <a:ext cx="445901" cy="413282"/>
            <a:chOff x="1570037" y="1341437"/>
            <a:chExt cx="4943475" cy="4576762"/>
          </a:xfrm>
        </p:grpSpPr>
        <p:sp>
          <p:nvSpPr>
            <p:cNvPr id="1023" name="Google Shape;1023;p51"/>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24" name="Google Shape;1024;p51"/>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25" name="Google Shape;1025;p51"/>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26" name="Google Shape;1026;p51"/>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27" name="Google Shape;1027;p51"/>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28" name="Google Shape;1028;p51"/>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029" name="Google Shape;1029;p51"/>
          <p:cNvGrpSpPr/>
          <p:nvPr/>
        </p:nvGrpSpPr>
        <p:grpSpPr>
          <a:xfrm>
            <a:off x="4364629" y="3671511"/>
            <a:ext cx="441332" cy="445721"/>
            <a:chOff x="5770007" y="5489899"/>
            <a:chExt cx="712976" cy="720067"/>
          </a:xfrm>
        </p:grpSpPr>
        <p:sp>
          <p:nvSpPr>
            <p:cNvPr id="1030" name="Google Shape;1030;p51"/>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1" name="Google Shape;1031;p51"/>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2" name="Google Shape;1032;p51"/>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3" name="Google Shape;1033;p51"/>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4" name="Google Shape;1034;p51"/>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5" name="Google Shape;1035;p51"/>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6" name="Google Shape;1036;p51"/>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7" name="Google Shape;1037;p51"/>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8" name="Google Shape;1038;p51"/>
          <p:cNvGrpSpPr/>
          <p:nvPr/>
        </p:nvGrpSpPr>
        <p:grpSpPr>
          <a:xfrm>
            <a:off x="5157420" y="3693981"/>
            <a:ext cx="445651" cy="400824"/>
            <a:chOff x="7050768" y="5526199"/>
            <a:chExt cx="719953" cy="647534"/>
          </a:xfrm>
        </p:grpSpPr>
        <p:sp>
          <p:nvSpPr>
            <p:cNvPr id="1039" name="Google Shape;1039;p51"/>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0" name="Google Shape;1040;p51"/>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1" name="Google Shape;1041;p51"/>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2" name="Google Shape;1042;p51"/>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3" name="Google Shape;1043;p51"/>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4" name="Google Shape;1044;p51"/>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5" name="Google Shape;1045;p51"/>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6" name="Google Shape;1046;p51"/>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7" name="Google Shape;1047;p51"/>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8" name="Google Shape;1048;p51"/>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9" name="Google Shape;1049;p51"/>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0" name="Google Shape;1050;p51"/>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51" name="Google Shape;1051;p51"/>
          <p:cNvGrpSpPr/>
          <p:nvPr/>
        </p:nvGrpSpPr>
        <p:grpSpPr>
          <a:xfrm>
            <a:off x="6751936" y="3694051"/>
            <a:ext cx="445681" cy="400651"/>
            <a:chOff x="9626723" y="5526313"/>
            <a:chExt cx="720002" cy="647256"/>
          </a:xfrm>
        </p:grpSpPr>
        <p:sp>
          <p:nvSpPr>
            <p:cNvPr id="1052" name="Google Shape;1052;p51"/>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3" name="Google Shape;1053;p51"/>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4" name="Google Shape;1054;p51"/>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5" name="Google Shape;1055;p51"/>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6" name="Google Shape;1056;p51"/>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7" name="Google Shape;1057;p51"/>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8" name="Google Shape;1058;p51"/>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9" name="Google Shape;1059;p51"/>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0" name="Google Shape;1060;p51"/>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1" name="Google Shape;1061;p51"/>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2" name="Google Shape;1062;p51"/>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3" name="Google Shape;1063;p51"/>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64" name="Google Shape;1064;p51"/>
          <p:cNvGrpSpPr/>
          <p:nvPr/>
        </p:nvGrpSpPr>
        <p:grpSpPr>
          <a:xfrm>
            <a:off x="7549176" y="3671488"/>
            <a:ext cx="445582" cy="445743"/>
            <a:chOff x="10914672" y="5489861"/>
            <a:chExt cx="719842" cy="720102"/>
          </a:xfrm>
        </p:grpSpPr>
        <p:sp>
          <p:nvSpPr>
            <p:cNvPr id="1065" name="Google Shape;1065;p51"/>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6" name="Google Shape;1066;p51"/>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7" name="Google Shape;1067;p51"/>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8" name="Google Shape;1068;p51"/>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9" name="Google Shape;1069;p51"/>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0" name="Google Shape;1070;p51"/>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1" name="Google Shape;1071;p51"/>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2" name="Google Shape;1072;p51"/>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3" name="Google Shape;1073;p51"/>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4" name="Google Shape;1074;p51"/>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5" name="Google Shape;1075;p51"/>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6" name="Google Shape;1076;p51"/>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7" name="Google Shape;1077;p51"/>
          <p:cNvGrpSpPr/>
          <p:nvPr/>
        </p:nvGrpSpPr>
        <p:grpSpPr>
          <a:xfrm>
            <a:off x="5954636" y="3681752"/>
            <a:ext cx="445821" cy="425246"/>
            <a:chOff x="8338678" y="5506443"/>
            <a:chExt cx="720227" cy="686988"/>
          </a:xfrm>
        </p:grpSpPr>
        <p:sp>
          <p:nvSpPr>
            <p:cNvPr id="1078" name="Google Shape;1078;p51"/>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9" name="Google Shape;1079;p51"/>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0" name="Google Shape;1080;p51"/>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1" name="Google Shape;1081;p51"/>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2" name="Google Shape;1082;p51"/>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3" name="Google Shape;1083;p51"/>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4" name="Google Shape;1084;p51"/>
          <p:cNvGrpSpPr/>
          <p:nvPr/>
        </p:nvGrpSpPr>
        <p:grpSpPr>
          <a:xfrm>
            <a:off x="2676293" y="3736342"/>
            <a:ext cx="1336824" cy="316035"/>
            <a:chOff x="3042485" y="5594633"/>
            <a:chExt cx="2159652" cy="510557"/>
          </a:xfrm>
        </p:grpSpPr>
        <p:sp>
          <p:nvSpPr>
            <p:cNvPr id="1085" name="Google Shape;1085;p51"/>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6" name="Google Shape;1086;p51"/>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7" name="Google Shape;1087;p51"/>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8" name="Google Shape;1088;p51"/>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9" name="Google Shape;1089;p51"/>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0" name="Google Shape;1090;p51"/>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1" name="Google Shape;1091;p51"/>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2" name="Google Shape;1092;p51"/>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3" name="Google Shape;1093;p51"/>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4" name="Google Shape;1094;p51"/>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5" name="Google Shape;1095;p51"/>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6" name="Google Shape;1096;p51"/>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7" name="Google Shape;1097;p51"/>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51"/>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51"/>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0" name="Google Shape;1100;p51"/>
          <p:cNvGrpSpPr/>
          <p:nvPr/>
        </p:nvGrpSpPr>
        <p:grpSpPr>
          <a:xfrm>
            <a:off x="1879183" y="4379878"/>
            <a:ext cx="445738" cy="442950"/>
            <a:chOff x="1442627" y="5710929"/>
            <a:chExt cx="594318" cy="590600"/>
          </a:xfrm>
        </p:grpSpPr>
        <p:sp>
          <p:nvSpPr>
            <p:cNvPr id="1101" name="Google Shape;1101;p51"/>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51"/>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3" name="Google Shape;1103;p51"/>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4" name="Google Shape;1104;p51"/>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5" name="Google Shape;1105;p51"/>
          <p:cNvGrpSpPr/>
          <p:nvPr/>
        </p:nvGrpSpPr>
        <p:grpSpPr>
          <a:xfrm>
            <a:off x="6788033" y="4378458"/>
            <a:ext cx="373053" cy="445791"/>
            <a:chOff x="8095060" y="5664590"/>
            <a:chExt cx="497404" cy="594389"/>
          </a:xfrm>
        </p:grpSpPr>
        <p:grpSp>
          <p:nvGrpSpPr>
            <p:cNvPr id="1106" name="Google Shape;1106;p51"/>
            <p:cNvGrpSpPr/>
            <p:nvPr/>
          </p:nvGrpSpPr>
          <p:grpSpPr>
            <a:xfrm>
              <a:off x="8095060" y="5969027"/>
              <a:ext cx="497404" cy="289951"/>
              <a:chOff x="8095060" y="5969027"/>
              <a:chExt cx="497404" cy="289951"/>
            </a:xfrm>
          </p:grpSpPr>
          <p:sp>
            <p:nvSpPr>
              <p:cNvPr id="1107" name="Google Shape;1107;p51"/>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8" name="Google Shape;1108;p51"/>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9" name="Google Shape;1109;p51"/>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0" name="Google Shape;1110;p51"/>
            <p:cNvGrpSpPr/>
            <p:nvPr/>
          </p:nvGrpSpPr>
          <p:grpSpPr>
            <a:xfrm>
              <a:off x="8095060" y="5867832"/>
              <a:ext cx="497404" cy="289312"/>
              <a:chOff x="8095060" y="5867832"/>
              <a:chExt cx="497404" cy="289312"/>
            </a:xfrm>
          </p:grpSpPr>
          <p:sp>
            <p:nvSpPr>
              <p:cNvPr id="1111" name="Google Shape;1111;p51"/>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2" name="Google Shape;1112;p51"/>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3" name="Google Shape;1113;p51"/>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4" name="Google Shape;1114;p51"/>
            <p:cNvGrpSpPr/>
            <p:nvPr/>
          </p:nvGrpSpPr>
          <p:grpSpPr>
            <a:xfrm>
              <a:off x="8095060" y="5765998"/>
              <a:ext cx="497404" cy="289312"/>
              <a:chOff x="8095060" y="5765998"/>
              <a:chExt cx="497404" cy="289312"/>
            </a:xfrm>
          </p:grpSpPr>
          <p:sp>
            <p:nvSpPr>
              <p:cNvPr id="1115" name="Google Shape;1115;p51"/>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51"/>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51"/>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51"/>
            <p:cNvGrpSpPr/>
            <p:nvPr/>
          </p:nvGrpSpPr>
          <p:grpSpPr>
            <a:xfrm>
              <a:off x="8095060" y="5664590"/>
              <a:ext cx="497404" cy="290164"/>
              <a:chOff x="8095060" y="5664590"/>
              <a:chExt cx="497404" cy="290164"/>
            </a:xfrm>
          </p:grpSpPr>
          <p:sp>
            <p:nvSpPr>
              <p:cNvPr id="1119" name="Google Shape;1119;p51"/>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51"/>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51"/>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22" name="Google Shape;1122;p51"/>
          <p:cNvGrpSpPr/>
          <p:nvPr/>
        </p:nvGrpSpPr>
        <p:grpSpPr>
          <a:xfrm>
            <a:off x="2870825" y="4378486"/>
            <a:ext cx="557162" cy="445734"/>
            <a:chOff x="4607809" y="5664627"/>
            <a:chExt cx="742883" cy="594312"/>
          </a:xfrm>
        </p:grpSpPr>
        <p:sp>
          <p:nvSpPr>
            <p:cNvPr id="1123" name="Google Shape;1123;p51"/>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51"/>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51"/>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51"/>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7" name="Google Shape;1127;p51"/>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8" name="Google Shape;1128;p51"/>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51"/>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51"/>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1" name="Google Shape;1131;p51"/>
          <p:cNvGrpSpPr/>
          <p:nvPr/>
        </p:nvGrpSpPr>
        <p:grpSpPr>
          <a:xfrm>
            <a:off x="3973890" y="4378543"/>
            <a:ext cx="1079865" cy="445620"/>
            <a:chOff x="2571250" y="5664711"/>
            <a:chExt cx="1439820" cy="594160"/>
          </a:xfrm>
        </p:grpSpPr>
        <p:sp>
          <p:nvSpPr>
            <p:cNvPr id="1132" name="Google Shape;1132;p51"/>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3" name="Google Shape;1133;p51"/>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134" name="Google Shape;1134;p51"/>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5" name="Google Shape;1135;p51"/>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136" name="Google Shape;1136;p51"/>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7" name="Google Shape;1137;p51"/>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138" name="Google Shape;1138;p51"/>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9" name="Google Shape;1139;p51"/>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140" name="Google Shape;1140;p51"/>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1" name="Google Shape;1141;p51"/>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142" name="Google Shape;1142;p51"/>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3" name="Google Shape;1143;p51"/>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144" name="Google Shape;1144;p51"/>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5" name="Google Shape;1145;p51"/>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146" name="Google Shape;1146;p51"/>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7" name="Google Shape;1147;p51"/>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148" name="Google Shape;1148;p51"/>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9" name="Google Shape;1149;p51"/>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0" name="Google Shape;1150;p51"/>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1" name="Google Shape;1151;p51"/>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2" name="Google Shape;1152;p51"/>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3" name="Google Shape;1153;p51"/>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4" name="Google Shape;1154;p51"/>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5" name="Google Shape;1155;p51"/>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156" name="Google Shape;1156;p51"/>
          <p:cNvGrpSpPr/>
          <p:nvPr/>
        </p:nvGrpSpPr>
        <p:grpSpPr>
          <a:xfrm>
            <a:off x="5599659" y="4378335"/>
            <a:ext cx="642470" cy="446036"/>
            <a:chOff x="6332670" y="5663946"/>
            <a:chExt cx="856627" cy="594715"/>
          </a:xfrm>
        </p:grpSpPr>
        <p:grpSp>
          <p:nvGrpSpPr>
            <p:cNvPr id="1157" name="Google Shape;1157;p51"/>
            <p:cNvGrpSpPr/>
            <p:nvPr/>
          </p:nvGrpSpPr>
          <p:grpSpPr>
            <a:xfrm>
              <a:off x="6392364" y="5663946"/>
              <a:ext cx="796933" cy="185801"/>
              <a:chOff x="3321050" y="1066800"/>
              <a:chExt cx="6505573" cy="1508125"/>
            </a:xfrm>
          </p:grpSpPr>
          <p:sp>
            <p:nvSpPr>
              <p:cNvPr id="1158" name="Google Shape;1158;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51"/>
            <p:cNvGrpSpPr/>
            <p:nvPr/>
          </p:nvGrpSpPr>
          <p:grpSpPr>
            <a:xfrm flipH="1">
              <a:off x="6332670" y="5868403"/>
              <a:ext cx="796933" cy="185801"/>
              <a:chOff x="3321050" y="1066800"/>
              <a:chExt cx="6505573" cy="1508125"/>
            </a:xfrm>
          </p:grpSpPr>
          <p:sp>
            <p:nvSpPr>
              <p:cNvPr id="1161" name="Google Shape;1161;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3" name="Google Shape;1163;p51"/>
            <p:cNvGrpSpPr/>
            <p:nvPr/>
          </p:nvGrpSpPr>
          <p:grpSpPr>
            <a:xfrm>
              <a:off x="6392364" y="6072860"/>
              <a:ext cx="796933" cy="185801"/>
              <a:chOff x="3321050" y="1066800"/>
              <a:chExt cx="6505573" cy="1508125"/>
            </a:xfrm>
          </p:grpSpPr>
          <p:sp>
            <p:nvSpPr>
              <p:cNvPr id="1164" name="Google Shape;1164;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5" name="Google Shape;1165;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166" name="Google Shape;1166;p51"/>
          <p:cNvSpPr txBox="1">
            <a:spLocks noGrp="1"/>
          </p:cNvSpPr>
          <p:nvPr>
            <p:ph type="title" idx="4294967295"/>
          </p:nvPr>
        </p:nvSpPr>
        <p:spPr>
          <a:xfrm>
            <a:off x="855300" y="249075"/>
            <a:ext cx="7433400" cy="39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Diagrams and infographics</a:t>
            </a:r>
            <a:endParaRPr sz="2000"/>
          </a:p>
        </p:txBody>
      </p:sp>
      <p:sp>
        <p:nvSpPr>
          <p:cNvPr id="1167" name="Google Shape;1167;p5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p52"/>
          <p:cNvSpPr txBox="1"/>
          <p:nvPr/>
        </p:nvSpPr>
        <p:spPr>
          <a:xfrm>
            <a:off x="7319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dk1"/>
                </a:solidFill>
                <a:latin typeface="Inter-Regular"/>
                <a:ea typeface="Inter-Regular"/>
                <a:cs typeface="Inter-Regular"/>
                <a:sym typeface="Inter-Regular"/>
              </a:rPr>
              <a:t>✋👆👉👍👤👦👧👨👩👪💃🏃💑❤😂😉😋😒😭👶😸🐟🍒🍔💣📌📖🔨🎃🎈🎨🏈🏰🌏🔌🔑</a:t>
            </a:r>
            <a:r>
              <a:rPr lang="en" sz="2400">
                <a:solidFill>
                  <a:schemeClr val="lt1"/>
                </a:solidFill>
                <a:highlight>
                  <a:schemeClr val="dk1"/>
                </a:highlight>
                <a:latin typeface="Inter-Regular"/>
                <a:ea typeface="Inter-Regular"/>
                <a:cs typeface="Inter-Regular"/>
                <a:sym typeface="Inter-Regular"/>
              </a:rPr>
              <a:t> and many more...</a:t>
            </a:r>
            <a:endParaRPr sz="2400">
              <a:solidFill>
                <a:schemeClr val="lt1"/>
              </a:solidFill>
              <a:highlight>
                <a:schemeClr val="dk1"/>
              </a:highlight>
              <a:latin typeface="Inter-Regular"/>
              <a:ea typeface="Inter-Regular"/>
              <a:cs typeface="Inter-Regular"/>
              <a:sym typeface="Inter-Regular"/>
            </a:endParaRPr>
          </a:p>
        </p:txBody>
      </p:sp>
      <p:sp>
        <p:nvSpPr>
          <p:cNvPr id="1173" name="Google Shape;1173;p5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1174" name="Google Shape;1174;p52"/>
          <p:cNvSpPr txBox="1">
            <a:spLocks noGrp="1"/>
          </p:cNvSpPr>
          <p:nvPr>
            <p:ph type="body" idx="4294967295"/>
          </p:nvPr>
        </p:nvSpPr>
        <p:spPr>
          <a:xfrm>
            <a:off x="732025" y="856425"/>
            <a:ext cx="73275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You can also use any emoji as an icon!</a:t>
            </a:r>
            <a:br>
              <a:rPr lang="en" sz="1400"/>
            </a:br>
            <a:r>
              <a:rPr lang="en" sz="1400"/>
              <a:t>And of course it resizes without losing quality.</a:t>
            </a:r>
            <a:endParaRPr sz="1400"/>
          </a:p>
          <a:p>
            <a:pPr marL="0" lvl="0" indent="0" algn="l" rtl="0">
              <a:spcBef>
                <a:spcPts val="600"/>
              </a:spcBef>
              <a:spcAft>
                <a:spcPts val="600"/>
              </a:spcAft>
              <a:buNone/>
            </a:pPr>
            <a:r>
              <a:rPr lang="en" sz="1400"/>
              <a:t>How? Follow Google instructions </a:t>
            </a:r>
            <a:r>
              <a:rPr lang="en" sz="1400" u="sng">
                <a:hlinkClick r:id="rId3"/>
              </a:rPr>
              <a:t>https://twitter.com/googledocs/status/730087240156643328</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178"/>
        <p:cNvGrpSpPr/>
        <p:nvPr/>
      </p:nvGrpSpPr>
      <p:grpSpPr>
        <a:xfrm>
          <a:off x="0" y="0"/>
          <a:ext cx="0" cy="0"/>
          <a:chOff x="0" y="0"/>
          <a:chExt cx="0" cy="0"/>
        </a:xfrm>
      </p:grpSpPr>
      <p:pic>
        <p:nvPicPr>
          <p:cNvPr id="1179" name="Google Shape;1179;p53">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180" name="Google Shape;1180;p53"/>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181" name="Google Shape;1181;p53"/>
          <p:cNvGrpSpPr/>
          <p:nvPr/>
        </p:nvGrpSpPr>
        <p:grpSpPr>
          <a:xfrm>
            <a:off x="690575" y="3290132"/>
            <a:ext cx="7762851" cy="892418"/>
            <a:chOff x="801125" y="3213932"/>
            <a:chExt cx="7762851" cy="892418"/>
          </a:xfrm>
        </p:grpSpPr>
        <p:grpSp>
          <p:nvGrpSpPr>
            <p:cNvPr id="1182" name="Google Shape;1182;p53"/>
            <p:cNvGrpSpPr/>
            <p:nvPr/>
          </p:nvGrpSpPr>
          <p:grpSpPr>
            <a:xfrm>
              <a:off x="4845759" y="3213932"/>
              <a:ext cx="1695900" cy="892418"/>
              <a:chOff x="4845759" y="3213932"/>
              <a:chExt cx="1695900" cy="892418"/>
            </a:xfrm>
          </p:grpSpPr>
          <p:sp>
            <p:nvSpPr>
              <p:cNvPr id="1183" name="Google Shape;1183;p53"/>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184" name="Google Shape;1184;p53"/>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85" name="Google Shape;1185;p53"/>
            <p:cNvGrpSpPr/>
            <p:nvPr/>
          </p:nvGrpSpPr>
          <p:grpSpPr>
            <a:xfrm>
              <a:off x="2823442" y="3214222"/>
              <a:ext cx="1695900" cy="892128"/>
              <a:chOff x="2823442" y="3214222"/>
              <a:chExt cx="1695900" cy="892128"/>
            </a:xfrm>
          </p:grpSpPr>
          <p:sp>
            <p:nvSpPr>
              <p:cNvPr id="1186" name="Google Shape;1186;p53"/>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187" name="Google Shape;1187;p53"/>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88" name="Google Shape;1188;p53"/>
            <p:cNvGrpSpPr/>
            <p:nvPr/>
          </p:nvGrpSpPr>
          <p:grpSpPr>
            <a:xfrm>
              <a:off x="6868076" y="3213932"/>
              <a:ext cx="1695900" cy="892418"/>
              <a:chOff x="6868076" y="3213932"/>
              <a:chExt cx="1695900" cy="892418"/>
            </a:xfrm>
          </p:grpSpPr>
          <p:sp>
            <p:nvSpPr>
              <p:cNvPr id="1189" name="Google Shape;1189;p53"/>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190" name="Google Shape;1190;p53"/>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91" name="Google Shape;1191;p53"/>
            <p:cNvGrpSpPr/>
            <p:nvPr/>
          </p:nvGrpSpPr>
          <p:grpSpPr>
            <a:xfrm>
              <a:off x="801125" y="3214206"/>
              <a:ext cx="1695900" cy="892144"/>
              <a:chOff x="801125" y="3214206"/>
              <a:chExt cx="1695900" cy="892144"/>
            </a:xfrm>
          </p:grpSpPr>
          <p:sp>
            <p:nvSpPr>
              <p:cNvPr id="1192" name="Google Shape;1192;p53"/>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193" name="Google Shape;1193;p53"/>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9"/>
        <p:cNvGrpSpPr/>
        <p:nvPr/>
      </p:nvGrpSpPr>
      <p:grpSpPr>
        <a:xfrm>
          <a:off x="0" y="0"/>
          <a:ext cx="0" cy="0"/>
          <a:chOff x="0" y="0"/>
          <a:chExt cx="0" cy="0"/>
        </a:xfrm>
      </p:grpSpPr>
      <p:sp>
        <p:nvSpPr>
          <p:cNvPr id="100" name="Google Shape;100;p18"/>
          <p:cNvSpPr/>
          <p:nvPr/>
        </p:nvSpPr>
        <p:spPr>
          <a:xfrm rot="10800000">
            <a:off x="-348346" y="421850"/>
            <a:ext cx="2375400" cy="2375400"/>
          </a:xfrm>
          <a:prstGeom prst="chord">
            <a:avLst>
              <a:gd name="adj1" fmla="val 2673960"/>
              <a:gd name="adj2" fmla="val 18921779"/>
            </a:avLst>
          </a:prstGeom>
          <a:solidFill>
            <a:srgbClr val="FFF0ED">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txBox="1">
            <a:spLocks noGrp="1"/>
          </p:cNvSpPr>
          <p:nvPr>
            <p:ph type="ctrTitle" idx="4294967295"/>
          </p:nvPr>
        </p:nvSpPr>
        <p:spPr>
          <a:xfrm>
            <a:off x="96592" y="289776"/>
            <a:ext cx="5872766" cy="72765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dirty="0"/>
              <a:t>Data Understanding </a:t>
            </a:r>
            <a:endParaRPr sz="4400" dirty="0"/>
          </a:p>
        </p:txBody>
      </p:sp>
      <p:sp>
        <p:nvSpPr>
          <p:cNvPr id="102" name="Google Shape;102;p18"/>
          <p:cNvSpPr txBox="1">
            <a:spLocks noGrp="1"/>
          </p:cNvSpPr>
          <p:nvPr>
            <p:ph type="subTitle" idx="4294967295"/>
          </p:nvPr>
        </p:nvSpPr>
        <p:spPr>
          <a:xfrm>
            <a:off x="186744" y="1149506"/>
            <a:ext cx="5550656" cy="38153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endParaRPr lang="en-US" sz="1800" b="0" i="0" dirty="0">
              <a:solidFill>
                <a:srgbClr val="000000"/>
              </a:solidFill>
              <a:effectLst/>
              <a:latin typeface="TimesNewRomanPSMT"/>
            </a:endParaRPr>
          </a:p>
          <a:p>
            <a:pPr marL="0" lvl="0" indent="0" algn="ctr" rtl="0">
              <a:spcBef>
                <a:spcPts val="600"/>
              </a:spcBef>
              <a:spcAft>
                <a:spcPts val="0"/>
              </a:spcAft>
              <a:buNone/>
            </a:pPr>
            <a:endParaRPr lang="en-US" sz="1800" dirty="0">
              <a:solidFill>
                <a:srgbClr val="000000"/>
              </a:solidFill>
              <a:latin typeface="TimesNewRomanPSMT"/>
            </a:endParaRPr>
          </a:p>
          <a:p>
            <a:pPr marL="0" lvl="0" indent="0" algn="ctr" rtl="0">
              <a:spcBef>
                <a:spcPts val="600"/>
              </a:spcBef>
              <a:spcAft>
                <a:spcPts val="0"/>
              </a:spcAft>
              <a:buNone/>
            </a:pPr>
            <a:r>
              <a:rPr lang="en-US" sz="1800" b="0" i="0" dirty="0">
                <a:solidFill>
                  <a:srgbClr val="000000"/>
                </a:solidFill>
                <a:effectLst/>
                <a:latin typeface="TimesNewRomanPSMT"/>
              </a:rPr>
              <a:t>Overview of the dataset structure</a:t>
            </a:r>
            <a:r>
              <a:rPr lang="en-US" dirty="0"/>
              <a:t> </a:t>
            </a:r>
          </a:p>
          <a:p>
            <a:pPr marL="0" lvl="0" indent="0" algn="ctr" rtl="0">
              <a:spcBef>
                <a:spcPts val="600"/>
              </a:spcBef>
              <a:spcAft>
                <a:spcPts val="0"/>
              </a:spcAft>
              <a:buNone/>
            </a:pPr>
            <a:endParaRPr lang="en-US" dirty="0"/>
          </a:p>
          <a:p>
            <a:pPr marL="0" lvl="0" indent="0" algn="l" rtl="0">
              <a:spcBef>
                <a:spcPts val="600"/>
              </a:spcBef>
              <a:spcAft>
                <a:spcPts val="0"/>
              </a:spcAft>
              <a:buNone/>
            </a:pPr>
            <a:r>
              <a:rPr lang="en-US" sz="1800" dirty="0">
                <a:solidFill>
                  <a:srgbClr val="000000"/>
                </a:solidFill>
                <a:latin typeface="TimesNewRomanPSMT"/>
              </a:rPr>
              <a:t>N</a:t>
            </a:r>
            <a:r>
              <a:rPr lang="en-US" sz="1800" b="0" i="0" dirty="0">
                <a:solidFill>
                  <a:srgbClr val="000000"/>
                </a:solidFill>
                <a:effectLst/>
                <a:latin typeface="TimesNewRomanPSMT"/>
              </a:rPr>
              <a:t>umber of rows : </a:t>
            </a:r>
          </a:p>
          <a:p>
            <a:pPr marL="0" lvl="0" indent="0" algn="l" rtl="0">
              <a:spcBef>
                <a:spcPts val="600"/>
              </a:spcBef>
              <a:spcAft>
                <a:spcPts val="0"/>
              </a:spcAft>
              <a:buNone/>
            </a:pPr>
            <a:r>
              <a:rPr lang="en-US" sz="1800" b="0" i="0" dirty="0">
                <a:solidFill>
                  <a:srgbClr val="000000"/>
                </a:solidFill>
                <a:effectLst/>
                <a:latin typeface="TimesNewRomanPSMT"/>
              </a:rPr>
              <a:t>Number of Columns : </a:t>
            </a:r>
          </a:p>
          <a:p>
            <a:pPr marL="0" lvl="0" indent="0" algn="l" rtl="0">
              <a:spcBef>
                <a:spcPts val="600"/>
              </a:spcBef>
              <a:spcAft>
                <a:spcPts val="0"/>
              </a:spcAft>
              <a:buNone/>
            </a:pPr>
            <a:r>
              <a:rPr lang="en-US" sz="1800" dirty="0">
                <a:solidFill>
                  <a:srgbClr val="000000"/>
                </a:solidFill>
                <a:latin typeface="TimesNewRomanPSMT"/>
              </a:rPr>
              <a:t>D</a:t>
            </a:r>
            <a:r>
              <a:rPr lang="en-US" sz="1800" b="0" i="0" dirty="0">
                <a:solidFill>
                  <a:srgbClr val="000000"/>
                </a:solidFill>
                <a:effectLst/>
                <a:latin typeface="TimesNewRomanPSMT"/>
              </a:rPr>
              <a:t>ata types :     </a:t>
            </a:r>
          </a:p>
          <a:p>
            <a:pPr marL="0" lvl="0" indent="0" algn="l" rtl="0">
              <a:spcBef>
                <a:spcPts val="600"/>
              </a:spcBef>
              <a:spcAft>
                <a:spcPts val="0"/>
              </a:spcAft>
              <a:buNone/>
            </a:pPr>
            <a:r>
              <a:rPr lang="en-US" sz="1800" dirty="0">
                <a:solidFill>
                  <a:srgbClr val="000000"/>
                </a:solidFill>
                <a:latin typeface="TimesNewRomanPSMT"/>
              </a:rPr>
              <a:t>                      </a:t>
            </a:r>
            <a:r>
              <a:rPr lang="en-US" dirty="0"/>
              <a:t> </a:t>
            </a:r>
            <a:br>
              <a:rPr lang="en-IN" dirty="0"/>
            </a:br>
            <a:br>
              <a:rPr lang="en-IN" dirty="0"/>
            </a:br>
            <a:br>
              <a:rPr lang="en-US" dirty="0"/>
            </a:br>
            <a:endParaRPr lang="en-US" dirty="0"/>
          </a:p>
        </p:txBody>
      </p:sp>
      <p:sp>
        <p:nvSpPr>
          <p:cNvPr id="103" name="Google Shape;103;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04" name="Google Shape;104;p18"/>
          <p:cNvPicPr preferRelativeResize="0"/>
          <p:nvPr/>
        </p:nvPicPr>
        <p:blipFill rotWithShape="1">
          <a:blip r:embed="rId3">
            <a:alphaModFix/>
          </a:blip>
          <a:srcRect l="790" t="1782" r="16864" b="5384"/>
          <a:stretch/>
        </p:blipFill>
        <p:spPr>
          <a:xfrm>
            <a:off x="5737400" y="578825"/>
            <a:ext cx="3971700" cy="3971700"/>
          </a:xfrm>
          <a:prstGeom prst="chord">
            <a:avLst>
              <a:gd name="adj1" fmla="val 2658481"/>
              <a:gd name="adj2" fmla="val 18942614"/>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855300" y="748950"/>
            <a:ext cx="45495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1800" b="1" i="0" dirty="0">
                <a:solidFill>
                  <a:srgbClr val="000000"/>
                </a:solidFill>
                <a:effectLst/>
                <a:latin typeface="TimesNewRomanPS-BoldMT"/>
              </a:rPr>
              <a:t>Missing Values Handling</a:t>
            </a:r>
            <a:r>
              <a:rPr lang="en-IN" dirty="0"/>
              <a:t> </a:t>
            </a:r>
            <a:br>
              <a:rPr lang="en-IN" dirty="0"/>
            </a:br>
            <a:endParaRPr dirty="0"/>
          </a:p>
        </p:txBody>
      </p:sp>
      <p:sp>
        <p:nvSpPr>
          <p:cNvPr id="116" name="Google Shape;116;p20"/>
          <p:cNvSpPr txBox="1">
            <a:spLocks noGrp="1"/>
          </p:cNvSpPr>
          <p:nvPr>
            <p:ph type="body" idx="1"/>
          </p:nvPr>
        </p:nvSpPr>
        <p:spPr>
          <a:xfrm>
            <a:off x="855300" y="1506348"/>
            <a:ext cx="4549500" cy="30339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Char char="✓"/>
            </a:pPr>
            <a:r>
              <a:rPr lang="en-IN" dirty="0"/>
              <a:t>Deletion</a:t>
            </a:r>
          </a:p>
          <a:p>
            <a:pPr marL="457200" lvl="0" indent="-355600" algn="l" rtl="0">
              <a:spcBef>
                <a:spcPts val="600"/>
              </a:spcBef>
              <a:spcAft>
                <a:spcPts val="0"/>
              </a:spcAft>
              <a:buSzPts val="2000"/>
              <a:buChar char="✓"/>
            </a:pPr>
            <a:r>
              <a:rPr lang="en-IN" dirty="0"/>
              <a:t>Imputation</a:t>
            </a:r>
          </a:p>
          <a:p>
            <a:pPr marL="457200" lvl="0" indent="-355600" algn="l" rtl="0">
              <a:spcBef>
                <a:spcPts val="600"/>
              </a:spcBef>
              <a:spcAft>
                <a:spcPts val="0"/>
              </a:spcAft>
              <a:buSzPts val="2000"/>
              <a:buChar char="✓"/>
            </a:pPr>
            <a:r>
              <a:rPr lang="en-IN" dirty="0"/>
              <a:t>Using Indicators </a:t>
            </a:r>
          </a:p>
          <a:p>
            <a:pPr marL="457200" lvl="0" indent="-355600" algn="l" rtl="0">
              <a:spcBef>
                <a:spcPts val="600"/>
              </a:spcBef>
              <a:spcAft>
                <a:spcPts val="0"/>
              </a:spcAft>
              <a:buSzPts val="2000"/>
              <a:buChar char="✓"/>
            </a:pPr>
            <a:r>
              <a:rPr lang="en-IN" dirty="0"/>
              <a:t>Domain Specific Methods </a:t>
            </a:r>
          </a:p>
          <a:p>
            <a:pPr marL="457200" lvl="0" indent="-355600" algn="l" rtl="0">
              <a:spcBef>
                <a:spcPts val="600"/>
              </a:spcBef>
              <a:spcAft>
                <a:spcPts val="0"/>
              </a:spcAft>
              <a:buSzPts val="2000"/>
              <a:buChar char="✓"/>
            </a:pPr>
            <a:r>
              <a:rPr lang="en-US" sz="1800" b="0" i="0" dirty="0">
                <a:solidFill>
                  <a:srgbClr val="000000"/>
                </a:solidFill>
                <a:effectLst/>
                <a:latin typeface="TimesNewRomanPSMT"/>
              </a:rPr>
              <a:t>Before-and-after comparison: </a:t>
            </a:r>
          </a:p>
          <a:p>
            <a:pPr marL="457200" lvl="0" indent="-355600" algn="l" rtl="0">
              <a:spcBef>
                <a:spcPts val="600"/>
              </a:spcBef>
              <a:spcAft>
                <a:spcPts val="0"/>
              </a:spcAft>
              <a:buSzPts val="2000"/>
              <a:buChar char="✓"/>
            </a:pPr>
            <a:r>
              <a:rPr lang="en-US" sz="1800" b="0" i="0" dirty="0">
                <a:solidFill>
                  <a:schemeClr val="accent1">
                    <a:lumMod val="50000"/>
                  </a:schemeClr>
                </a:solidFill>
                <a:effectLst/>
                <a:latin typeface="TimesNewRomanPSMT"/>
              </a:rPr>
              <a:t>Shape of the dataset</a:t>
            </a:r>
            <a:r>
              <a:rPr lang="en-US" dirty="0">
                <a:solidFill>
                  <a:schemeClr val="accent1">
                    <a:lumMod val="50000"/>
                  </a:schemeClr>
                </a:solidFill>
              </a:rPr>
              <a:t> </a:t>
            </a:r>
            <a:br>
              <a:rPr lang="en-US" dirty="0"/>
            </a:br>
            <a:endParaRPr dirty="0"/>
          </a:p>
        </p:txBody>
      </p:sp>
      <p:sp>
        <p:nvSpPr>
          <p:cNvPr id="117" name="Google Shape;117;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21"/>
        <p:cNvGrpSpPr/>
        <p:nvPr/>
      </p:nvGrpSpPr>
      <p:grpSpPr>
        <a:xfrm>
          <a:off x="0" y="0"/>
          <a:ext cx="0" cy="0"/>
          <a:chOff x="0" y="0"/>
          <a:chExt cx="0" cy="0"/>
        </a:xfrm>
      </p:grpSpPr>
      <p:sp>
        <p:nvSpPr>
          <p:cNvPr id="122" name="Google Shape;122;p21"/>
          <p:cNvSpPr txBox="1">
            <a:spLocks noGrp="1"/>
          </p:cNvSpPr>
          <p:nvPr>
            <p:ph type="ctrTitle" idx="4294967295"/>
          </p:nvPr>
        </p:nvSpPr>
        <p:spPr>
          <a:xfrm>
            <a:off x="685800" y="925588"/>
            <a:ext cx="5149256" cy="68570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sz="2800" b="1" i="0" dirty="0">
                <a:solidFill>
                  <a:srgbClr val="000000"/>
                </a:solidFill>
                <a:effectLst/>
                <a:latin typeface="TimesNewRomanPS-BoldMT"/>
              </a:rPr>
              <a:t>Outlier Handling</a:t>
            </a:r>
            <a:r>
              <a:rPr lang="en-IN" sz="6600" dirty="0"/>
              <a:t> </a:t>
            </a:r>
            <a:br>
              <a:rPr lang="en-IN" sz="4800" dirty="0"/>
            </a:br>
            <a:endParaRPr sz="7200" dirty="0">
              <a:solidFill>
                <a:schemeClr val="lt1"/>
              </a:solidFill>
            </a:endParaRPr>
          </a:p>
        </p:txBody>
      </p:sp>
      <p:sp>
        <p:nvSpPr>
          <p:cNvPr id="123" name="Google Shape;123;p21"/>
          <p:cNvSpPr txBox="1">
            <a:spLocks noGrp="1"/>
          </p:cNvSpPr>
          <p:nvPr>
            <p:ph type="subTitle" idx="4294967295"/>
          </p:nvPr>
        </p:nvSpPr>
        <p:spPr>
          <a:xfrm>
            <a:off x="203931" y="736783"/>
            <a:ext cx="5276805" cy="4177295"/>
          </a:xfrm>
          <a:prstGeom prst="rect">
            <a:avLst/>
          </a:prstGeom>
        </p:spPr>
        <p:txBody>
          <a:bodyPr spcFirstLastPara="1" wrap="square" lIns="0" tIns="0" rIns="0" bIns="0" anchor="t" anchorCtr="0">
            <a:noAutofit/>
          </a:bodyPr>
          <a:lstStyle/>
          <a:p>
            <a:pPr marL="0" lvl="0" indent="0" algn="l" rtl="0">
              <a:spcBef>
                <a:spcPts val="600"/>
              </a:spcBef>
              <a:spcAft>
                <a:spcPts val="600"/>
              </a:spcAft>
              <a:buNone/>
            </a:pPr>
            <a:r>
              <a:rPr lang="en-US" sz="1600" dirty="0">
                <a:solidFill>
                  <a:schemeClr val="bg1"/>
                </a:solidFill>
              </a:rPr>
              <a:t>Handling outliers is essential to ensure the accuracy and reliability of your data analysis.</a:t>
            </a:r>
          </a:p>
          <a:p>
            <a:pPr marL="0" lvl="0" indent="0" algn="l" rtl="0">
              <a:spcBef>
                <a:spcPts val="600"/>
              </a:spcBef>
              <a:spcAft>
                <a:spcPts val="600"/>
              </a:spcAft>
              <a:buNone/>
            </a:pPr>
            <a:r>
              <a:rPr lang="en-IN" sz="1600" b="1" dirty="0">
                <a:solidFill>
                  <a:schemeClr val="bg1"/>
                </a:solidFill>
              </a:rPr>
              <a:t>Identifying Outliers</a:t>
            </a:r>
            <a:endParaRPr lang="en-US" sz="1600" b="1" dirty="0">
              <a:solidFill>
                <a:schemeClr val="bg1"/>
              </a:solidFill>
            </a:endParaRPr>
          </a:p>
          <a:p>
            <a:pPr marL="0" lvl="0" indent="0" algn="l" rtl="0">
              <a:spcBef>
                <a:spcPts val="600"/>
              </a:spcBef>
              <a:spcAft>
                <a:spcPts val="600"/>
              </a:spcAft>
              <a:buNone/>
            </a:pPr>
            <a:r>
              <a:rPr lang="en-IN" sz="1600" b="1" dirty="0">
                <a:solidFill>
                  <a:schemeClr val="bg1"/>
                </a:solidFill>
              </a:rPr>
              <a:t>Handling Outliers</a:t>
            </a:r>
          </a:p>
          <a:p>
            <a:pPr marL="0" lvl="0" indent="0" algn="l" rtl="0">
              <a:spcBef>
                <a:spcPts val="600"/>
              </a:spcBef>
              <a:spcAft>
                <a:spcPts val="600"/>
              </a:spcAft>
              <a:buNone/>
            </a:pPr>
            <a:r>
              <a:rPr lang="en-US" sz="1600" dirty="0">
                <a:solidFill>
                  <a:schemeClr val="bg1"/>
                </a:solidFill>
              </a:rPr>
              <a:t>Strategies for identifying and handling outliers</a:t>
            </a:r>
            <a:endParaRPr lang="en-IN" sz="1600" b="1" dirty="0">
              <a:solidFill>
                <a:schemeClr val="bg1"/>
              </a:solidFill>
            </a:endParaRPr>
          </a:p>
          <a:p>
            <a:pPr marL="0" lvl="0" indent="0" algn="l" rtl="0">
              <a:spcBef>
                <a:spcPts val="600"/>
              </a:spcBef>
              <a:spcAft>
                <a:spcPts val="600"/>
              </a:spcAft>
              <a:buNone/>
            </a:pPr>
            <a:r>
              <a:rPr lang="en-IN" sz="1600" b="1" dirty="0">
                <a:solidFill>
                  <a:schemeClr val="bg1"/>
                </a:solidFill>
              </a:rPr>
              <a:t>Visual Methods</a:t>
            </a:r>
            <a:r>
              <a:rPr lang="en-IN" sz="1600" dirty="0">
                <a:solidFill>
                  <a:schemeClr val="bg1"/>
                </a:solidFill>
              </a:rPr>
              <a:t>:</a:t>
            </a:r>
            <a:r>
              <a:rPr lang="en-IN" sz="1600" b="1" dirty="0">
                <a:solidFill>
                  <a:schemeClr val="bg1"/>
                </a:solidFill>
              </a:rPr>
              <a:t> Box Plot, Histogram , Scatterplot</a:t>
            </a:r>
          </a:p>
          <a:p>
            <a:pPr marL="0" lvl="0" indent="0" algn="l" rtl="0">
              <a:spcBef>
                <a:spcPts val="600"/>
              </a:spcBef>
              <a:spcAft>
                <a:spcPts val="600"/>
              </a:spcAft>
              <a:buNone/>
            </a:pPr>
            <a:r>
              <a:rPr lang="en-IN" sz="1600" b="1" dirty="0">
                <a:solidFill>
                  <a:schemeClr val="bg1"/>
                </a:solidFill>
              </a:rPr>
              <a:t>Statistical Methods :</a:t>
            </a:r>
          </a:p>
          <a:p>
            <a:pPr marL="0" lvl="0" indent="0" algn="l" rtl="0">
              <a:spcBef>
                <a:spcPts val="600"/>
              </a:spcBef>
              <a:spcAft>
                <a:spcPts val="600"/>
              </a:spcAft>
              <a:buNone/>
            </a:pPr>
            <a:r>
              <a:rPr lang="en-IN" sz="1600" b="1" dirty="0">
                <a:solidFill>
                  <a:schemeClr val="bg1"/>
                </a:solidFill>
              </a:rPr>
              <a:t>Z- Score </a:t>
            </a:r>
          </a:p>
          <a:p>
            <a:pPr marL="0" lvl="0" indent="0" algn="l" rtl="0">
              <a:spcBef>
                <a:spcPts val="600"/>
              </a:spcBef>
              <a:spcAft>
                <a:spcPts val="600"/>
              </a:spcAft>
              <a:buNone/>
            </a:pPr>
            <a:r>
              <a:rPr lang="en-IN" sz="1600" b="1" dirty="0">
                <a:solidFill>
                  <a:schemeClr val="bg1"/>
                </a:solidFill>
              </a:rPr>
              <a:t>Interquartile Range </a:t>
            </a:r>
            <a:endParaRPr sz="1600" dirty="0">
              <a:solidFill>
                <a:schemeClr val="bg1"/>
              </a:solidFill>
            </a:endParaRPr>
          </a:p>
        </p:txBody>
      </p:sp>
      <p:sp>
        <p:nvSpPr>
          <p:cNvPr id="124" name="Google Shape;124;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a:solidFill>
                <a:schemeClr val="lt1"/>
              </a:solidFill>
            </a:endParaRPr>
          </a:p>
        </p:txBody>
      </p:sp>
      <p:sp>
        <p:nvSpPr>
          <p:cNvPr id="125" name="Google Shape;125;p21"/>
          <p:cNvSpPr/>
          <p:nvPr/>
        </p:nvSpPr>
        <p:spPr>
          <a:xfrm>
            <a:off x="5733000" y="577350"/>
            <a:ext cx="3988800" cy="3988800"/>
          </a:xfrm>
          <a:prstGeom prst="chord">
            <a:avLst>
              <a:gd name="adj1" fmla="val 2673960"/>
              <a:gd name="adj2" fmla="val 18921779"/>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6923409" y="1611296"/>
            <a:ext cx="1799891" cy="1823854"/>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27" name="Google Shape;127;p21"/>
          <p:cNvSpPr/>
          <p:nvPr/>
        </p:nvSpPr>
        <p:spPr>
          <a:xfrm rot="1473096">
            <a:off x="5286885" y="2521954"/>
            <a:ext cx="1052374" cy="1025082"/>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28" name="Google Shape;128;p21"/>
          <p:cNvSpPr/>
          <p:nvPr/>
        </p:nvSpPr>
        <p:spPr>
          <a:xfrm>
            <a:off x="6575291" y="1437000"/>
            <a:ext cx="460690" cy="44767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29" name="Google Shape;129;p21"/>
          <p:cNvSpPr/>
          <p:nvPr/>
        </p:nvSpPr>
        <p:spPr>
          <a:xfrm rot="2487177">
            <a:off x="6279019" y="3468403"/>
            <a:ext cx="327755" cy="31849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body" idx="1"/>
          </p:nvPr>
        </p:nvSpPr>
        <p:spPr>
          <a:xfrm>
            <a:off x="855275" y="1506350"/>
            <a:ext cx="2125800" cy="2864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b="1" dirty="0"/>
              <a:t>Identification</a:t>
            </a:r>
          </a:p>
          <a:p>
            <a:pPr marL="0" lvl="0" indent="0" algn="l" rtl="0">
              <a:spcBef>
                <a:spcPts val="600"/>
              </a:spcBef>
              <a:spcAft>
                <a:spcPts val="0"/>
              </a:spcAft>
              <a:buNone/>
            </a:pPr>
            <a:r>
              <a:rPr lang="en-IN" b="1" dirty="0"/>
              <a:t>Correction</a:t>
            </a:r>
          </a:p>
          <a:p>
            <a:pPr marL="0" lvl="0" indent="0" algn="l" rtl="0">
              <a:spcBef>
                <a:spcPts val="600"/>
              </a:spcBef>
              <a:spcAft>
                <a:spcPts val="0"/>
              </a:spcAft>
              <a:buNone/>
            </a:pPr>
            <a:r>
              <a:rPr lang="en-IN" dirty="0"/>
              <a:t>Imputation</a:t>
            </a:r>
            <a:endParaRPr lang="en-IN" b="1" dirty="0"/>
          </a:p>
          <a:p>
            <a:pPr marL="0" lvl="0" indent="0" algn="l" rtl="0">
              <a:spcBef>
                <a:spcPts val="600"/>
              </a:spcBef>
              <a:spcAft>
                <a:spcPts val="0"/>
              </a:spcAft>
              <a:buNone/>
            </a:pPr>
            <a:r>
              <a:rPr lang="en-IN" dirty="0"/>
              <a:t>Removal</a:t>
            </a:r>
            <a:endParaRPr lang="en-IN" b="1" dirty="0"/>
          </a:p>
          <a:p>
            <a:pPr marL="0" lvl="0" indent="0" algn="l" rtl="0">
              <a:spcBef>
                <a:spcPts val="600"/>
              </a:spcBef>
              <a:spcAft>
                <a:spcPts val="0"/>
              </a:spcAft>
              <a:buNone/>
            </a:pPr>
            <a:r>
              <a:rPr lang="en-IN" b="1" dirty="0"/>
              <a:t>Flagging</a:t>
            </a:r>
            <a:endParaRPr dirty="0"/>
          </a:p>
        </p:txBody>
      </p:sp>
      <p:sp>
        <p:nvSpPr>
          <p:cNvPr id="135" name="Google Shape;135;p22"/>
          <p:cNvSpPr txBox="1">
            <a:spLocks noGrp="1"/>
          </p:cNvSpPr>
          <p:nvPr>
            <p:ph type="title"/>
          </p:nvPr>
        </p:nvSpPr>
        <p:spPr>
          <a:xfrm>
            <a:off x="855275" y="302606"/>
            <a:ext cx="5670365" cy="38125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1800" b="1" i="0" dirty="0">
                <a:solidFill>
                  <a:srgbClr val="000000"/>
                </a:solidFill>
                <a:effectLst/>
                <a:latin typeface="TimesNewRomanPS-BoldMT"/>
              </a:rPr>
              <a:t>Handling Invalid Values</a:t>
            </a:r>
            <a:r>
              <a:rPr lang="en-IN" dirty="0"/>
              <a:t> </a:t>
            </a:r>
            <a:br>
              <a:rPr lang="en-IN" dirty="0"/>
            </a:br>
            <a:br>
              <a:rPr lang="en-US" dirty="0"/>
            </a:br>
            <a:endParaRPr dirty="0"/>
          </a:p>
        </p:txBody>
      </p:sp>
      <p:sp>
        <p:nvSpPr>
          <p:cNvPr id="137" name="Google Shape;137;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p:nvPr/>
        </p:nvSpPr>
        <p:spPr>
          <a:xfrm rot="10800000">
            <a:off x="-576525"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txBox="1">
            <a:spLocks noGrp="1"/>
          </p:cNvSpPr>
          <p:nvPr>
            <p:ph type="title" idx="4294967295"/>
          </p:nvPr>
        </p:nvSpPr>
        <p:spPr>
          <a:xfrm>
            <a:off x="855299" y="164460"/>
            <a:ext cx="6104665" cy="87493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Exploratory Data Analysis(EDA)</a:t>
            </a:r>
            <a:endParaRPr dirty="0"/>
          </a:p>
        </p:txBody>
      </p:sp>
      <p:sp>
        <p:nvSpPr>
          <p:cNvPr id="153" name="Google Shape;153;p24"/>
          <p:cNvSpPr txBox="1">
            <a:spLocks noGrp="1"/>
          </p:cNvSpPr>
          <p:nvPr>
            <p:ph type="body" idx="4294967295"/>
          </p:nvPr>
        </p:nvSpPr>
        <p:spPr>
          <a:xfrm>
            <a:off x="-1" y="940714"/>
            <a:ext cx="5731727" cy="2924535"/>
          </a:xfrm>
          <a:prstGeom prst="rect">
            <a:avLst/>
          </a:prstGeom>
        </p:spPr>
        <p:txBody>
          <a:bodyPr spcFirstLastPara="1" wrap="square" lIns="0" tIns="0" rIns="0" bIns="0" anchor="t" anchorCtr="0">
            <a:noAutofit/>
          </a:bodyPr>
          <a:lstStyle/>
          <a:p>
            <a:r>
              <a:rPr lang="en-US" sz="1050" dirty="0">
                <a:latin typeface="Book Antiqua" panose="02040602050305030304" pitchFamily="18" charset="0"/>
              </a:rPr>
              <a:t>Exploratory Data Analysis (EDA) is a crucial step in understanding the underlying patterns and relationships in your data. Here are some common EDA techniques:</a:t>
            </a:r>
          </a:p>
          <a:p>
            <a:r>
              <a:rPr lang="en-US" sz="1050" b="1" dirty="0">
                <a:latin typeface="Book Antiqua" panose="02040602050305030304" pitchFamily="18" charset="0"/>
              </a:rPr>
              <a:t>1. Descriptive Statistics</a:t>
            </a:r>
          </a:p>
          <a:p>
            <a:pPr>
              <a:buFont typeface="Arial" panose="020B0604020202020204" pitchFamily="34" charset="0"/>
              <a:buChar char="•"/>
            </a:pPr>
            <a:r>
              <a:rPr lang="en-US" sz="1050" b="1" dirty="0">
                <a:latin typeface="Book Antiqua" panose="02040602050305030304" pitchFamily="18" charset="0"/>
              </a:rPr>
              <a:t>Summary Statistics</a:t>
            </a:r>
            <a:r>
              <a:rPr lang="en-US" sz="1050" dirty="0">
                <a:latin typeface="Book Antiqua" panose="02040602050305030304" pitchFamily="18" charset="0"/>
              </a:rPr>
              <a:t>: Calculate mean, median, mode, standard deviation, and other summary statistics to understand the central tendency and dispersion of the data.</a:t>
            </a:r>
          </a:p>
          <a:p>
            <a:pPr>
              <a:buFont typeface="Arial" panose="020B0604020202020204" pitchFamily="34" charset="0"/>
              <a:buChar char="•"/>
            </a:pPr>
            <a:r>
              <a:rPr lang="en-US" sz="1050" b="1" dirty="0">
                <a:latin typeface="Book Antiqua" panose="02040602050305030304" pitchFamily="18" charset="0"/>
              </a:rPr>
              <a:t>Frequency Distribution</a:t>
            </a:r>
            <a:r>
              <a:rPr lang="en-US" sz="1050" dirty="0">
                <a:latin typeface="Book Antiqua" panose="02040602050305030304" pitchFamily="18" charset="0"/>
              </a:rPr>
              <a:t>: Analyze the frequency of different values in a dataset to identify common and rare occurrences.</a:t>
            </a:r>
          </a:p>
          <a:p>
            <a:r>
              <a:rPr lang="en-US" sz="1050" b="1" dirty="0">
                <a:latin typeface="Book Antiqua" panose="02040602050305030304" pitchFamily="18" charset="0"/>
              </a:rPr>
              <a:t>2. Data Visualization</a:t>
            </a:r>
          </a:p>
          <a:p>
            <a:pPr>
              <a:buFont typeface="Arial" panose="020B0604020202020204" pitchFamily="34" charset="0"/>
              <a:buChar char="•"/>
            </a:pPr>
            <a:r>
              <a:rPr lang="en-US" sz="1050" b="1" dirty="0">
                <a:latin typeface="Book Antiqua" panose="02040602050305030304" pitchFamily="18" charset="0"/>
              </a:rPr>
              <a:t>Histograms</a:t>
            </a:r>
            <a:r>
              <a:rPr lang="en-US" sz="1050" dirty="0">
                <a:latin typeface="Book Antiqua" panose="02040602050305030304" pitchFamily="18" charset="0"/>
              </a:rPr>
              <a:t>: Visualize the distribution of a single variable to identify patterns, skewness, and outliers.</a:t>
            </a:r>
          </a:p>
          <a:p>
            <a:pPr>
              <a:buFont typeface="Arial" panose="020B0604020202020204" pitchFamily="34" charset="0"/>
              <a:buChar char="•"/>
            </a:pPr>
            <a:r>
              <a:rPr lang="en-US" sz="1050" b="1" dirty="0">
                <a:latin typeface="Book Antiqua" panose="02040602050305030304" pitchFamily="18" charset="0"/>
              </a:rPr>
              <a:t>Box Plots</a:t>
            </a:r>
            <a:r>
              <a:rPr lang="en-US" sz="1050" dirty="0">
                <a:latin typeface="Book Antiqua" panose="02040602050305030304" pitchFamily="18" charset="0"/>
              </a:rPr>
              <a:t>: Display the distribution of data and identify outliers by showing the median, quartiles, and extreme values.</a:t>
            </a:r>
          </a:p>
          <a:p>
            <a:pPr>
              <a:buFont typeface="Arial" panose="020B0604020202020204" pitchFamily="34" charset="0"/>
              <a:buChar char="•"/>
            </a:pPr>
            <a:r>
              <a:rPr lang="en-US" sz="1050" b="1" dirty="0">
                <a:latin typeface="Book Antiqua" panose="02040602050305030304" pitchFamily="18" charset="0"/>
              </a:rPr>
              <a:t>Scatter Plots</a:t>
            </a:r>
            <a:r>
              <a:rPr lang="en-US" sz="1050" dirty="0">
                <a:latin typeface="Book Antiqua" panose="02040602050305030304" pitchFamily="18" charset="0"/>
              </a:rPr>
              <a:t>: Examine the relationship between two continuous variables and identify potential correlations or patterns.</a:t>
            </a:r>
          </a:p>
          <a:p>
            <a:pPr>
              <a:buFont typeface="Arial" panose="020B0604020202020204" pitchFamily="34" charset="0"/>
              <a:buChar char="•"/>
            </a:pPr>
            <a:r>
              <a:rPr lang="en-US" sz="1050" b="1" dirty="0">
                <a:latin typeface="Book Antiqua" panose="02040602050305030304" pitchFamily="18" charset="0"/>
              </a:rPr>
              <a:t>Bar Charts</a:t>
            </a:r>
            <a:r>
              <a:rPr lang="en-US" sz="1050" dirty="0">
                <a:latin typeface="Book Antiqua" panose="02040602050305030304" pitchFamily="18" charset="0"/>
              </a:rPr>
              <a:t>: Compare categorical data by showing the frequency or proportion of different categories.</a:t>
            </a:r>
          </a:p>
          <a:p>
            <a:pPr>
              <a:buFont typeface="Arial" panose="020B0604020202020204" pitchFamily="34" charset="0"/>
              <a:buChar char="•"/>
            </a:pPr>
            <a:r>
              <a:rPr lang="en-US" sz="1050" b="1" dirty="0">
                <a:latin typeface="Book Antiqua" panose="02040602050305030304" pitchFamily="18" charset="0"/>
              </a:rPr>
              <a:t>Heatmaps</a:t>
            </a:r>
            <a:r>
              <a:rPr lang="en-US" sz="1050" dirty="0">
                <a:latin typeface="Book Antiqua" panose="02040602050305030304" pitchFamily="18" charset="0"/>
              </a:rPr>
              <a:t>: Visualize the correlation matrix to identify relationships between multiple variables.</a:t>
            </a:r>
          </a:p>
        </p:txBody>
      </p:sp>
      <p:sp>
        <p:nvSpPr>
          <p:cNvPr id="154" name="Google Shape;154;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55" name="Google Shape;155;p24"/>
          <p:cNvPicPr preferRelativeResize="0"/>
          <p:nvPr/>
        </p:nvPicPr>
        <p:blipFill rotWithShape="1">
          <a:blip r:embed="rId3">
            <a:alphaModFix/>
          </a:blip>
          <a:srcRect l="7362" r="3938"/>
          <a:stretch/>
        </p:blipFill>
        <p:spPr>
          <a:xfrm>
            <a:off x="5737400" y="578825"/>
            <a:ext cx="3971700" cy="3971700"/>
          </a:xfrm>
          <a:prstGeom prst="chord">
            <a:avLst>
              <a:gd name="adj1" fmla="val 2658481"/>
              <a:gd name="adj2" fmla="val 18942614"/>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E2426CC3-55E8-8BB0-154D-D14370FB4628}"/>
            </a:ext>
          </a:extLst>
        </p:cNvPr>
        <p:cNvGrpSpPr/>
        <p:nvPr/>
      </p:nvGrpSpPr>
      <p:grpSpPr>
        <a:xfrm>
          <a:off x="0" y="0"/>
          <a:ext cx="0" cy="0"/>
          <a:chOff x="0" y="0"/>
          <a:chExt cx="0" cy="0"/>
        </a:xfrm>
      </p:grpSpPr>
      <p:sp>
        <p:nvSpPr>
          <p:cNvPr id="151" name="Google Shape;151;p24">
            <a:extLst>
              <a:ext uri="{FF2B5EF4-FFF2-40B4-BE49-F238E27FC236}">
                <a16:creationId xmlns:a16="http://schemas.microsoft.com/office/drawing/2014/main" id="{ACA0AC23-3BEA-5442-86B4-4D41A8B0F39C}"/>
              </a:ext>
            </a:extLst>
          </p:cNvPr>
          <p:cNvSpPr/>
          <p:nvPr/>
        </p:nvSpPr>
        <p:spPr>
          <a:xfrm rot="10800000">
            <a:off x="-576525"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a:extLst>
              <a:ext uri="{FF2B5EF4-FFF2-40B4-BE49-F238E27FC236}">
                <a16:creationId xmlns:a16="http://schemas.microsoft.com/office/drawing/2014/main" id="{9E943F24-9991-3385-BC0D-44D161892204}"/>
              </a:ext>
            </a:extLst>
          </p:cNvPr>
          <p:cNvSpPr txBox="1">
            <a:spLocks noGrp="1"/>
          </p:cNvSpPr>
          <p:nvPr>
            <p:ph type="title" idx="4294967295"/>
          </p:nvPr>
        </p:nvSpPr>
        <p:spPr>
          <a:xfrm>
            <a:off x="855299" y="-155786"/>
            <a:ext cx="6104665" cy="608536"/>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Exploratory Data Analysis(EDA)</a:t>
            </a:r>
            <a:endParaRPr dirty="0"/>
          </a:p>
        </p:txBody>
      </p:sp>
      <p:sp>
        <p:nvSpPr>
          <p:cNvPr id="153" name="Google Shape;153;p24">
            <a:extLst>
              <a:ext uri="{FF2B5EF4-FFF2-40B4-BE49-F238E27FC236}">
                <a16:creationId xmlns:a16="http://schemas.microsoft.com/office/drawing/2014/main" id="{A7FCC332-0EE9-6E49-5492-C48C8BDC4B57}"/>
              </a:ext>
            </a:extLst>
          </p:cNvPr>
          <p:cNvSpPr txBox="1">
            <a:spLocks noGrp="1"/>
          </p:cNvSpPr>
          <p:nvPr>
            <p:ph type="body" idx="4294967295"/>
          </p:nvPr>
        </p:nvSpPr>
        <p:spPr>
          <a:xfrm>
            <a:off x="-1" y="940714"/>
            <a:ext cx="6488854" cy="2924535"/>
          </a:xfrm>
          <a:prstGeom prst="rect">
            <a:avLst/>
          </a:prstGeom>
        </p:spPr>
        <p:txBody>
          <a:bodyPr spcFirstLastPara="1" wrap="square" lIns="0" tIns="0" rIns="0" bIns="0" anchor="t" anchorCtr="0">
            <a:noAutofit/>
          </a:bodyPr>
          <a:lstStyle/>
          <a:p>
            <a:r>
              <a:rPr lang="en-US" sz="1050" b="1" dirty="0">
                <a:latin typeface="Book Antiqua" panose="02040602050305030304" pitchFamily="18" charset="0"/>
              </a:rPr>
              <a:t>3. Data Cleaning</a:t>
            </a:r>
          </a:p>
          <a:p>
            <a:pPr>
              <a:buFont typeface="Arial" panose="020B0604020202020204" pitchFamily="34" charset="0"/>
              <a:buChar char="•"/>
            </a:pPr>
            <a:r>
              <a:rPr lang="en-US" sz="1050" b="1" dirty="0">
                <a:latin typeface="Book Antiqua" panose="02040602050305030304" pitchFamily="18" charset="0"/>
              </a:rPr>
              <a:t>Handling Missing Values</a:t>
            </a:r>
            <a:r>
              <a:rPr lang="en-US" sz="1050" dirty="0">
                <a:latin typeface="Book Antiqua" panose="02040602050305030304" pitchFamily="18" charset="0"/>
              </a:rPr>
              <a:t>: Identify and address missing values using techniques like imputation or deletion.</a:t>
            </a:r>
          </a:p>
          <a:p>
            <a:pPr>
              <a:buFont typeface="Arial" panose="020B0604020202020204" pitchFamily="34" charset="0"/>
              <a:buChar char="•"/>
            </a:pPr>
            <a:r>
              <a:rPr lang="en-US" sz="1050" b="1" dirty="0">
                <a:latin typeface="Book Antiqua" panose="02040602050305030304" pitchFamily="18" charset="0"/>
              </a:rPr>
              <a:t>Outlier Detection</a:t>
            </a:r>
            <a:r>
              <a:rPr lang="en-US" sz="1050" dirty="0">
                <a:latin typeface="Book Antiqua" panose="02040602050305030304" pitchFamily="18" charset="0"/>
              </a:rPr>
              <a:t>: Identify and handle outliers using statistical methods or visualization techniques.</a:t>
            </a:r>
          </a:p>
          <a:p>
            <a:pPr>
              <a:buFont typeface="Arial" panose="020B0604020202020204" pitchFamily="34" charset="0"/>
              <a:buChar char="•"/>
            </a:pPr>
            <a:r>
              <a:rPr lang="en-US" sz="1050" b="1" dirty="0">
                <a:latin typeface="Book Antiqua" panose="02040602050305030304" pitchFamily="18" charset="0"/>
              </a:rPr>
              <a:t>Data Transformation</a:t>
            </a:r>
            <a:r>
              <a:rPr lang="en-US" sz="1050" dirty="0">
                <a:latin typeface="Book Antiqua" panose="02040602050305030304" pitchFamily="18" charset="0"/>
              </a:rPr>
              <a:t>: Normalize or standardize data to ensure consistency and improve the performance of machine learning models.</a:t>
            </a:r>
          </a:p>
          <a:p>
            <a:r>
              <a:rPr lang="en-US" sz="1050" b="1" dirty="0">
                <a:latin typeface="Book Antiqua" panose="02040602050305030304" pitchFamily="18" charset="0"/>
              </a:rPr>
              <a:t>4. Feature Engineering</a:t>
            </a:r>
          </a:p>
          <a:p>
            <a:pPr>
              <a:buFont typeface="Arial" panose="020B0604020202020204" pitchFamily="34" charset="0"/>
              <a:buChar char="•"/>
            </a:pPr>
            <a:r>
              <a:rPr lang="en-US" sz="1050" b="1" dirty="0">
                <a:latin typeface="Book Antiqua" panose="02040602050305030304" pitchFamily="18" charset="0"/>
              </a:rPr>
              <a:t>Creating New Features</a:t>
            </a:r>
            <a:r>
              <a:rPr lang="en-US" sz="1050" dirty="0">
                <a:latin typeface="Book Antiqua" panose="02040602050305030304" pitchFamily="18" charset="0"/>
              </a:rPr>
              <a:t>: Generate new features from existing data to capture additional information and improve model performance.</a:t>
            </a:r>
          </a:p>
          <a:p>
            <a:pPr>
              <a:buFont typeface="Arial" panose="020B0604020202020204" pitchFamily="34" charset="0"/>
              <a:buChar char="•"/>
            </a:pPr>
            <a:r>
              <a:rPr lang="en-US" sz="1050" b="1" dirty="0">
                <a:latin typeface="Book Antiqua" panose="02040602050305030304" pitchFamily="18" charset="0"/>
              </a:rPr>
              <a:t>Encoding Categorical Variables</a:t>
            </a:r>
            <a:r>
              <a:rPr lang="en-US" sz="1050" dirty="0">
                <a:latin typeface="Book Antiqua" panose="02040602050305030304" pitchFamily="18" charset="0"/>
              </a:rPr>
              <a:t>: Convert categorical variables into numerical format using techniques like one-hot encoding or label encoding.</a:t>
            </a:r>
          </a:p>
          <a:p>
            <a:r>
              <a:rPr lang="en-US" sz="1050" b="1" dirty="0">
                <a:latin typeface="Book Antiqua" panose="02040602050305030304" pitchFamily="18" charset="0"/>
              </a:rPr>
              <a:t>5. Correlation Analysis</a:t>
            </a:r>
          </a:p>
          <a:p>
            <a:pPr>
              <a:buFont typeface="Arial" panose="020B0604020202020204" pitchFamily="34" charset="0"/>
              <a:buChar char="•"/>
            </a:pPr>
            <a:r>
              <a:rPr lang="en-US" sz="1050" b="1" dirty="0">
                <a:latin typeface="Book Antiqua" panose="02040602050305030304" pitchFamily="18" charset="0"/>
              </a:rPr>
              <a:t>Pearson Correlation</a:t>
            </a:r>
            <a:r>
              <a:rPr lang="en-US" sz="1050" dirty="0">
                <a:latin typeface="Book Antiqua" panose="02040602050305030304" pitchFamily="18" charset="0"/>
              </a:rPr>
              <a:t>: Measure the linear relationship between two continuous variables.</a:t>
            </a:r>
          </a:p>
          <a:p>
            <a:pPr>
              <a:buFont typeface="Arial" panose="020B0604020202020204" pitchFamily="34" charset="0"/>
              <a:buChar char="•"/>
            </a:pPr>
            <a:r>
              <a:rPr lang="en-US" sz="1050" b="1" dirty="0">
                <a:latin typeface="Book Antiqua" panose="02040602050305030304" pitchFamily="18" charset="0"/>
              </a:rPr>
              <a:t>Spearman Rank Correlation</a:t>
            </a:r>
            <a:r>
              <a:rPr lang="en-US" sz="1050" dirty="0">
                <a:latin typeface="Book Antiqua" panose="02040602050305030304" pitchFamily="18" charset="0"/>
              </a:rPr>
              <a:t>: Assess the monotonic relationship between two variables, useful for non-linear relationships.</a:t>
            </a:r>
          </a:p>
          <a:p>
            <a:r>
              <a:rPr lang="en-US" sz="1050" b="1" dirty="0">
                <a:latin typeface="Book Antiqua" panose="02040602050305030304" pitchFamily="18" charset="0"/>
              </a:rPr>
              <a:t>6. Dimensionality Reduction</a:t>
            </a:r>
          </a:p>
          <a:p>
            <a:pPr>
              <a:buFont typeface="Arial" panose="020B0604020202020204" pitchFamily="34" charset="0"/>
              <a:buChar char="•"/>
            </a:pPr>
            <a:r>
              <a:rPr lang="en-US" sz="1050" b="1" dirty="0">
                <a:latin typeface="Book Antiqua" panose="02040602050305030304" pitchFamily="18" charset="0"/>
              </a:rPr>
              <a:t>Principal Component Analysis (PCA)</a:t>
            </a:r>
            <a:r>
              <a:rPr lang="en-US" sz="1050" dirty="0">
                <a:latin typeface="Book Antiqua" panose="02040602050305030304" pitchFamily="18" charset="0"/>
              </a:rPr>
              <a:t>: Reduce the dimensionality of the data while retaining most of the variance.</a:t>
            </a:r>
          </a:p>
          <a:p>
            <a:pPr>
              <a:buFont typeface="Arial" panose="020B0604020202020204" pitchFamily="34" charset="0"/>
              <a:buChar char="•"/>
            </a:pPr>
            <a:r>
              <a:rPr lang="en-US" sz="1050" b="1" dirty="0">
                <a:latin typeface="Book Antiqua" panose="02040602050305030304" pitchFamily="18" charset="0"/>
              </a:rPr>
              <a:t>t-Distributed Stochastic Neighbor Embedding (t-SNE)</a:t>
            </a:r>
            <a:r>
              <a:rPr lang="en-US" sz="1050" dirty="0">
                <a:latin typeface="Book Antiqua" panose="02040602050305030304" pitchFamily="18" charset="0"/>
              </a:rPr>
              <a:t>: Visualize high-dimensional data in a lower-dimensional space.</a:t>
            </a:r>
          </a:p>
          <a:p>
            <a:r>
              <a:rPr lang="en-US" sz="1050" b="1" dirty="0">
                <a:latin typeface="Book Antiqua" panose="02040602050305030304" pitchFamily="18" charset="0"/>
              </a:rPr>
              <a:t>7. Hypothesis Testing</a:t>
            </a:r>
          </a:p>
          <a:p>
            <a:pPr>
              <a:buFont typeface="Arial" panose="020B0604020202020204" pitchFamily="34" charset="0"/>
              <a:buChar char="•"/>
            </a:pPr>
            <a:r>
              <a:rPr lang="en-US" sz="1050" b="1" dirty="0">
                <a:latin typeface="Book Antiqua" panose="02040602050305030304" pitchFamily="18" charset="0"/>
              </a:rPr>
              <a:t>T-tests</a:t>
            </a:r>
            <a:r>
              <a:rPr lang="en-US" sz="1050" dirty="0">
                <a:latin typeface="Book Antiqua" panose="02040602050305030304" pitchFamily="18" charset="0"/>
              </a:rPr>
              <a:t>: Compare the means of two groups to determine if they are significantly different.</a:t>
            </a:r>
          </a:p>
          <a:p>
            <a:pPr>
              <a:buFont typeface="Arial" panose="020B0604020202020204" pitchFamily="34" charset="0"/>
              <a:buChar char="•"/>
            </a:pPr>
            <a:r>
              <a:rPr lang="en-US" sz="1050" b="1" dirty="0">
                <a:latin typeface="Book Antiqua" panose="02040602050305030304" pitchFamily="18" charset="0"/>
              </a:rPr>
              <a:t>Chi-Square Tests</a:t>
            </a:r>
            <a:r>
              <a:rPr lang="en-US" sz="1050" dirty="0">
                <a:latin typeface="Book Antiqua" panose="02040602050305030304" pitchFamily="18" charset="0"/>
              </a:rPr>
              <a:t>: Assess the association between categorical variables.</a:t>
            </a:r>
          </a:p>
          <a:p>
            <a:pPr>
              <a:buFont typeface="Arial" panose="020B0604020202020204" pitchFamily="34" charset="0"/>
              <a:buChar char="•"/>
            </a:pPr>
            <a:r>
              <a:rPr lang="en-US" sz="1050" dirty="0">
                <a:latin typeface="Book Antiqua" panose="02040602050305030304" pitchFamily="18" charset="0"/>
              </a:rPr>
              <a:t>.</a:t>
            </a:r>
          </a:p>
        </p:txBody>
      </p:sp>
      <p:sp>
        <p:nvSpPr>
          <p:cNvPr id="154" name="Google Shape;154;p24">
            <a:extLst>
              <a:ext uri="{FF2B5EF4-FFF2-40B4-BE49-F238E27FC236}">
                <a16:creationId xmlns:a16="http://schemas.microsoft.com/office/drawing/2014/main" id="{C7136A30-003B-C2F1-73FF-9FB8C25EAE75}"/>
              </a:ext>
            </a:extLst>
          </p:cNvPr>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55" name="Google Shape;155;p24">
            <a:extLst>
              <a:ext uri="{FF2B5EF4-FFF2-40B4-BE49-F238E27FC236}">
                <a16:creationId xmlns:a16="http://schemas.microsoft.com/office/drawing/2014/main" id="{17574A5A-8423-54C9-168D-F6EAE3A54831}"/>
              </a:ext>
            </a:extLst>
          </p:cNvPr>
          <p:cNvPicPr preferRelativeResize="0"/>
          <p:nvPr/>
        </p:nvPicPr>
        <p:blipFill rotWithShape="1">
          <a:blip r:embed="rId3">
            <a:alphaModFix/>
          </a:blip>
          <a:srcRect l="7362" r="3938"/>
          <a:stretch/>
        </p:blipFill>
        <p:spPr>
          <a:xfrm>
            <a:off x="6539967" y="577350"/>
            <a:ext cx="3971700" cy="3971700"/>
          </a:xfrm>
          <a:prstGeom prst="chord">
            <a:avLst>
              <a:gd name="adj1" fmla="val 2658481"/>
              <a:gd name="adj2" fmla="val 18942614"/>
            </a:avLst>
          </a:prstGeom>
          <a:noFill/>
          <a:ln>
            <a:noFill/>
          </a:ln>
        </p:spPr>
      </p:pic>
    </p:spTree>
    <p:extLst>
      <p:ext uri="{BB962C8B-B14F-4D97-AF65-F5344CB8AC3E}">
        <p14:creationId xmlns:p14="http://schemas.microsoft.com/office/powerpoint/2010/main" val="2723178412"/>
      </p:ext>
    </p:extLst>
  </p:cSld>
  <p:clrMapOvr>
    <a:masterClrMapping/>
  </p:clrMapOvr>
</p:sld>
</file>

<file path=ppt/theme/theme1.xml><?xml version="1.0" encoding="utf-8"?>
<a:theme xmlns:a="http://schemas.openxmlformats.org/drawingml/2006/main" name="Feeble template">
  <a:themeElements>
    <a:clrScheme name="Custom 347">
      <a:dk1>
        <a:srgbClr val="333A47"/>
      </a:dk1>
      <a:lt1>
        <a:srgbClr val="FFFFFF"/>
      </a:lt1>
      <a:dk2>
        <a:srgbClr val="707379"/>
      </a:dk2>
      <a:lt2>
        <a:srgbClr val="FFF0ED"/>
      </a:lt2>
      <a:accent1>
        <a:srgbClr val="FFB9A7"/>
      </a:accent1>
      <a:accent2>
        <a:srgbClr val="D26A50"/>
      </a:accent2>
      <a:accent3>
        <a:srgbClr val="8BB0C4"/>
      </a:accent3>
      <a:accent4>
        <a:srgbClr val="5F759B"/>
      </a:accent4>
      <a:accent5>
        <a:srgbClr val="E2C7A1"/>
      </a:accent5>
      <a:accent6>
        <a:srgbClr val="B28F64"/>
      </a:accent6>
      <a:hlink>
        <a:srgbClr val="425C8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1641</TotalTime>
  <Words>2666</Words>
  <Application>Microsoft Office PowerPoint</Application>
  <PresentationFormat>On-screen Show (16:9)</PresentationFormat>
  <Paragraphs>446</Paragraphs>
  <Slides>37</Slides>
  <Notes>37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Playfair Display Regular</vt:lpstr>
      <vt:lpstr>Wingdings</vt:lpstr>
      <vt:lpstr>Book Antiqua</vt:lpstr>
      <vt:lpstr>Calibri</vt:lpstr>
      <vt:lpstr>Inter-Regular</vt:lpstr>
      <vt:lpstr>Bookman Old Style</vt:lpstr>
      <vt:lpstr>Inter</vt:lpstr>
      <vt:lpstr>Playfair Display</vt:lpstr>
      <vt:lpstr>Montserrat</vt:lpstr>
      <vt:lpstr>Arial</vt:lpstr>
      <vt:lpstr>TimesNewRomanPS-BoldMT</vt:lpstr>
      <vt:lpstr>TimesNewRomanPSMT</vt:lpstr>
      <vt:lpstr>Feeble template</vt:lpstr>
      <vt:lpstr>Housing Data Analysis</vt:lpstr>
      <vt:lpstr>Introduction</vt:lpstr>
      <vt:lpstr>Introduction</vt:lpstr>
      <vt:lpstr>Data Understanding </vt:lpstr>
      <vt:lpstr>Missing Values Handling  </vt:lpstr>
      <vt:lpstr>Outlier Handling  </vt:lpstr>
      <vt:lpstr>Handling Invalid Values   </vt:lpstr>
      <vt:lpstr>Exploratory Data Analysis(EDA)</vt:lpstr>
      <vt:lpstr>Exploratory Data Analysis(EDA)</vt:lpstr>
      <vt:lpstr>Distribution of Housing Prices</vt:lpstr>
      <vt:lpstr>Histogram chart for properties built in less than 3 Years: </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Tamil Selvi Velusamy</cp:lastModifiedBy>
  <cp:revision>4</cp:revision>
  <dcterms:modified xsi:type="dcterms:W3CDTF">2025-01-27T02:01:22Z</dcterms:modified>
</cp:coreProperties>
</file>