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9464A-4D67-694B-AC40-8C8AD3E7704A}" v="2" dt="2025-02-04T17:16:37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83"/>
  </p:normalViewPr>
  <p:slideViewPr>
    <p:cSldViewPr snapToGrid="0">
      <p:cViewPr varScale="1">
        <p:scale>
          <a:sx n="139" d="100"/>
          <a:sy n="139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6869-A86E-E194-70D9-490C8AD05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808E4-83DD-C89E-48C0-0DD9E22BF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2D61D-1219-BAA8-78C0-4B08360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43EB-8757-0042-B394-92CDFFD5DDF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D4CA4-9C8E-6A0D-9C0D-6FD398F8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366D8-BDD5-520F-9B84-1CE59118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ED2-EFC9-044B-8B1C-2592A185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0549-3BCD-FC1B-AA23-CF8F5FAD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B5C43-1544-13DC-85A6-FE5EE9E5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C3DEB-6E2E-4C67-F0DA-7B5CA6D8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43EB-8757-0042-B394-92CDFFD5DDF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8DBE-5009-B9D3-B279-4EDEAF26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B006A-A247-F7C2-B64D-CE585D00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ED2-EFC9-044B-8B1C-2592A185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2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DF263-5EDC-1C78-A6D3-5BD2B153C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8D708-35CE-06DD-0F60-D0086058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BDD5D-1704-418E-1E14-E3970D03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43EB-8757-0042-B394-92CDFFD5DDF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6A26E-B920-3B4C-5F2E-9693D3AF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62AA7-9CFE-BA4D-011E-35A8AD0F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ED2-EFC9-044B-8B1C-2592A185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6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6EA3-D077-E0C7-78AD-1797F8C5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3B99-E2A2-C9EF-86A7-1DE4FBF2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8A23-C351-91A0-3ED7-6E4A3AE2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43EB-8757-0042-B394-92CDFFD5DDF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CE025-FB9B-2856-3B2F-653C8E7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45AA-721C-EE4B-9B9F-85DD7E90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ED2-EFC9-044B-8B1C-2592A185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002F-1971-618E-0EF2-409E2B61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D7E71-2DBF-EDC9-11DC-5CAB80C6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6A29-18D6-9A78-B9C1-4B491B23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43EB-8757-0042-B394-92CDFFD5DDF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3DDF-3D2A-1590-F50C-443F5D70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38AE6-76F7-717D-9C8E-74E0DCB3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ED2-EFC9-044B-8B1C-2592A185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966D-42AA-15DA-A483-45876985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C316-7E34-241C-2EE5-1D0C15FCD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1ADE2-A8C1-D7E5-D891-5BC8B83D5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46DA4-690B-7BDF-B64A-1818C560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43EB-8757-0042-B394-92CDFFD5DDFB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73FA6-509D-DE60-F577-D09F640B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1FB4E-FA37-950F-1995-A1BB60BF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ED2-EFC9-044B-8B1C-2592A185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5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BF66-B152-27C3-7CF3-B7931543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748E8-CD3E-101C-BB76-50F82C33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8316-E4BE-9723-DA11-26E057D79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7901E-3BFE-FE0E-1A61-2A90F0032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65F49-7D8C-818B-7DAA-7D8EABD11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9CE29-DC54-A431-B5E7-D8020FED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43EB-8757-0042-B394-92CDFFD5DDFB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C8B85-7166-33C4-E5F0-59C00154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FB1C4-B4DC-0357-AFEE-0C5B0339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ED2-EFC9-044B-8B1C-2592A185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0C46-FE18-A144-C915-98FDA104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90A07-D497-319B-0197-B6E07A71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43EB-8757-0042-B394-92CDFFD5DDFB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99F09-7C34-24D6-1063-60031E5A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7242E-466F-EDD4-D096-5885F1CA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ED2-EFC9-044B-8B1C-2592A185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B7FEF-6D44-1B8B-D8FE-AAEBC823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43EB-8757-0042-B394-92CDFFD5DDFB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13869-5900-8FE4-127A-ACCFF5EA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70E11-B8F9-84BA-4CE7-80C7D9B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ED2-EFC9-044B-8B1C-2592A185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61DA-4D76-4EB4-0569-F89A77BC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B99E-613A-8CB5-F7A0-DCA154D4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A2C25-CF6B-87A3-931F-1D90F3C14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AEA39-E99D-6217-D6B2-62BD0BFF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43EB-8757-0042-B394-92CDFFD5DDFB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8983E-66B3-E015-27EC-2733E5A4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D6AEF-6841-69EE-2961-60654923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ED2-EFC9-044B-8B1C-2592A185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5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6A05-15F7-3B6F-CDC1-380041DC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06A79-0053-5DE4-3479-C34FE3ED6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8A274-E73F-5B17-CA04-8D132BC85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B105B-DD1F-7AB5-22A7-44F2BF69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43EB-8757-0042-B394-92CDFFD5DDFB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28AF2-3661-B746-5739-2BE41465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E6296-27E1-42AB-9882-9872E869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ED2-EFC9-044B-8B1C-2592A185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5BAF9-0EA2-E0BC-FDD4-A854DF33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4D3AA-04CF-B7C2-1D9A-E496D821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39B2-13C2-18E7-A973-465A27443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643EB-8757-0042-B394-92CDFFD5DDF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232A-049C-C460-DAA8-660BE9F62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93337-60F8-2463-BB53-A57F44648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5AED2-EFC9-044B-8B1C-2592A185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6A0D-60C4-1D62-9AED-1474F5896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ReAct</a:t>
            </a:r>
            <a:r>
              <a:rPr lang="en-US" dirty="0"/>
              <a:t>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E759E-8E2D-84AF-62A3-BEB2FF583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9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66DF-5A5B-465B-526C-9F6718F7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058E-B450-D070-F16B-C6E1DDC1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chat model will decide to make a tool call or not based upon the user input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a conditional edge to route to a node that will call our tool or simply end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E4041-2ED9-5736-0DD1-C98C1BD89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40" y="3150616"/>
            <a:ext cx="4687824" cy="22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4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6949-BB81-6580-30A5-F04CF576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A672-C295-BFDF-7B7D-97195CB3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router, the model is invoked and, if it chose to call a tool, returned a </a:t>
            </a:r>
            <a:r>
              <a:rPr lang="en-IN" sz="20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ToolMessage</a:t>
            </a:r>
            <a:r>
              <a:rPr lang="en-IN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the user.</a:t>
            </a:r>
          </a:p>
          <a:p>
            <a:pPr marL="0" indent="0" algn="l">
              <a:buNone/>
            </a:pPr>
            <a:r>
              <a:rPr lang="en-IN" sz="200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But, what if we simply pass that </a:t>
            </a:r>
            <a:r>
              <a:rPr lang="en-IN" sz="200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ToolMessage</a:t>
            </a:r>
            <a:r>
              <a:rPr lang="en-IN" sz="200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2000" i="1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 to the model</a:t>
            </a:r>
            <a:r>
              <a:rPr lang="en-IN" sz="200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	</a:t>
            </a:r>
          </a:p>
          <a:p>
            <a:pPr marL="0" indent="0" algn="l">
              <a:buNone/>
            </a:pPr>
            <a:r>
              <a:rPr lang="en-IN" sz="16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We can let it either (1) call another tool or (2) respond directly.</a:t>
            </a:r>
          </a:p>
          <a:p>
            <a:pPr marL="0" indent="0" algn="l">
              <a:buNone/>
            </a:pPr>
            <a:endParaRPr lang="en-IN" sz="16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IN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the intuition behind </a:t>
            </a:r>
            <a:r>
              <a:rPr lang="en-IN" sz="2000" b="1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n-IN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general agent architecture.</a:t>
            </a:r>
          </a:p>
          <a:p>
            <a:pPr algn="l">
              <a:buFont typeface="Wingdings" pitchFamily="2" charset="2"/>
              <a:buChar char="ü"/>
            </a:pPr>
            <a:r>
              <a:rPr lang="en-IN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en-IN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let the model call specific tools</a:t>
            </a:r>
          </a:p>
          <a:p>
            <a:pPr algn="l">
              <a:buFont typeface="Wingdings" pitchFamily="2" charset="2"/>
              <a:buChar char="ü"/>
            </a:pPr>
            <a:r>
              <a:rPr lang="en-IN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observe</a:t>
            </a:r>
            <a:r>
              <a:rPr lang="en-IN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pass the tool output back to the model</a:t>
            </a:r>
          </a:p>
          <a:p>
            <a:pPr algn="l">
              <a:buFont typeface="Wingdings" pitchFamily="2" charset="2"/>
              <a:buChar char="ü"/>
            </a:pPr>
            <a:r>
              <a:rPr lang="en-IN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en-IN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let the model reason about the tool output to decide what to do next (e.g., call another tool or just respond directly)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3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7D16-5119-2072-DDD8-23AAD2F8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</a:t>
            </a:r>
            <a:r>
              <a:rPr lang="en-US" dirty="0"/>
              <a:t>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D92363-0764-2A99-AD6D-BCB473468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815" y="1825625"/>
            <a:ext cx="78383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1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46A6-9CE3-C97A-A856-F5C024D0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3E57-A493-8213-51E1-60A0F9FA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2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160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ReAct Architecture</vt:lpstr>
      <vt:lpstr>Router</vt:lpstr>
      <vt:lpstr>ReAct</vt:lpstr>
      <vt:lpstr>ReAct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Tamilselvi Kalaiarasu</dc:creator>
  <cp:lastModifiedBy>Tamilselvi Kalaiarasu</cp:lastModifiedBy>
  <cp:revision>2</cp:revision>
  <dcterms:created xsi:type="dcterms:W3CDTF">2025-02-04T17:01:54Z</dcterms:created>
  <dcterms:modified xsi:type="dcterms:W3CDTF">2025-02-04T18:00:16Z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2025-02-04T17:02:09Z</vt:lpwstr>
  </property>
  <property fmtid="{D5CDD505-2E9C-101B-9397-08002B2CF9AE}" pid="4" name="MSIP_Label_a0819fa7-4367-4500-ba88-dd630d977609_Method">
    <vt:lpwstr>Privileged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e69f13ab-2dd6-4d74-8e2c-981ea4374dc2</vt:lpwstr>
  </property>
  <property fmtid="{D5CDD505-2E9C-101B-9397-08002B2CF9AE}" pid="8" name="MSIP_Label_a0819fa7-4367-4500-ba88-dd630d977609_ContentBits">
    <vt:lpwstr>0</vt:lpwstr>
  </property>
  <property fmtid="{D5CDD505-2E9C-101B-9397-08002B2CF9AE}" pid="9" name="MSIP_Label_a0819fa7-4367-4500-ba88-dd630d977609_Tag">
    <vt:lpwstr>50, 0, 1, 1</vt:lpwstr>
  </property>
</Properties>
</file>