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milselvimaheswari27@gmail.com" initials="" lastIdx="1" clrIdx="0">
    <p:extLst>
      <p:ext uri="{19B8F6BF-5375-455C-9EA6-DF929625EA0E}">
        <p15:presenceInfo xmlns:p15="http://schemas.microsoft.com/office/powerpoint/2012/main" userId="ea99be9032ba64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commentAuthors" Target="commentAuthor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0-08T12:14:06.388" idx="1">
    <p:pos x="5907" y="1247"/>
    <p:text>NAAn mudhalvan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F1DE9-7518-69DA-1ACD-5D8F9BC747FB}"/>
              </a:ext>
            </a:extLst>
          </p:cNvPr>
          <p:cNvSpPr>
            <a:spLocks noGrp="1"/>
          </p:cNvSpPr>
          <p:nvPr>
            <p:ph type="ctrTitle"/>
          </p:nvPr>
        </p:nvSpPr>
        <p:spPr>
          <a:xfrm>
            <a:off x="-1667436" y="914187"/>
            <a:ext cx="10560424" cy="1892980"/>
          </a:xfrm>
        </p:spPr>
        <p:txBody>
          <a:bodyPr/>
          <a:lstStyle/>
          <a:p>
            <a:r>
              <a:rPr lang="en-IN" sz="3600">
                <a:solidFill>
                  <a:schemeClr val="tx1"/>
                </a:solidFill>
              </a:rPr>
              <a:t>Employee Data Analysis using Excel</a:t>
            </a:r>
            <a:r>
              <a:rPr lang="en-IN">
                <a:solidFill>
                  <a:schemeClr val="tx1"/>
                </a:solidFill>
              </a:rPr>
              <a:t>
</a:t>
            </a:r>
            <a:r>
              <a:rPr lang="en-IN"/>
              <a:t>
</a:t>
            </a:r>
            <a:endParaRPr lang="en-US"/>
          </a:p>
        </p:txBody>
      </p:sp>
      <p:sp>
        <p:nvSpPr>
          <p:cNvPr id="5" name="TextBox 4" descr="naan mudhalvan : ">
            <a:extLst>
              <a:ext uri="{FF2B5EF4-FFF2-40B4-BE49-F238E27FC236}">
                <a16:creationId xmlns:a16="http://schemas.microsoft.com/office/drawing/2014/main" id="{D2F5675A-2CC1-F95D-466E-1D2AFFA9F916}"/>
              </a:ext>
            </a:extLst>
          </p:cNvPr>
          <p:cNvSpPr txBox="1"/>
          <p:nvPr/>
        </p:nvSpPr>
        <p:spPr>
          <a:xfrm>
            <a:off x="1893095" y="2111841"/>
            <a:ext cx="9126140" cy="2388722"/>
          </a:xfrm>
          <a:prstGeom prst="rect">
            <a:avLst/>
          </a:prstGeom>
          <a:noFill/>
          <a:ln>
            <a:solidFill>
              <a:schemeClr val="bg2"/>
            </a:solidFill>
          </a:ln>
        </p:spPr>
        <p:txBody>
          <a:bodyPr wrap="square">
            <a:spAutoFit/>
          </a:bodyPr>
          <a:lstStyle/>
          <a:p>
            <a:r>
              <a:rPr lang="en-US" sz="2400" dirty="0"/>
              <a:t>NAME</a:t>
            </a:r>
            <a:r>
              <a:rPr lang="en-IN" sz="2400" dirty="0"/>
              <a:t>.           : P. </a:t>
            </a:r>
            <a:r>
              <a:rPr lang="en-IN" sz="2400" dirty="0" err="1"/>
              <a:t>Maheswari</a:t>
            </a:r>
            <a:endParaRPr lang="en-IN" sz="2400" dirty="0"/>
          </a:p>
          <a:p>
            <a:r>
              <a:rPr lang="en-IN" sz="2400" dirty="0"/>
              <a:t> </a:t>
            </a:r>
            <a:r>
              <a:rPr lang="en-US" sz="2400" dirty="0"/>
              <a:t>REGISTER NO :</a:t>
            </a:r>
            <a:r>
              <a:rPr lang="en-IN" sz="2400" dirty="0"/>
              <a:t> </a:t>
            </a:r>
            <a:r>
              <a:rPr lang="en-US" sz="2400" dirty="0"/>
              <a:t>3122179</a:t>
            </a:r>
            <a:r>
              <a:rPr lang="en-IN" sz="2400" dirty="0"/>
              <a:t>40</a:t>
            </a:r>
          </a:p>
          <a:p>
            <a:r>
              <a:rPr lang="en-IN" sz="2400" dirty="0"/>
              <a:t> </a:t>
            </a:r>
            <a:r>
              <a:rPr lang="en-US" sz="2400" dirty="0"/>
              <a:t>DEPARTMENT : </a:t>
            </a:r>
            <a:r>
              <a:rPr lang="en-US" sz="2400" dirty="0" err="1"/>
              <a:t>B.Com</a:t>
            </a:r>
            <a:r>
              <a:rPr lang="en-US" sz="2400" dirty="0"/>
              <a:t> (Accounting and</a:t>
            </a:r>
            <a:r>
              <a:rPr lang="en-IN" sz="2400" dirty="0"/>
              <a:t> finance)</a:t>
            </a:r>
            <a:r>
              <a:rPr lang="en-US" sz="2400" dirty="0"/>
              <a:t> </a:t>
            </a:r>
            <a:r>
              <a:rPr lang="en-IN" sz="2400" dirty="0"/>
              <a:t> </a:t>
            </a:r>
            <a:r>
              <a:rPr lang="en-US" sz="2400" dirty="0"/>
              <a:t>  </a:t>
            </a:r>
            <a:r>
              <a:rPr lang="en-IN" sz="2400" dirty="0"/>
              <a:t>          </a:t>
            </a:r>
            <a:r>
              <a:rPr lang="en-US" sz="2400" dirty="0"/>
              <a:t>COLLEGE </a:t>
            </a:r>
            <a:r>
              <a:rPr lang="en-IN" sz="2400" dirty="0"/>
              <a:t>       </a:t>
            </a:r>
            <a:r>
              <a:rPr lang="en-US" sz="2400" dirty="0"/>
              <a:t>: St. Anne's Arts And Science</a:t>
            </a:r>
          </a:p>
          <a:p>
            <a:r>
              <a:rPr lang="en-US" sz="2400" dirty="0"/>
              <a:t>NM ID             : EC429BA7998BAFF973644054B128555C</a:t>
            </a:r>
            <a:endParaRPr lang="en-IN" sz="2400" dirty="0"/>
          </a:p>
          <a:p>
            <a:endParaRPr lang="en-US" sz="2400" dirty="0"/>
          </a:p>
        </p:txBody>
      </p:sp>
    </p:spTree>
    <p:extLst>
      <p:ext uri="{BB962C8B-B14F-4D97-AF65-F5344CB8AC3E}">
        <p14:creationId xmlns:p14="http://schemas.microsoft.com/office/powerpoint/2010/main" val="1511685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F3C29-3765-E41F-AC49-CD6A6D359FF4}"/>
              </a:ext>
            </a:extLst>
          </p:cNvPr>
          <p:cNvSpPr>
            <a:spLocks noGrp="1"/>
          </p:cNvSpPr>
          <p:nvPr>
            <p:ph type="title"/>
          </p:nvPr>
        </p:nvSpPr>
        <p:spPr>
          <a:xfrm>
            <a:off x="1573805" y="394447"/>
            <a:ext cx="8596668" cy="1272988"/>
          </a:xfrm>
        </p:spPr>
        <p:txBody>
          <a:bodyPr/>
          <a:lstStyle/>
          <a:p>
            <a:r>
              <a:rPr lang="en-IN">
                <a:solidFill>
                  <a:schemeClr val="tx1"/>
                </a:solidFill>
              </a:rPr>
              <a:t>MODELLING</a:t>
            </a:r>
            <a:endParaRPr lang="en-US">
              <a:solidFill>
                <a:schemeClr val="tx1"/>
              </a:solidFill>
            </a:endParaRPr>
          </a:p>
        </p:txBody>
      </p:sp>
      <p:sp>
        <p:nvSpPr>
          <p:cNvPr id="3" name="Content Placeholder 2">
            <a:extLst>
              <a:ext uri="{FF2B5EF4-FFF2-40B4-BE49-F238E27FC236}">
                <a16:creationId xmlns:a16="http://schemas.microsoft.com/office/drawing/2014/main" id="{AF89F479-3839-0F14-DCB1-C6FB522C1581}"/>
              </a:ext>
            </a:extLst>
          </p:cNvPr>
          <p:cNvSpPr>
            <a:spLocks noGrp="1"/>
          </p:cNvSpPr>
          <p:nvPr>
            <p:ph idx="1"/>
          </p:nvPr>
        </p:nvSpPr>
        <p:spPr>
          <a:xfrm>
            <a:off x="677334" y="2160590"/>
            <a:ext cx="6404784" cy="3469246"/>
          </a:xfrm>
        </p:spPr>
        <p:txBody>
          <a:bodyPr>
            <a:normAutofit/>
          </a:bodyPr>
          <a:lstStyle/>
          <a:p>
            <a:r>
              <a:rPr lang="en-IN"/>
              <a:t>The modelling in this employee performance analysis project includes the following:
*Data collection
*Data cleaning
*Results
*Pivot table
*Chart</a:t>
            </a:r>
            <a:endParaRPr lang="en-US"/>
          </a:p>
        </p:txBody>
      </p:sp>
    </p:spTree>
    <p:extLst>
      <p:ext uri="{BB962C8B-B14F-4D97-AF65-F5344CB8AC3E}">
        <p14:creationId xmlns:p14="http://schemas.microsoft.com/office/powerpoint/2010/main" val="411595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D8A0C-D12F-6649-F34C-BCFFF1657A87}"/>
              </a:ext>
            </a:extLst>
          </p:cNvPr>
          <p:cNvSpPr>
            <a:spLocks noGrp="1"/>
          </p:cNvSpPr>
          <p:nvPr>
            <p:ph type="title"/>
          </p:nvPr>
        </p:nvSpPr>
        <p:spPr>
          <a:xfrm>
            <a:off x="1251075" y="322730"/>
            <a:ext cx="8596668" cy="1320800"/>
          </a:xfrm>
        </p:spPr>
        <p:txBody>
          <a:bodyPr/>
          <a:lstStyle/>
          <a:p>
            <a:r>
              <a:rPr lang="en-IN">
                <a:solidFill>
                  <a:schemeClr val="tx1"/>
                </a:solidFill>
              </a:rPr>
              <a:t>RESULTS</a:t>
            </a:r>
            <a:endParaRPr lang="en-US">
              <a:solidFill>
                <a:schemeClr val="tx1"/>
              </a:solidFill>
            </a:endParaRPr>
          </a:p>
        </p:txBody>
      </p:sp>
      <p:sp>
        <p:nvSpPr>
          <p:cNvPr id="3" name="Content Placeholder 2">
            <a:extLst>
              <a:ext uri="{FF2B5EF4-FFF2-40B4-BE49-F238E27FC236}">
                <a16:creationId xmlns:a16="http://schemas.microsoft.com/office/drawing/2014/main" id="{BDC413EE-30B1-08AB-DC4F-6F0D090083F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7030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4F9B5-6084-EE97-9368-791CD595B024}"/>
              </a:ext>
            </a:extLst>
          </p:cNvPr>
          <p:cNvSpPr>
            <a:spLocks noGrp="1"/>
          </p:cNvSpPr>
          <p:nvPr>
            <p:ph type="title"/>
          </p:nvPr>
        </p:nvSpPr>
        <p:spPr>
          <a:xfrm>
            <a:off x="1340722" y="358588"/>
            <a:ext cx="8596668" cy="1320800"/>
          </a:xfrm>
        </p:spPr>
        <p:txBody>
          <a:bodyPr/>
          <a:lstStyle/>
          <a:p>
            <a:r>
              <a:rPr lang="en-IN">
                <a:solidFill>
                  <a:schemeClr val="tx1"/>
                </a:solidFill>
              </a:rPr>
              <a:t>CONCLUSION</a:t>
            </a:r>
            <a:endParaRPr lang="en-US">
              <a:solidFill>
                <a:schemeClr val="tx1"/>
              </a:solidFill>
            </a:endParaRPr>
          </a:p>
        </p:txBody>
      </p:sp>
      <p:sp>
        <p:nvSpPr>
          <p:cNvPr id="3" name="Content Placeholder 2">
            <a:extLst>
              <a:ext uri="{FF2B5EF4-FFF2-40B4-BE49-F238E27FC236}">
                <a16:creationId xmlns:a16="http://schemas.microsoft.com/office/drawing/2014/main" id="{7518EE86-5346-765E-8266-8980C528226A}"/>
              </a:ext>
            </a:extLst>
          </p:cNvPr>
          <p:cNvSpPr>
            <a:spLocks noGrp="1"/>
          </p:cNvSpPr>
          <p:nvPr>
            <p:ph idx="1"/>
          </p:nvPr>
        </p:nvSpPr>
        <p:spPr>
          <a:xfrm>
            <a:off x="677334" y="2160590"/>
            <a:ext cx="6799231" cy="2429340"/>
          </a:xfrm>
        </p:spPr>
        <p:txBody>
          <a:bodyPr/>
          <a:lstStyle/>
          <a:p>
            <a:r>
              <a:rPr lang="en-IN"/>
              <a:t>The conclusion is the employee data analysis reveals the key insights in workforce performance and areas needed for improvement. The effective data analysis provides a foundation for the improvised planning and operational developments, which leads to a motivated and productive workforce environment.</a:t>
            </a:r>
            <a:endParaRPr lang="en-US"/>
          </a:p>
        </p:txBody>
      </p:sp>
    </p:spTree>
    <p:extLst>
      <p:ext uri="{BB962C8B-B14F-4D97-AF65-F5344CB8AC3E}">
        <p14:creationId xmlns:p14="http://schemas.microsoft.com/office/powerpoint/2010/main" val="914058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36142-A746-52E5-7B20-437E761C7DAA}"/>
              </a:ext>
            </a:extLst>
          </p:cNvPr>
          <p:cNvSpPr>
            <a:spLocks noGrp="1"/>
          </p:cNvSpPr>
          <p:nvPr>
            <p:ph type="title"/>
          </p:nvPr>
        </p:nvSpPr>
        <p:spPr>
          <a:xfrm>
            <a:off x="2147546" y="412377"/>
            <a:ext cx="8596668" cy="1320800"/>
          </a:xfrm>
        </p:spPr>
        <p:txBody>
          <a:bodyPr/>
          <a:lstStyle/>
          <a:p>
            <a:r>
              <a:rPr lang="en-IN" b="1">
                <a:solidFill>
                  <a:schemeClr val="tx1"/>
                </a:solidFill>
              </a:rPr>
              <a:t>PROJECT TITLE</a:t>
            </a:r>
            <a:endParaRPr lang="en-US" b="1">
              <a:solidFill>
                <a:schemeClr val="tx1"/>
              </a:solidFill>
            </a:endParaRPr>
          </a:p>
        </p:txBody>
      </p:sp>
      <p:sp>
        <p:nvSpPr>
          <p:cNvPr id="3" name="Content Placeholder 2">
            <a:extLst>
              <a:ext uri="{FF2B5EF4-FFF2-40B4-BE49-F238E27FC236}">
                <a16:creationId xmlns:a16="http://schemas.microsoft.com/office/drawing/2014/main" id="{4BA6DF89-6570-7BAF-942F-93C65CF34868}"/>
              </a:ext>
            </a:extLst>
          </p:cNvPr>
          <p:cNvSpPr>
            <a:spLocks noGrp="1"/>
          </p:cNvSpPr>
          <p:nvPr>
            <p:ph idx="1"/>
          </p:nvPr>
        </p:nvSpPr>
        <p:spPr/>
        <p:txBody>
          <a:bodyPr>
            <a:normAutofit/>
          </a:bodyPr>
          <a:lstStyle/>
          <a:p>
            <a:r>
              <a:rPr lang="en-IN" sz="2800"/>
              <a:t>EMPLOYEE PERFORMANCE ANALYSIS USING EXCEL</a:t>
            </a:r>
            <a:endParaRPr lang="en-US" sz="2800"/>
          </a:p>
        </p:txBody>
      </p:sp>
    </p:spTree>
    <p:extLst>
      <p:ext uri="{BB962C8B-B14F-4D97-AF65-F5344CB8AC3E}">
        <p14:creationId xmlns:p14="http://schemas.microsoft.com/office/powerpoint/2010/main" val="1770499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E8A2-1881-6E68-EB63-D0CD9145EE05}"/>
              </a:ext>
            </a:extLst>
          </p:cNvPr>
          <p:cNvSpPr>
            <a:spLocks noGrp="1"/>
          </p:cNvSpPr>
          <p:nvPr>
            <p:ph type="title"/>
          </p:nvPr>
        </p:nvSpPr>
        <p:spPr>
          <a:xfrm>
            <a:off x="3455880" y="304799"/>
            <a:ext cx="8736120" cy="1398493"/>
          </a:xfrm>
        </p:spPr>
        <p:txBody>
          <a:bodyPr>
            <a:normAutofit/>
          </a:bodyPr>
          <a:lstStyle/>
          <a:p>
            <a:r>
              <a:rPr lang="en-IN" sz="4000">
                <a:solidFill>
                  <a:schemeClr val="tx1"/>
                </a:solidFill>
              </a:rPr>
              <a:t>AGENDA</a:t>
            </a:r>
            <a:endParaRPr lang="en-US" sz="4000">
              <a:solidFill>
                <a:schemeClr val="tx1"/>
              </a:solidFill>
            </a:endParaRPr>
          </a:p>
        </p:txBody>
      </p:sp>
      <p:sp>
        <p:nvSpPr>
          <p:cNvPr id="3" name="Content Placeholder 2">
            <a:extLst>
              <a:ext uri="{FF2B5EF4-FFF2-40B4-BE49-F238E27FC236}">
                <a16:creationId xmlns:a16="http://schemas.microsoft.com/office/drawing/2014/main" id="{AC95FECA-C5D1-536C-FF46-409C5E157C73}"/>
              </a:ext>
            </a:extLst>
          </p:cNvPr>
          <p:cNvSpPr>
            <a:spLocks noGrp="1"/>
          </p:cNvSpPr>
          <p:nvPr>
            <p:ph idx="1"/>
          </p:nvPr>
        </p:nvSpPr>
        <p:spPr>
          <a:xfrm>
            <a:off x="1000063" y="1703292"/>
            <a:ext cx="8596668" cy="3880773"/>
          </a:xfrm>
        </p:spPr>
        <p:txBody>
          <a:bodyPr>
            <a:normAutofit/>
          </a:bodyPr>
          <a:lstStyle/>
          <a:p>
            <a:r>
              <a:rPr lang="en-IN" sz="2000"/>
              <a:t>1. Problem Statement
2. Project Overview
3.End Users
4.Our Solution and Proposition
5.Dataset Description
6. Modelling Approach
7.Results and Discussion
8. Conclusion</a:t>
            </a:r>
            <a:endParaRPr lang="en-US" sz="2000"/>
          </a:p>
        </p:txBody>
      </p:sp>
    </p:spTree>
    <p:extLst>
      <p:ext uri="{BB962C8B-B14F-4D97-AF65-F5344CB8AC3E}">
        <p14:creationId xmlns:p14="http://schemas.microsoft.com/office/powerpoint/2010/main" val="536414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23FBA-3E52-18B7-B501-37924E7E02C4}"/>
              </a:ext>
            </a:extLst>
          </p:cNvPr>
          <p:cNvSpPr>
            <a:spLocks noGrp="1"/>
          </p:cNvSpPr>
          <p:nvPr>
            <p:ph type="title"/>
          </p:nvPr>
        </p:nvSpPr>
        <p:spPr>
          <a:xfrm>
            <a:off x="1968252" y="412376"/>
            <a:ext cx="8596668" cy="1320800"/>
          </a:xfrm>
        </p:spPr>
        <p:txBody>
          <a:bodyPr/>
          <a:lstStyle/>
          <a:p>
            <a:r>
              <a:rPr lang="en-IN">
                <a:solidFill>
                  <a:schemeClr val="tx1"/>
                </a:solidFill>
              </a:rPr>
              <a:t>PROBLEM STATEMENT</a:t>
            </a:r>
            <a:endParaRPr lang="en-US">
              <a:solidFill>
                <a:schemeClr val="tx1"/>
              </a:solidFill>
            </a:endParaRPr>
          </a:p>
        </p:txBody>
      </p:sp>
      <p:sp>
        <p:nvSpPr>
          <p:cNvPr id="3" name="Content Placeholder 2">
            <a:extLst>
              <a:ext uri="{FF2B5EF4-FFF2-40B4-BE49-F238E27FC236}">
                <a16:creationId xmlns:a16="http://schemas.microsoft.com/office/drawing/2014/main" id="{748000B0-48AA-9434-0C16-F1F3181F3D23}"/>
              </a:ext>
            </a:extLst>
          </p:cNvPr>
          <p:cNvSpPr>
            <a:spLocks noGrp="1"/>
          </p:cNvSpPr>
          <p:nvPr>
            <p:ph idx="1"/>
          </p:nvPr>
        </p:nvSpPr>
        <p:spPr/>
        <p:txBody>
          <a:bodyPr/>
          <a:lstStyle/>
          <a:p>
            <a:r>
              <a:rPr lang="en-IN"/>
              <a:t>Employee performance is defined as how well a person executes their job duties and responsibilities. The companies assess their employees performance on an annual or quarterly basis to define certain areas.
The Dataset overview of an employee, contains the information about employees in a company.</a:t>
            </a:r>
            <a:endParaRPr lang="en-US"/>
          </a:p>
        </p:txBody>
      </p:sp>
    </p:spTree>
    <p:extLst>
      <p:ext uri="{BB962C8B-B14F-4D97-AF65-F5344CB8AC3E}">
        <p14:creationId xmlns:p14="http://schemas.microsoft.com/office/powerpoint/2010/main" val="4208613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B6F80-ACFE-9AF4-9E4E-7AAC7109F8CB}"/>
              </a:ext>
            </a:extLst>
          </p:cNvPr>
          <p:cNvSpPr>
            <a:spLocks noGrp="1"/>
          </p:cNvSpPr>
          <p:nvPr>
            <p:ph type="title"/>
          </p:nvPr>
        </p:nvSpPr>
        <p:spPr>
          <a:xfrm>
            <a:off x="2201334" y="376517"/>
            <a:ext cx="8596668" cy="1320800"/>
          </a:xfrm>
        </p:spPr>
        <p:txBody>
          <a:bodyPr/>
          <a:lstStyle/>
          <a:p>
            <a:r>
              <a:rPr lang="en-IN">
                <a:solidFill>
                  <a:schemeClr val="tx1"/>
                </a:solidFill>
              </a:rPr>
              <a:t>PROJECT OVERVIEW</a:t>
            </a:r>
            <a:endParaRPr lang="en-US">
              <a:solidFill>
                <a:schemeClr val="tx1"/>
              </a:solidFill>
            </a:endParaRPr>
          </a:p>
        </p:txBody>
      </p:sp>
      <p:sp>
        <p:nvSpPr>
          <p:cNvPr id="3" name="Content Placeholder 2">
            <a:extLst>
              <a:ext uri="{FF2B5EF4-FFF2-40B4-BE49-F238E27FC236}">
                <a16:creationId xmlns:a16="http://schemas.microsoft.com/office/drawing/2014/main" id="{C85B5BC2-78DE-9D87-6FDA-02FAD2609480}"/>
              </a:ext>
            </a:extLst>
          </p:cNvPr>
          <p:cNvSpPr>
            <a:spLocks noGrp="1"/>
          </p:cNvSpPr>
          <p:nvPr>
            <p:ph idx="1"/>
          </p:nvPr>
        </p:nvSpPr>
        <p:spPr>
          <a:xfrm>
            <a:off x="677334" y="2160590"/>
            <a:ext cx="7157819" cy="1891457"/>
          </a:xfrm>
        </p:spPr>
        <p:txBody>
          <a:bodyPr/>
          <a:lstStyle/>
          <a:p>
            <a:r>
              <a:rPr lang="en-IN"/>
              <a:t>The project involves analyzing employee data using Excel which helps in gaining the knowledge regarding organizational data, performance statistical analysis by creating visualizations to understand the employee performances.</a:t>
            </a:r>
            <a:endParaRPr lang="en-US"/>
          </a:p>
        </p:txBody>
      </p:sp>
    </p:spTree>
    <p:extLst>
      <p:ext uri="{BB962C8B-B14F-4D97-AF65-F5344CB8AC3E}">
        <p14:creationId xmlns:p14="http://schemas.microsoft.com/office/powerpoint/2010/main" val="844885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88B55-E7D4-FB8D-1BD5-78E475B6393C}"/>
              </a:ext>
            </a:extLst>
          </p:cNvPr>
          <p:cNvSpPr>
            <a:spLocks noGrp="1"/>
          </p:cNvSpPr>
          <p:nvPr>
            <p:ph type="title"/>
          </p:nvPr>
        </p:nvSpPr>
        <p:spPr>
          <a:xfrm>
            <a:off x="1430369" y="358589"/>
            <a:ext cx="8596668" cy="1320800"/>
          </a:xfrm>
        </p:spPr>
        <p:txBody>
          <a:bodyPr/>
          <a:lstStyle/>
          <a:p>
            <a:r>
              <a:rPr lang="en-IN">
                <a:solidFill>
                  <a:schemeClr val="tx1"/>
                </a:solidFill>
              </a:rPr>
              <a:t>WHO ARE THE END USERS?</a:t>
            </a:r>
            <a:endParaRPr lang="en-US">
              <a:solidFill>
                <a:schemeClr val="tx1"/>
              </a:solidFill>
            </a:endParaRPr>
          </a:p>
        </p:txBody>
      </p:sp>
      <p:sp>
        <p:nvSpPr>
          <p:cNvPr id="3" name="Content Placeholder 2">
            <a:extLst>
              <a:ext uri="{FF2B5EF4-FFF2-40B4-BE49-F238E27FC236}">
                <a16:creationId xmlns:a16="http://schemas.microsoft.com/office/drawing/2014/main" id="{6DABA7DB-A830-73F3-B6C8-13F76C69EE55}"/>
              </a:ext>
            </a:extLst>
          </p:cNvPr>
          <p:cNvSpPr>
            <a:spLocks noGrp="1"/>
          </p:cNvSpPr>
          <p:nvPr>
            <p:ph idx="1"/>
          </p:nvPr>
        </p:nvSpPr>
        <p:spPr>
          <a:xfrm>
            <a:off x="677334" y="2160590"/>
            <a:ext cx="7086101" cy="2214186"/>
          </a:xfrm>
        </p:spPr>
        <p:txBody>
          <a:bodyPr/>
          <a:lstStyle/>
          <a:p>
            <a:r>
              <a:rPr lang="en-IN"/>
              <a:t>The end users in employee performance analysis include:
1. Human Resource management professionals.
2. Data Analysts.
3. Team Leaders.</a:t>
            </a:r>
            <a:endParaRPr lang="en-US"/>
          </a:p>
        </p:txBody>
      </p:sp>
    </p:spTree>
    <p:extLst>
      <p:ext uri="{BB962C8B-B14F-4D97-AF65-F5344CB8AC3E}">
        <p14:creationId xmlns:p14="http://schemas.microsoft.com/office/powerpoint/2010/main" val="1623168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E92C-3893-C9C0-E43C-CDC43A007219}"/>
              </a:ext>
            </a:extLst>
          </p:cNvPr>
          <p:cNvSpPr>
            <a:spLocks noGrp="1"/>
          </p:cNvSpPr>
          <p:nvPr>
            <p:ph type="title"/>
          </p:nvPr>
        </p:nvSpPr>
        <p:spPr/>
        <p:txBody>
          <a:bodyPr>
            <a:normAutofit/>
          </a:bodyPr>
          <a:lstStyle/>
          <a:p>
            <a:r>
              <a:rPr lang="en-IN" sz="3200">
                <a:solidFill>
                  <a:schemeClr val="tx1"/>
                </a:solidFill>
              </a:rPr>
              <a:t>OUR SOLUTION AND ITS VALUE PROPOSITION</a:t>
            </a:r>
            <a:endParaRPr lang="en-US" sz="3200">
              <a:solidFill>
                <a:schemeClr val="tx1"/>
              </a:solidFill>
            </a:endParaRPr>
          </a:p>
        </p:txBody>
      </p:sp>
      <p:sp>
        <p:nvSpPr>
          <p:cNvPr id="3" name="Content Placeholder 2">
            <a:extLst>
              <a:ext uri="{FF2B5EF4-FFF2-40B4-BE49-F238E27FC236}">
                <a16:creationId xmlns:a16="http://schemas.microsoft.com/office/drawing/2014/main" id="{1447BA06-1A6D-5209-EF90-840D8040A96A}"/>
              </a:ext>
            </a:extLst>
          </p:cNvPr>
          <p:cNvSpPr>
            <a:spLocks noGrp="1"/>
          </p:cNvSpPr>
          <p:nvPr>
            <p:ph idx="1"/>
          </p:nvPr>
        </p:nvSpPr>
        <p:spPr/>
        <p:txBody>
          <a:bodyPr/>
          <a:lstStyle/>
          <a:p>
            <a:r>
              <a:rPr lang="en-IN"/>
              <a:t>Filtering- purpose to fill the missing values.
Conditional formatting- blank values.
Using- Pivot table and chart.</a:t>
            </a:r>
            <a:endParaRPr lang="en-US"/>
          </a:p>
        </p:txBody>
      </p:sp>
    </p:spTree>
    <p:extLst>
      <p:ext uri="{BB962C8B-B14F-4D97-AF65-F5344CB8AC3E}">
        <p14:creationId xmlns:p14="http://schemas.microsoft.com/office/powerpoint/2010/main" val="99830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6926E-93A8-D205-9E92-A1E4542793C1}"/>
              </a:ext>
            </a:extLst>
          </p:cNvPr>
          <p:cNvSpPr>
            <a:spLocks noGrp="1"/>
          </p:cNvSpPr>
          <p:nvPr>
            <p:ph type="title"/>
          </p:nvPr>
        </p:nvSpPr>
        <p:spPr>
          <a:xfrm>
            <a:off x="1197287" y="367553"/>
            <a:ext cx="8596668" cy="1320800"/>
          </a:xfrm>
        </p:spPr>
        <p:txBody>
          <a:bodyPr/>
          <a:lstStyle/>
          <a:p>
            <a:r>
              <a:rPr lang="en-IN">
                <a:solidFill>
                  <a:schemeClr val="tx1"/>
                </a:solidFill>
              </a:rPr>
              <a:t>Dataset Description</a:t>
            </a:r>
            <a:endParaRPr lang="en-US">
              <a:solidFill>
                <a:schemeClr val="tx1"/>
              </a:solidFill>
            </a:endParaRPr>
          </a:p>
        </p:txBody>
      </p:sp>
      <p:sp>
        <p:nvSpPr>
          <p:cNvPr id="3" name="Content Placeholder 2">
            <a:extLst>
              <a:ext uri="{FF2B5EF4-FFF2-40B4-BE49-F238E27FC236}">
                <a16:creationId xmlns:a16="http://schemas.microsoft.com/office/drawing/2014/main" id="{44035121-9BBB-8A6A-96A2-47F6D14C7DFB}"/>
              </a:ext>
            </a:extLst>
          </p:cNvPr>
          <p:cNvSpPr>
            <a:spLocks noGrp="1"/>
          </p:cNvSpPr>
          <p:nvPr>
            <p:ph idx="1"/>
          </p:nvPr>
        </p:nvSpPr>
        <p:spPr>
          <a:xfrm>
            <a:off x="784910" y="1688353"/>
            <a:ext cx="8596668" cy="3880773"/>
          </a:xfrm>
        </p:spPr>
        <p:txBody>
          <a:bodyPr>
            <a:noAutofit/>
          </a:bodyPr>
          <a:lstStyle/>
          <a:p>
            <a:r>
              <a:rPr lang="en-IN" sz="1600"/>
              <a:t>Employee data set- Kaggle
There are 26 features
The important ten features are,
Employment ID
First name
Lastname
Gender
Employee status
Employee type
Employee classification
Performance score.
Current employee ratings
Business units</a:t>
            </a:r>
            <a:endParaRPr lang="en-US" sz="1600"/>
          </a:p>
        </p:txBody>
      </p:sp>
    </p:spTree>
    <p:extLst>
      <p:ext uri="{BB962C8B-B14F-4D97-AF65-F5344CB8AC3E}">
        <p14:creationId xmlns:p14="http://schemas.microsoft.com/office/powerpoint/2010/main" val="315771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E6269-2A6E-01BD-E05A-DE5DCE816173}"/>
              </a:ext>
            </a:extLst>
          </p:cNvPr>
          <p:cNvSpPr>
            <a:spLocks noGrp="1"/>
          </p:cNvSpPr>
          <p:nvPr>
            <p:ph type="title"/>
          </p:nvPr>
        </p:nvSpPr>
        <p:spPr>
          <a:xfrm>
            <a:off x="910417" y="394447"/>
            <a:ext cx="8596668" cy="1320800"/>
          </a:xfrm>
        </p:spPr>
        <p:txBody>
          <a:bodyPr/>
          <a:lstStyle/>
          <a:p>
            <a:r>
              <a:rPr lang="en-IN">
                <a:solidFill>
                  <a:schemeClr val="tx1"/>
                </a:solidFill>
              </a:rPr>
              <a:t>THE “WOW” IN OUR SOLUTION</a:t>
            </a:r>
            <a:endParaRPr lang="en-US">
              <a:solidFill>
                <a:schemeClr val="tx1"/>
              </a:solidFill>
            </a:endParaRPr>
          </a:p>
        </p:txBody>
      </p:sp>
      <p:sp>
        <p:nvSpPr>
          <p:cNvPr id="3" name="Content Placeholder 2">
            <a:extLst>
              <a:ext uri="{FF2B5EF4-FFF2-40B4-BE49-F238E27FC236}">
                <a16:creationId xmlns:a16="http://schemas.microsoft.com/office/drawing/2014/main" id="{22EDCD5A-8792-C387-F519-325152E14F8C}"/>
              </a:ext>
            </a:extLst>
          </p:cNvPr>
          <p:cNvSpPr>
            <a:spLocks noGrp="1"/>
          </p:cNvSpPr>
          <p:nvPr>
            <p:ph idx="1"/>
          </p:nvPr>
        </p:nvSpPr>
        <p:spPr>
          <a:xfrm>
            <a:off x="677334" y="2160590"/>
            <a:ext cx="6028266" cy="1819740"/>
          </a:xfrm>
        </p:spPr>
        <p:txBody>
          <a:bodyPr>
            <a:normAutofit/>
          </a:bodyPr>
          <a:lstStyle/>
          <a:p>
            <a:r>
              <a:rPr lang="en-IN" sz="2000"/>
              <a:t>Performance Level- These include the categories such as Levels in very high, high, medium, low, etc...</a:t>
            </a:r>
            <a:endParaRPr lang="en-US" sz="2000"/>
          </a:p>
        </p:txBody>
      </p:sp>
    </p:spTree>
    <p:extLst>
      <p:ext uri="{BB962C8B-B14F-4D97-AF65-F5344CB8AC3E}">
        <p14:creationId xmlns:p14="http://schemas.microsoft.com/office/powerpoint/2010/main" val="39300653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Harini S</dc:creator>
  <cp:lastModifiedBy>tamilselvimaheswari27@gmail.com</cp:lastModifiedBy>
  <cp:revision>6</cp:revision>
  <dcterms:created xsi:type="dcterms:W3CDTF">2024-10-01T07:18:17Z</dcterms:created>
  <dcterms:modified xsi:type="dcterms:W3CDTF">2024-10-09T04:58:52Z</dcterms:modified>
</cp:coreProperties>
</file>