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9"/>
  </p:notesMasterIdLst>
  <p:sldIdLst>
    <p:sldId id="1938" r:id="rId2"/>
    <p:sldId id="1935" r:id="rId3"/>
    <p:sldId id="1924" r:id="rId4"/>
    <p:sldId id="1929" r:id="rId5"/>
    <p:sldId id="1939" r:id="rId6"/>
    <p:sldId id="1940" r:id="rId7"/>
    <p:sldId id="18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B68"/>
    <a:srgbClr val="360071"/>
    <a:srgbClr val="FF7676"/>
    <a:srgbClr val="CA4F67"/>
    <a:srgbClr val="6A1F60"/>
    <a:srgbClr val="0796D0"/>
    <a:srgbClr val="F7D6D6"/>
    <a:srgbClr val="A69AC7"/>
    <a:srgbClr val="EACAD0"/>
    <a:srgbClr val="C50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42"/>
  </p:normalViewPr>
  <p:slideViewPr>
    <p:cSldViewPr snapToGrid="0">
      <p:cViewPr varScale="1">
        <p:scale>
          <a:sx n="101" d="100"/>
          <a:sy n="101" d="100"/>
        </p:scale>
        <p:origin x="9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F59B-C668-4011-983E-F315D5C6132D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F99F9-2769-4C52-8EE2-7278119F0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2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5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A03A7DE-E2C6-D3DE-2D3C-0E50AB453153}"/>
              </a:ext>
            </a:extLst>
          </p:cNvPr>
          <p:cNvSpPr/>
          <p:nvPr userDrawn="1"/>
        </p:nvSpPr>
        <p:spPr>
          <a:xfrm>
            <a:off x="492348" y="822701"/>
            <a:ext cx="5439251" cy="54392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155AC3-4048-A012-522F-9975DD4374A4}"/>
              </a:ext>
            </a:extLst>
          </p:cNvPr>
          <p:cNvSpPr/>
          <p:nvPr userDrawn="1"/>
        </p:nvSpPr>
        <p:spPr>
          <a:xfrm>
            <a:off x="11352413" y="1318559"/>
            <a:ext cx="389835" cy="389835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6BC318-7E9C-A53F-C445-78301FFF7C95}"/>
              </a:ext>
            </a:extLst>
          </p:cNvPr>
          <p:cNvSpPr/>
          <p:nvPr userDrawn="1"/>
        </p:nvSpPr>
        <p:spPr>
          <a:xfrm>
            <a:off x="638841" y="5012346"/>
            <a:ext cx="837678" cy="837678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EC2B4886-6DF6-0A57-7118-513A7AAA40F3}"/>
              </a:ext>
            </a:extLst>
          </p:cNvPr>
          <p:cNvSpPr/>
          <p:nvPr userDrawn="1"/>
        </p:nvSpPr>
        <p:spPr>
          <a:xfrm>
            <a:off x="9853347" y="0"/>
            <a:ext cx="1499066" cy="1061910"/>
          </a:xfrm>
          <a:custGeom>
            <a:avLst/>
            <a:gdLst>
              <a:gd name="connsiteX0" fmla="*/ 70097 w 1499066"/>
              <a:gd name="connsiteY0" fmla="*/ 0 h 1061910"/>
              <a:gd name="connsiteX1" fmla="*/ 1428969 w 1499066"/>
              <a:gd name="connsiteY1" fmla="*/ 0 h 1061910"/>
              <a:gd name="connsiteX2" fmla="*/ 1440164 w 1499066"/>
              <a:gd name="connsiteY2" fmla="*/ 20625 h 1061910"/>
              <a:gd name="connsiteX3" fmla="*/ 1499066 w 1499066"/>
              <a:gd name="connsiteY3" fmla="*/ 312377 h 1061910"/>
              <a:gd name="connsiteX4" fmla="*/ 749533 w 1499066"/>
              <a:gd name="connsiteY4" fmla="*/ 1061910 h 1061910"/>
              <a:gd name="connsiteX5" fmla="*/ 0 w 1499066"/>
              <a:gd name="connsiteY5" fmla="*/ 312377 h 1061910"/>
              <a:gd name="connsiteX6" fmla="*/ 58902 w 1499066"/>
              <a:gd name="connsiteY6" fmla="*/ 20625 h 10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9066" h="1061910">
                <a:moveTo>
                  <a:pt x="70097" y="0"/>
                </a:moveTo>
                <a:lnTo>
                  <a:pt x="1428969" y="0"/>
                </a:lnTo>
                <a:lnTo>
                  <a:pt x="1440164" y="20625"/>
                </a:lnTo>
                <a:cubicBezTo>
                  <a:pt x="1478092" y="110298"/>
                  <a:pt x="1499066" y="208888"/>
                  <a:pt x="1499066" y="312377"/>
                </a:cubicBezTo>
                <a:cubicBezTo>
                  <a:pt x="1499066" y="726333"/>
                  <a:pt x="1163489" y="1061910"/>
                  <a:pt x="749533" y="1061910"/>
                </a:cubicBezTo>
                <a:cubicBezTo>
                  <a:pt x="335577" y="1061910"/>
                  <a:pt x="0" y="726333"/>
                  <a:pt x="0" y="312377"/>
                </a:cubicBezTo>
                <a:cubicBezTo>
                  <a:pt x="0" y="208888"/>
                  <a:pt x="20974" y="110298"/>
                  <a:pt x="58902" y="20625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130552"/>
            <a:ext cx="4590288" cy="1764792"/>
          </a:xfrm>
        </p:spPr>
        <p:txBody>
          <a:bodyPr anchor="t">
            <a:noAutofit/>
          </a:bodyPr>
          <a:lstStyle>
            <a:lvl1pPr>
              <a:defRPr sz="54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5840" y="1316736"/>
            <a:ext cx="4325112" cy="4325112"/>
          </a:xfrm>
          <a:noFill/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4030515-78CF-D472-B3D6-9EE48BCA2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598" y="3895344"/>
            <a:ext cx="4591906" cy="102412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96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B016AB6E-3D8A-906E-416F-9B68623EA747}"/>
              </a:ext>
            </a:extLst>
          </p:cNvPr>
          <p:cNvSpPr/>
          <p:nvPr userDrawn="1"/>
        </p:nvSpPr>
        <p:spPr>
          <a:xfrm>
            <a:off x="6912398" y="4482109"/>
            <a:ext cx="5279603" cy="2386909"/>
          </a:xfrm>
          <a:custGeom>
            <a:avLst/>
            <a:gdLst>
              <a:gd name="connsiteX0" fmla="*/ 3601541 w 5279603"/>
              <a:gd name="connsiteY0" fmla="*/ 0 h 2386909"/>
              <a:gd name="connsiteX1" fmla="*/ 5123083 w 5279603"/>
              <a:gd name="connsiteY1" fmla="*/ 307185 h 2386909"/>
              <a:gd name="connsiteX2" fmla="*/ 5279603 w 5279603"/>
              <a:gd name="connsiteY2" fmla="*/ 377947 h 2386909"/>
              <a:gd name="connsiteX3" fmla="*/ 5279603 w 5279603"/>
              <a:gd name="connsiteY3" fmla="*/ 2386909 h 2386909"/>
              <a:gd name="connsiteX4" fmla="*/ 0 w 5279603"/>
              <a:gd name="connsiteY4" fmla="*/ 2386909 h 2386909"/>
              <a:gd name="connsiteX5" fmla="*/ 78053 w 5279603"/>
              <a:gd name="connsiteY5" fmla="*/ 2214261 h 2386909"/>
              <a:gd name="connsiteX6" fmla="*/ 3601541 w 5279603"/>
              <a:gd name="connsiteY6" fmla="*/ 0 h 238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603" h="2386909">
                <a:moveTo>
                  <a:pt x="3601541" y="0"/>
                </a:moveTo>
                <a:cubicBezTo>
                  <a:pt x="4141255" y="0"/>
                  <a:pt x="4655422" y="109382"/>
                  <a:pt x="5123083" y="307185"/>
                </a:cubicBezTo>
                <a:lnTo>
                  <a:pt x="5279603" y="377947"/>
                </a:lnTo>
                <a:lnTo>
                  <a:pt x="5279603" y="2386909"/>
                </a:lnTo>
                <a:lnTo>
                  <a:pt x="0" y="2386909"/>
                </a:lnTo>
                <a:lnTo>
                  <a:pt x="78053" y="2214261"/>
                </a:lnTo>
                <a:cubicBezTo>
                  <a:pt x="709351" y="904104"/>
                  <a:pt x="2049863" y="0"/>
                  <a:pt x="3601541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471EA21E-8904-9B80-6EAB-BA76819B4C23}"/>
              </a:ext>
            </a:extLst>
          </p:cNvPr>
          <p:cNvSpPr/>
          <p:nvPr userDrawn="1"/>
        </p:nvSpPr>
        <p:spPr>
          <a:xfrm>
            <a:off x="6188287" y="5875583"/>
            <a:ext cx="1499066" cy="993434"/>
          </a:xfrm>
          <a:custGeom>
            <a:avLst/>
            <a:gdLst>
              <a:gd name="connsiteX0" fmla="*/ 749533 w 1499066"/>
              <a:gd name="connsiteY0" fmla="*/ 0 h 993434"/>
              <a:gd name="connsiteX1" fmla="*/ 1499066 w 1499066"/>
              <a:gd name="connsiteY1" fmla="*/ 749533 h 993434"/>
              <a:gd name="connsiteX2" fmla="*/ 1483838 w 1499066"/>
              <a:gd name="connsiteY2" fmla="*/ 900590 h 993434"/>
              <a:gd name="connsiteX3" fmla="*/ 1455018 w 1499066"/>
              <a:gd name="connsiteY3" fmla="*/ 993434 h 993434"/>
              <a:gd name="connsiteX4" fmla="*/ 44048 w 1499066"/>
              <a:gd name="connsiteY4" fmla="*/ 993434 h 993434"/>
              <a:gd name="connsiteX5" fmla="*/ 15228 w 1499066"/>
              <a:gd name="connsiteY5" fmla="*/ 900590 h 993434"/>
              <a:gd name="connsiteX6" fmla="*/ 0 w 1499066"/>
              <a:gd name="connsiteY6" fmla="*/ 749533 h 993434"/>
              <a:gd name="connsiteX7" fmla="*/ 749533 w 1499066"/>
              <a:gd name="connsiteY7" fmla="*/ 0 h 99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9066" h="993434">
                <a:moveTo>
                  <a:pt x="749533" y="0"/>
                </a:moveTo>
                <a:cubicBezTo>
                  <a:pt x="1163489" y="0"/>
                  <a:pt x="1499066" y="335577"/>
                  <a:pt x="1499066" y="749533"/>
                </a:cubicBezTo>
                <a:cubicBezTo>
                  <a:pt x="1499066" y="801278"/>
                  <a:pt x="1493823" y="851798"/>
                  <a:pt x="1483838" y="900590"/>
                </a:cubicBezTo>
                <a:lnTo>
                  <a:pt x="1455018" y="993434"/>
                </a:lnTo>
                <a:lnTo>
                  <a:pt x="44048" y="993434"/>
                </a:lnTo>
                <a:lnTo>
                  <a:pt x="15228" y="900590"/>
                </a:lnTo>
                <a:cubicBezTo>
                  <a:pt x="5244" y="851798"/>
                  <a:pt x="0" y="801278"/>
                  <a:pt x="0" y="749533"/>
                </a:cubicBezTo>
                <a:cubicBezTo>
                  <a:pt x="0" y="335577"/>
                  <a:pt x="335577" y="0"/>
                  <a:pt x="749533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CB50393-ACAA-59FB-EDD9-D6A45246E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5824445"/>
            <a:ext cx="735041" cy="7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79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5760B73-B111-FFDC-8074-91B4C106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41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893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0D165AF2-A462-FCF3-81AE-ADB955740CCB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40080" y="1847088"/>
            <a:ext cx="7424928" cy="3776472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CA8910C-D8ED-5254-9603-C499A3F69701}"/>
              </a:ext>
            </a:extLst>
          </p:cNvPr>
          <p:cNvSpPr/>
          <p:nvPr userDrawn="1"/>
        </p:nvSpPr>
        <p:spPr>
          <a:xfrm flipV="1">
            <a:off x="6483077" y="1921304"/>
            <a:ext cx="5708922" cy="4941678"/>
          </a:xfrm>
          <a:custGeom>
            <a:avLst/>
            <a:gdLst>
              <a:gd name="connsiteX0" fmla="*/ 2681883 w 4953666"/>
              <a:gd name="connsiteY0" fmla="*/ 4293658 h 4294315"/>
              <a:gd name="connsiteX1" fmla="*/ 2962801 w 4953666"/>
              <a:gd name="connsiteY1" fmla="*/ 4285537 h 4294315"/>
              <a:gd name="connsiteX2" fmla="*/ 4834127 w 4953666"/>
              <a:gd name="connsiteY2" fmla="*/ 3330444 h 4294315"/>
              <a:gd name="connsiteX3" fmla="*/ 4953666 w 4953666"/>
              <a:gd name="connsiteY3" fmla="*/ 3175947 h 4294315"/>
              <a:gd name="connsiteX4" fmla="*/ 4953666 w 4953666"/>
              <a:gd name="connsiteY4" fmla="*/ 0 h 4294315"/>
              <a:gd name="connsiteX5" fmla="*/ 481203 w 4953666"/>
              <a:gd name="connsiteY5" fmla="*/ 0 h 4294315"/>
              <a:gd name="connsiteX6" fmla="*/ 354529 w 4953666"/>
              <a:gd name="connsiteY6" fmla="*/ 200752 h 4294315"/>
              <a:gd name="connsiteX7" fmla="*/ 8771 w 4953666"/>
              <a:gd name="connsiteY7" fmla="*/ 1767440 h 4294315"/>
              <a:gd name="connsiteX8" fmla="*/ 2681883 w 4953666"/>
              <a:gd name="connsiteY8" fmla="*/ 4293658 h 429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3666" h="4294315">
                <a:moveTo>
                  <a:pt x="2681883" y="4293658"/>
                </a:moveTo>
                <a:cubicBezTo>
                  <a:pt x="2774620" y="4295683"/>
                  <a:pt x="2868342" y="4293047"/>
                  <a:pt x="2962801" y="4285537"/>
                </a:cubicBezTo>
                <a:cubicBezTo>
                  <a:pt x="3718476" y="4225460"/>
                  <a:pt x="4378268" y="3864871"/>
                  <a:pt x="4834127" y="3330444"/>
                </a:cubicBezTo>
                <a:lnTo>
                  <a:pt x="4953666" y="3175947"/>
                </a:lnTo>
                <a:lnTo>
                  <a:pt x="4953666" y="0"/>
                </a:lnTo>
                <a:lnTo>
                  <a:pt x="481203" y="0"/>
                </a:lnTo>
                <a:lnTo>
                  <a:pt x="354529" y="200752"/>
                </a:lnTo>
                <a:cubicBezTo>
                  <a:pt x="94175" y="660824"/>
                  <a:pt x="-36273" y="1200867"/>
                  <a:pt x="8771" y="1767440"/>
                </a:cubicBezTo>
                <a:cubicBezTo>
                  <a:pt x="121380" y="3183873"/>
                  <a:pt x="1290828" y="4263270"/>
                  <a:pt x="2681883" y="429365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FCE207E-49DC-89F0-6C2E-AEDEB1A668DB}"/>
              </a:ext>
            </a:extLst>
          </p:cNvPr>
          <p:cNvSpPr/>
          <p:nvPr userDrawn="1"/>
        </p:nvSpPr>
        <p:spPr>
          <a:xfrm>
            <a:off x="11201466" y="1425943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2480" y="2715768"/>
            <a:ext cx="3364992" cy="301752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19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3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rm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D76C9A2-7310-AC9A-D74B-465F4A044014}"/>
              </a:ext>
            </a:extLst>
          </p:cNvPr>
          <p:cNvSpPr/>
          <p:nvPr userDrawn="1"/>
        </p:nvSpPr>
        <p:spPr>
          <a:xfrm>
            <a:off x="8612029" y="3432619"/>
            <a:ext cx="3586781" cy="3425381"/>
          </a:xfrm>
          <a:custGeom>
            <a:avLst/>
            <a:gdLst>
              <a:gd name="connsiteX0" fmla="*/ 2057400 w 3586781"/>
              <a:gd name="connsiteY0" fmla="*/ 0 h 3425381"/>
              <a:gd name="connsiteX1" fmla="*/ 3512202 w 3586781"/>
              <a:gd name="connsiteY1" fmla="*/ 602599 h 3425381"/>
              <a:gd name="connsiteX2" fmla="*/ 3586781 w 3586781"/>
              <a:gd name="connsiteY2" fmla="*/ 684657 h 3425381"/>
              <a:gd name="connsiteX3" fmla="*/ 3586781 w 3586781"/>
              <a:gd name="connsiteY3" fmla="*/ 3425381 h 3425381"/>
              <a:gd name="connsiteX4" fmla="*/ 523691 w 3586781"/>
              <a:gd name="connsiteY4" fmla="*/ 3425381 h 3425381"/>
              <a:gd name="connsiteX5" fmla="*/ 469810 w 3586781"/>
              <a:gd name="connsiteY5" fmla="*/ 3366098 h 3425381"/>
              <a:gd name="connsiteX6" fmla="*/ 0 w 3586781"/>
              <a:gd name="connsiteY6" fmla="*/ 2057400 h 3425381"/>
              <a:gd name="connsiteX7" fmla="*/ 2057400 w 3586781"/>
              <a:gd name="connsiteY7" fmla="*/ 0 h 34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6781" h="3425381">
                <a:moveTo>
                  <a:pt x="2057400" y="0"/>
                </a:moveTo>
                <a:cubicBezTo>
                  <a:pt x="2625535" y="0"/>
                  <a:pt x="3139885" y="230282"/>
                  <a:pt x="3512202" y="602599"/>
                </a:cubicBezTo>
                <a:lnTo>
                  <a:pt x="3586781" y="684657"/>
                </a:lnTo>
                <a:lnTo>
                  <a:pt x="3586781" y="3425381"/>
                </a:lnTo>
                <a:lnTo>
                  <a:pt x="523691" y="3425381"/>
                </a:lnTo>
                <a:lnTo>
                  <a:pt x="469810" y="3366098"/>
                </a:lnTo>
                <a:cubicBezTo>
                  <a:pt x="176310" y="3010458"/>
                  <a:pt x="0" y="2554519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37622" y="1953365"/>
            <a:ext cx="5149695" cy="36845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B05A4D-E9FB-4913-E53E-1DE2DC2D9B04}"/>
              </a:ext>
            </a:extLst>
          </p:cNvPr>
          <p:cNvSpPr/>
          <p:nvPr userDrawn="1"/>
        </p:nvSpPr>
        <p:spPr>
          <a:xfrm>
            <a:off x="8558269" y="6194361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CC1FF5F2-E394-6897-C493-6584D74D8CEB}"/>
              </a:ext>
            </a:extLst>
          </p:cNvPr>
          <p:cNvSpPr/>
          <p:nvPr userDrawn="1"/>
        </p:nvSpPr>
        <p:spPr>
          <a:xfrm rot="16200000">
            <a:off x="446860" y="-169312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0478807-656D-4B2C-5C1E-4A08154F6567}"/>
              </a:ext>
            </a:extLst>
          </p:cNvPr>
          <p:cNvSpPr txBox="1">
            <a:spLocks/>
          </p:cNvSpPr>
          <p:nvPr userDrawn="1"/>
        </p:nvSpPr>
        <p:spPr>
          <a:xfrm>
            <a:off x="824131" y="2343177"/>
            <a:ext cx="4557428" cy="2830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4.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8D9022-B854-F233-7BEE-8185E402F657}"/>
              </a:ext>
            </a:extLst>
          </p:cNvPr>
          <p:cNvGrpSpPr/>
          <p:nvPr userDrawn="1"/>
        </p:nvGrpSpPr>
        <p:grpSpPr>
          <a:xfrm>
            <a:off x="1203700" y="2891437"/>
            <a:ext cx="4183547" cy="2282229"/>
            <a:chOff x="6448201" y="2832180"/>
            <a:chExt cx="4483608" cy="21396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59528-99D6-5A0F-AEFA-AC4E7BC12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5AD794-5E76-98BF-3FC7-85579E09136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DD1146-913C-8E63-E619-A08A11AAF12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43E402-60F2-D003-3878-233462D26AA9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4528" y="2454311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4528" y="3222369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4528" y="3992637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4528" y="4775296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67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AC3F0E-B550-5DF3-6FEE-B1EFAC15A05B}"/>
              </a:ext>
            </a:extLst>
          </p:cNvPr>
          <p:cNvSpPr/>
          <p:nvPr userDrawn="1"/>
        </p:nvSpPr>
        <p:spPr>
          <a:xfrm>
            <a:off x="5622727" y="3014462"/>
            <a:ext cx="642974" cy="642974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7">
            <a:extLst>
              <a:ext uri="{FF2B5EF4-FFF2-40B4-BE49-F238E27FC236}">
                <a16:creationId xmlns:a16="http://schemas.microsoft.com/office/drawing/2014/main" id="{4B8B6206-1D28-8534-BE4D-6893F8FE67B7}"/>
              </a:ext>
            </a:extLst>
          </p:cNvPr>
          <p:cNvSpPr/>
          <p:nvPr userDrawn="1"/>
        </p:nvSpPr>
        <p:spPr>
          <a:xfrm>
            <a:off x="8484620" y="5988532"/>
            <a:ext cx="2953834" cy="883756"/>
          </a:xfrm>
          <a:custGeom>
            <a:avLst/>
            <a:gdLst>
              <a:gd name="connsiteX0" fmla="*/ 1476917 w 2953834"/>
              <a:gd name="connsiteY0" fmla="*/ 0 h 883756"/>
              <a:gd name="connsiteX1" fmla="*/ 2950639 w 2953834"/>
              <a:gd name="connsiteY1" fmla="*/ 877123 h 883756"/>
              <a:gd name="connsiteX2" fmla="*/ 2953834 w 2953834"/>
              <a:gd name="connsiteY2" fmla="*/ 883756 h 883756"/>
              <a:gd name="connsiteX3" fmla="*/ 0 w 2953834"/>
              <a:gd name="connsiteY3" fmla="*/ 883756 h 883756"/>
              <a:gd name="connsiteX4" fmla="*/ 3195 w 2953834"/>
              <a:gd name="connsiteY4" fmla="*/ 877123 h 883756"/>
              <a:gd name="connsiteX5" fmla="*/ 1476917 w 2953834"/>
              <a:gd name="connsiteY5" fmla="*/ 0 h 88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3834" h="883756">
                <a:moveTo>
                  <a:pt x="1476917" y="0"/>
                </a:moveTo>
                <a:cubicBezTo>
                  <a:pt x="2113290" y="0"/>
                  <a:pt x="2666825" y="354669"/>
                  <a:pt x="2950639" y="877123"/>
                </a:cubicBezTo>
                <a:lnTo>
                  <a:pt x="2953834" y="883756"/>
                </a:lnTo>
                <a:lnTo>
                  <a:pt x="0" y="883756"/>
                </a:lnTo>
                <a:lnTo>
                  <a:pt x="3195" y="877123"/>
                </a:lnTo>
                <a:cubicBezTo>
                  <a:pt x="287009" y="354669"/>
                  <a:pt x="840544" y="0"/>
                  <a:pt x="147691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405D2-9527-BA12-A7AC-4B93151CCBC5}"/>
              </a:ext>
            </a:extLst>
          </p:cNvPr>
          <p:cNvSpPr/>
          <p:nvPr userDrawn="1"/>
        </p:nvSpPr>
        <p:spPr>
          <a:xfrm>
            <a:off x="8484620" y="6069965"/>
            <a:ext cx="510053" cy="510053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A0CC5EDC-49D4-6111-36CB-3C8A2D02A8DE}"/>
              </a:ext>
            </a:extLst>
          </p:cNvPr>
          <p:cNvSpPr/>
          <p:nvPr userDrawn="1"/>
        </p:nvSpPr>
        <p:spPr>
          <a:xfrm>
            <a:off x="0" y="0"/>
            <a:ext cx="6306096" cy="5630799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">
            <a:extLst>
              <a:ext uri="{FF2B5EF4-FFF2-40B4-BE49-F238E27FC236}">
                <a16:creationId xmlns:a16="http://schemas.microsoft.com/office/drawing/2014/main" id="{82D433C4-79DD-42C5-9147-9E5DDECB6624}"/>
              </a:ext>
            </a:extLst>
          </p:cNvPr>
          <p:cNvSpPr/>
          <p:nvPr userDrawn="1"/>
        </p:nvSpPr>
        <p:spPr>
          <a:xfrm>
            <a:off x="8544421" y="1377730"/>
            <a:ext cx="3658597" cy="5494558"/>
          </a:xfrm>
          <a:custGeom>
            <a:avLst/>
            <a:gdLst>
              <a:gd name="connsiteX0" fmla="*/ 3224347 w 3658597"/>
              <a:gd name="connsiteY0" fmla="*/ 0 h 5494558"/>
              <a:gd name="connsiteX1" fmla="*/ 3554018 w 3658597"/>
              <a:gd name="connsiteY1" fmla="*/ 16647 h 5494558"/>
              <a:gd name="connsiteX2" fmla="*/ 3658597 w 3658597"/>
              <a:gd name="connsiteY2" fmla="*/ 29936 h 5494558"/>
              <a:gd name="connsiteX3" fmla="*/ 3658597 w 3658597"/>
              <a:gd name="connsiteY3" fmla="*/ 5494558 h 5494558"/>
              <a:gd name="connsiteX4" fmla="*/ 935531 w 3658597"/>
              <a:gd name="connsiteY4" fmla="*/ 5494558 h 5494558"/>
              <a:gd name="connsiteX5" fmla="*/ 736284 w 3658597"/>
              <a:gd name="connsiteY5" fmla="*/ 5275331 h 5494558"/>
              <a:gd name="connsiteX6" fmla="*/ 0 w 3658597"/>
              <a:gd name="connsiteY6" fmla="*/ 3224347 h 5494558"/>
              <a:gd name="connsiteX7" fmla="*/ 3224347 w 3658597"/>
              <a:gd name="connsiteY7" fmla="*/ 0 h 549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8597" h="5494558">
                <a:moveTo>
                  <a:pt x="3224347" y="0"/>
                </a:moveTo>
                <a:cubicBezTo>
                  <a:pt x="3335644" y="0"/>
                  <a:pt x="3445625" y="5639"/>
                  <a:pt x="3554018" y="16647"/>
                </a:cubicBezTo>
                <a:lnTo>
                  <a:pt x="3658597" y="29936"/>
                </a:lnTo>
                <a:lnTo>
                  <a:pt x="3658597" y="5494558"/>
                </a:lnTo>
                <a:lnTo>
                  <a:pt x="935531" y="5494558"/>
                </a:lnTo>
                <a:lnTo>
                  <a:pt x="736284" y="5275331"/>
                </a:lnTo>
                <a:cubicBezTo>
                  <a:pt x="276312" y="4717974"/>
                  <a:pt x="0" y="4003429"/>
                  <a:pt x="0" y="3224347"/>
                </a:cubicBezTo>
                <a:cubicBezTo>
                  <a:pt x="0" y="1443589"/>
                  <a:pt x="1443589" y="0"/>
                  <a:pt x="322434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B6078FDE-6CEC-993E-3339-544DEDA6AB82}"/>
              </a:ext>
            </a:extLst>
          </p:cNvPr>
          <p:cNvSpPr/>
          <p:nvPr userDrawn="1"/>
        </p:nvSpPr>
        <p:spPr>
          <a:xfrm>
            <a:off x="-11551" y="0"/>
            <a:ext cx="1175601" cy="1651285"/>
          </a:xfrm>
          <a:custGeom>
            <a:avLst/>
            <a:gdLst>
              <a:gd name="connsiteX0" fmla="*/ 0 w 1858209"/>
              <a:gd name="connsiteY0" fmla="*/ 0 h 2610096"/>
              <a:gd name="connsiteX1" fmla="*/ 1532533 w 1858209"/>
              <a:gd name="connsiteY1" fmla="*/ 0 h 2610096"/>
              <a:gd name="connsiteX2" fmla="*/ 1579125 w 1858209"/>
              <a:gd name="connsiteY2" fmla="*/ 62307 h 2610096"/>
              <a:gd name="connsiteX3" fmla="*/ 1858209 w 1858209"/>
              <a:gd name="connsiteY3" fmla="*/ 975965 h 2610096"/>
              <a:gd name="connsiteX4" fmla="*/ 224078 w 1858209"/>
              <a:gd name="connsiteY4" fmla="*/ 2610096 h 2610096"/>
              <a:gd name="connsiteX5" fmla="*/ 56998 w 1858209"/>
              <a:gd name="connsiteY5" fmla="*/ 2601659 h 2610096"/>
              <a:gd name="connsiteX6" fmla="*/ 0 w 1858209"/>
              <a:gd name="connsiteY6" fmla="*/ 2592960 h 261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8209" h="2610096">
                <a:moveTo>
                  <a:pt x="0" y="0"/>
                </a:moveTo>
                <a:lnTo>
                  <a:pt x="1532533" y="0"/>
                </a:lnTo>
                <a:lnTo>
                  <a:pt x="1579125" y="62307"/>
                </a:lnTo>
                <a:cubicBezTo>
                  <a:pt x="1755324" y="323116"/>
                  <a:pt x="1858209" y="637525"/>
                  <a:pt x="1858209" y="975965"/>
                </a:cubicBezTo>
                <a:cubicBezTo>
                  <a:pt x="1858209" y="1878471"/>
                  <a:pt x="1126584" y="2610096"/>
                  <a:pt x="224078" y="2610096"/>
                </a:cubicBezTo>
                <a:cubicBezTo>
                  <a:pt x="167671" y="2610096"/>
                  <a:pt x="111932" y="2607238"/>
                  <a:pt x="56998" y="2601659"/>
                </a:cubicBezTo>
                <a:lnTo>
                  <a:pt x="0" y="259296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6A9E29-841B-F63A-A4FB-958C2A39A40A}"/>
              </a:ext>
            </a:extLst>
          </p:cNvPr>
          <p:cNvSpPr/>
          <p:nvPr userDrawn="1"/>
        </p:nvSpPr>
        <p:spPr>
          <a:xfrm>
            <a:off x="7897386" y="4880996"/>
            <a:ext cx="1499065" cy="1499065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1E8E1F-3A86-62FC-58AB-E196456B4583}"/>
              </a:ext>
            </a:extLst>
          </p:cNvPr>
          <p:cNvSpPr/>
          <p:nvPr userDrawn="1"/>
        </p:nvSpPr>
        <p:spPr>
          <a:xfrm>
            <a:off x="651124" y="1169282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544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EA15E1F6-FCC0-B1B8-8F0A-02FAAB3F0D1E}"/>
              </a:ext>
            </a:extLst>
          </p:cNvPr>
          <p:cNvSpPr/>
          <p:nvPr userDrawn="1"/>
        </p:nvSpPr>
        <p:spPr>
          <a:xfrm>
            <a:off x="9965453" y="5422957"/>
            <a:ext cx="600979" cy="600979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8A0AB697-65DD-D82E-FD2B-BB10E141E719}"/>
              </a:ext>
            </a:extLst>
          </p:cNvPr>
          <p:cNvSpPr/>
          <p:nvPr userDrawn="1"/>
        </p:nvSpPr>
        <p:spPr>
          <a:xfrm>
            <a:off x="0" y="684941"/>
            <a:ext cx="5739305" cy="6173059"/>
          </a:xfrm>
          <a:custGeom>
            <a:avLst/>
            <a:gdLst>
              <a:gd name="connsiteX0" fmla="*/ 2105216 w 5739305"/>
              <a:gd name="connsiteY0" fmla="*/ 0 h 6173059"/>
              <a:gd name="connsiteX1" fmla="*/ 5739305 w 5739305"/>
              <a:gd name="connsiteY1" fmla="*/ 3634089 h 6173059"/>
              <a:gd name="connsiteX2" fmla="*/ 4909456 w 5739305"/>
              <a:gd name="connsiteY2" fmla="*/ 5945707 h 6173059"/>
              <a:gd name="connsiteX3" fmla="*/ 4702825 w 5739305"/>
              <a:gd name="connsiteY3" fmla="*/ 6173059 h 6173059"/>
              <a:gd name="connsiteX4" fmla="*/ 0 w 5739305"/>
              <a:gd name="connsiteY4" fmla="*/ 6173059 h 6173059"/>
              <a:gd name="connsiteX5" fmla="*/ 0 w 5739305"/>
              <a:gd name="connsiteY5" fmla="*/ 675505 h 6173059"/>
              <a:gd name="connsiteX6" fmla="*/ 73362 w 5739305"/>
              <a:gd name="connsiteY6" fmla="*/ 620646 h 6173059"/>
              <a:gd name="connsiteX7" fmla="*/ 2105216 w 5739305"/>
              <a:gd name="connsiteY7" fmla="*/ 0 h 617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9305" h="6173059">
                <a:moveTo>
                  <a:pt x="2105216" y="0"/>
                </a:moveTo>
                <a:cubicBezTo>
                  <a:pt x="4112268" y="0"/>
                  <a:pt x="5739305" y="1627037"/>
                  <a:pt x="5739305" y="3634089"/>
                </a:cubicBezTo>
                <a:cubicBezTo>
                  <a:pt x="5739305" y="4512174"/>
                  <a:pt x="5427880" y="5317522"/>
                  <a:pt x="4909456" y="5945707"/>
                </a:cubicBezTo>
                <a:lnTo>
                  <a:pt x="4702825" y="6173059"/>
                </a:lnTo>
                <a:lnTo>
                  <a:pt x="0" y="6173059"/>
                </a:lnTo>
                <a:lnTo>
                  <a:pt x="0" y="675505"/>
                </a:lnTo>
                <a:lnTo>
                  <a:pt x="73362" y="620646"/>
                </a:lnTo>
                <a:cubicBezTo>
                  <a:pt x="653367" y="228802"/>
                  <a:pt x="1352572" y="0"/>
                  <a:pt x="210521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F637CE-F1AA-EB3D-67EB-815F56FFB509}"/>
              </a:ext>
            </a:extLst>
          </p:cNvPr>
          <p:cNvSpPr/>
          <p:nvPr userDrawn="1"/>
        </p:nvSpPr>
        <p:spPr>
          <a:xfrm>
            <a:off x="3500869" y="447695"/>
            <a:ext cx="1499065" cy="1499065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412386" y="1273861"/>
            <a:ext cx="5149695" cy="42640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536" y="1605845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5536" y="2373903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55536" y="3144171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55536" y="3926830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D01B9-382B-1FFC-B0E8-50A5B1AA53F2}"/>
              </a:ext>
            </a:extLst>
          </p:cNvPr>
          <p:cNvGrpSpPr/>
          <p:nvPr userDrawn="1"/>
        </p:nvGrpSpPr>
        <p:grpSpPr>
          <a:xfrm>
            <a:off x="7155536" y="2000952"/>
            <a:ext cx="3844355" cy="3094988"/>
            <a:chOff x="6448201" y="2832180"/>
            <a:chExt cx="4489704" cy="29016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E06067-B8E1-70ED-D2D3-44CF8CDCDA0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0DAD0A-6F95-3AC2-7012-1BFF86880C36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8BE1B0-4E81-D3BC-6252-7981ADD19C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02BDCE-1B33-A927-9656-8B1F13D3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0822DF-56EF-F16B-1D58-9C3EAC7944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0393" y="5733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70A54A3-3D1B-FF08-2460-114DA5BF6D5A}"/>
              </a:ext>
            </a:extLst>
          </p:cNvPr>
          <p:cNvSpPr txBox="1">
            <a:spLocks/>
          </p:cNvSpPr>
          <p:nvPr userDrawn="1"/>
        </p:nvSpPr>
        <p:spPr>
          <a:xfrm>
            <a:off x="6812124" y="1474457"/>
            <a:ext cx="4187767" cy="4065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5.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6FF71D66-09F6-C545-173C-E4918A91F0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55536" y="4693042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7" name="Picture Placeholder 10">
            <a:extLst>
              <a:ext uri="{FF2B5EF4-FFF2-40B4-BE49-F238E27FC236}">
                <a16:creationId xmlns:a16="http://schemas.microsoft.com/office/drawing/2014/main" id="{670B5801-42BD-259B-180E-B4706551C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0406331" y="598826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635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2">
            <a:extLst>
              <a:ext uri="{FF2B5EF4-FFF2-40B4-BE49-F238E27FC236}">
                <a16:creationId xmlns:a16="http://schemas.microsoft.com/office/drawing/2014/main" id="{CCB0938D-C7B4-782B-BFAF-F503DE1CAEF0}"/>
              </a:ext>
            </a:extLst>
          </p:cNvPr>
          <p:cNvSpPr/>
          <p:nvPr userDrawn="1"/>
        </p:nvSpPr>
        <p:spPr>
          <a:xfrm>
            <a:off x="-14287" y="4334114"/>
            <a:ext cx="1149441" cy="1499066"/>
          </a:xfrm>
          <a:custGeom>
            <a:avLst/>
            <a:gdLst>
              <a:gd name="connsiteX0" fmla="*/ 399908 w 1149441"/>
              <a:gd name="connsiteY0" fmla="*/ 0 h 1499066"/>
              <a:gd name="connsiteX1" fmla="*/ 1149441 w 1149441"/>
              <a:gd name="connsiteY1" fmla="*/ 749533 h 1499066"/>
              <a:gd name="connsiteX2" fmla="*/ 399908 w 1149441"/>
              <a:gd name="connsiteY2" fmla="*/ 1499066 h 1499066"/>
              <a:gd name="connsiteX3" fmla="*/ 108156 w 1149441"/>
              <a:gd name="connsiteY3" fmla="*/ 1440164 h 1499066"/>
              <a:gd name="connsiteX4" fmla="*/ 0 w 1149441"/>
              <a:gd name="connsiteY4" fmla="*/ 1381459 h 1499066"/>
              <a:gd name="connsiteX5" fmla="*/ 0 w 1149441"/>
              <a:gd name="connsiteY5" fmla="*/ 117607 h 1499066"/>
              <a:gd name="connsiteX6" fmla="*/ 108156 w 1149441"/>
              <a:gd name="connsiteY6" fmla="*/ 58902 h 1499066"/>
              <a:gd name="connsiteX7" fmla="*/ 399908 w 1149441"/>
              <a:gd name="connsiteY7" fmla="*/ 0 h 14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441" h="1499066">
                <a:moveTo>
                  <a:pt x="399908" y="0"/>
                </a:moveTo>
                <a:cubicBezTo>
                  <a:pt x="813864" y="0"/>
                  <a:pt x="1149441" y="335577"/>
                  <a:pt x="1149441" y="749533"/>
                </a:cubicBezTo>
                <a:cubicBezTo>
                  <a:pt x="1149441" y="1163489"/>
                  <a:pt x="813864" y="1499066"/>
                  <a:pt x="399908" y="1499066"/>
                </a:cubicBezTo>
                <a:cubicBezTo>
                  <a:pt x="296419" y="1499066"/>
                  <a:pt x="197829" y="1478093"/>
                  <a:pt x="108156" y="1440164"/>
                </a:cubicBezTo>
                <a:lnTo>
                  <a:pt x="0" y="1381459"/>
                </a:lnTo>
                <a:lnTo>
                  <a:pt x="0" y="117607"/>
                </a:lnTo>
                <a:lnTo>
                  <a:pt x="108156" y="58902"/>
                </a:lnTo>
                <a:cubicBezTo>
                  <a:pt x="197829" y="20974"/>
                  <a:pt x="296419" y="0"/>
                  <a:pt x="399908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27AD3143-C49E-0951-0DB8-A9ABF0AB7E13}"/>
              </a:ext>
            </a:extLst>
          </p:cNvPr>
          <p:cNvSpPr/>
          <p:nvPr userDrawn="1"/>
        </p:nvSpPr>
        <p:spPr>
          <a:xfrm>
            <a:off x="6018661" y="-1535"/>
            <a:ext cx="6184356" cy="5906209"/>
          </a:xfrm>
          <a:custGeom>
            <a:avLst/>
            <a:gdLst>
              <a:gd name="connsiteX0" fmla="*/ 605352 w 6184356"/>
              <a:gd name="connsiteY0" fmla="*/ 0 h 5906209"/>
              <a:gd name="connsiteX1" fmla="*/ 6184356 w 6184356"/>
              <a:gd name="connsiteY1" fmla="*/ 0 h 5906209"/>
              <a:gd name="connsiteX2" fmla="*/ 6184356 w 6184356"/>
              <a:gd name="connsiteY2" fmla="*/ 5104584 h 5906209"/>
              <a:gd name="connsiteX3" fmla="*/ 5989771 w 6184356"/>
              <a:gd name="connsiteY3" fmla="*/ 5250092 h 5906209"/>
              <a:gd name="connsiteX4" fmla="*/ 3841790 w 6184356"/>
              <a:gd name="connsiteY4" fmla="*/ 5906209 h 5906209"/>
              <a:gd name="connsiteX5" fmla="*/ 0 w 6184356"/>
              <a:gd name="connsiteY5" fmla="*/ 2064419 h 5906209"/>
              <a:gd name="connsiteX6" fmla="*/ 463684 w 6184356"/>
              <a:gd name="connsiteY6" fmla="*/ 233194 h 590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4356" h="5906209">
                <a:moveTo>
                  <a:pt x="605352" y="0"/>
                </a:moveTo>
                <a:lnTo>
                  <a:pt x="6184356" y="0"/>
                </a:lnTo>
                <a:lnTo>
                  <a:pt x="6184356" y="5104584"/>
                </a:lnTo>
                <a:lnTo>
                  <a:pt x="5989771" y="5250092"/>
                </a:lnTo>
                <a:cubicBezTo>
                  <a:pt x="5376618" y="5664330"/>
                  <a:pt x="4637451" y="5906209"/>
                  <a:pt x="3841790" y="5906209"/>
                </a:cubicBezTo>
                <a:cubicBezTo>
                  <a:pt x="1720028" y="5906209"/>
                  <a:pt x="0" y="4186181"/>
                  <a:pt x="0" y="2064419"/>
                </a:cubicBezTo>
                <a:cubicBezTo>
                  <a:pt x="0" y="1401369"/>
                  <a:pt x="167972" y="777550"/>
                  <a:pt x="463684" y="23319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Placeholder 10">
            <a:extLst>
              <a:ext uri="{FF2B5EF4-FFF2-40B4-BE49-F238E27FC236}">
                <a16:creationId xmlns:a16="http://schemas.microsoft.com/office/drawing/2014/main" id="{354EAA14-8DA6-82B8-268B-6AC901311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964226" y="-5834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1F142C3-F309-0D74-D5C5-3EAB19D43031}"/>
              </a:ext>
            </a:extLst>
          </p:cNvPr>
          <p:cNvSpPr/>
          <p:nvPr userDrawn="1"/>
        </p:nvSpPr>
        <p:spPr>
          <a:xfrm>
            <a:off x="5689666" y="1067784"/>
            <a:ext cx="635955" cy="63595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77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3444D42C-1BDD-684F-2ED7-CBF2B31FA0BD}"/>
              </a:ext>
            </a:extLst>
          </p:cNvPr>
          <p:cNvSpPr/>
          <p:nvPr userDrawn="1"/>
        </p:nvSpPr>
        <p:spPr>
          <a:xfrm>
            <a:off x="0" y="-11017"/>
            <a:ext cx="5797960" cy="5177077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266F6B-F29A-5957-62EB-27F8C2FAEB4C}"/>
              </a:ext>
            </a:extLst>
          </p:cNvPr>
          <p:cNvSpPr/>
          <p:nvPr userDrawn="1"/>
        </p:nvSpPr>
        <p:spPr>
          <a:xfrm>
            <a:off x="5282616" y="378865"/>
            <a:ext cx="813384" cy="81338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C18B912F-D300-065E-2807-E2EA07EBA5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3206" y="5671159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0AC709F-F9A3-D8F0-A42E-A2C94191DFC0}"/>
              </a:ext>
            </a:extLst>
          </p:cNvPr>
          <p:cNvSpPr/>
          <p:nvPr userDrawn="1"/>
        </p:nvSpPr>
        <p:spPr>
          <a:xfrm>
            <a:off x="6875619" y="5909834"/>
            <a:ext cx="397747" cy="397747"/>
          </a:xfrm>
          <a:prstGeom prst="ellipse">
            <a:avLst/>
          </a:prstGeom>
          <a:solidFill>
            <a:schemeClr val="accent6">
              <a:alpha val="30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035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744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496" y="61264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7112" y="6190487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6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E9CFE-1820-51D6-3F5B-5FD2FCD3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0095" y="2080260"/>
            <a:ext cx="5396065" cy="1764792"/>
          </a:xfrm>
        </p:spPr>
        <p:txBody>
          <a:bodyPr/>
          <a:lstStyle/>
          <a:p>
            <a:r>
              <a:rPr lang="en-US" dirty="0">
                <a:solidFill>
                  <a:srgbClr val="360071"/>
                </a:solidFill>
                <a:latin typeface="Gill Sans MT" panose="020B0502020104020203" pitchFamily="34" charset="0"/>
              </a:rPr>
              <a:t>Duck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C60B68"/>
                </a:solidFill>
                <a:latin typeface="Gill Sans MT" panose="020B0502020104020203" pitchFamily="34" charset="0"/>
              </a:rPr>
              <a:t>Simulator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57D62F16-F75C-6B98-2080-BECC2DE82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360071"/>
                </a:solidFill>
                <a:latin typeface="+mj-lt"/>
                <a:cs typeface="Segoe UI Semibold" panose="020B0502040204020203" pitchFamily="34" charset="0"/>
              </a:rPr>
              <a:t>Md. Siamul Mubin Tamim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60B68"/>
                </a:solidFill>
                <a:latin typeface="+mj-lt"/>
                <a:cs typeface="Segoe UI Semibold" panose="020B0502040204020203" pitchFamily="34" charset="0"/>
              </a:rPr>
              <a:t>ID: 200042130</a:t>
            </a:r>
            <a:endParaRPr lang="en-US" sz="2000" b="1" dirty="0">
              <a:solidFill>
                <a:srgbClr val="C60B68"/>
              </a:solidFill>
              <a:latin typeface="+mj-lt"/>
              <a:cs typeface="Segoe UI Semibold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6D8765-4246-C8E5-1E00-A06810E012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66862" y="933450"/>
            <a:ext cx="3133725" cy="4572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987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6731-6DB9-4A9F-1DFF-AAFDE05A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60071"/>
                </a:solidFill>
              </a:rPr>
              <a:t>Classes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C60B68"/>
                </a:solidFill>
              </a:rPr>
              <a:t>Interfaces</a:t>
            </a:r>
            <a:r>
              <a:rPr lang="en-US" dirty="0">
                <a:solidFill>
                  <a:schemeClr val="tx1"/>
                </a:solidFill>
              </a:rPr>
              <a:t> - Their usages</a:t>
            </a: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598BA341-ADB8-3FDF-0570-1181EA5B719D}"/>
              </a:ext>
            </a:extLst>
          </p:cNvPr>
          <p:cNvSpPr txBox="1">
            <a:spLocks/>
          </p:cNvSpPr>
          <p:nvPr/>
        </p:nvSpPr>
        <p:spPr>
          <a:xfrm>
            <a:off x="540438" y="6125019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rgbClr val="360071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Duck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rgbClr val="C60B68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Simulator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BE71C81B-D2D7-0980-5857-B1C98347E578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b="1" smtClean="0">
                <a:latin typeface="Gill Sans MT" panose="020B0502020104020203" pitchFamily="34" charset="0"/>
                <a:cs typeface="Segoe UI" panose="020B0502040204020203" pitchFamily="34" charset="0"/>
              </a:rPr>
              <a:pPr algn="r"/>
              <a:t>2</a:t>
            </a:fld>
            <a:endParaRPr lang="en-US" sz="1400" b="1" dirty="0">
              <a:latin typeface="Gill Sans MT" panose="020B05020201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EBFE69A-3594-4C6F-DD6A-DAACE2B55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9" y="2454189"/>
            <a:ext cx="254108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Interfaces:</a:t>
            </a: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QuackObservable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Observer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Quackable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AbstractDuckFactory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1B5E58-B39C-8BBA-DB3C-6FEDE1594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34" y="1480554"/>
            <a:ext cx="4601217" cy="1047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1B7D82-EFA6-BFB3-D5DD-2BD7CAD2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33" y="2571334"/>
            <a:ext cx="4601217" cy="9565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B45923-A84C-2E72-86F6-04E3BAE24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33" y="3570812"/>
            <a:ext cx="4601217" cy="11176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40FB15-B5C0-7083-434C-488DFA0B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733" y="4731368"/>
            <a:ext cx="4601217" cy="15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2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DFFFE"/>
            </a:gs>
            <a:gs pos="65000">
              <a:srgbClr val="F3FFFF"/>
            </a:gs>
            <a:gs pos="37992">
              <a:srgbClr val="FFFFFF"/>
            </a:gs>
            <a:gs pos="8000">
              <a:srgbClr val="EAFCFE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7169C0-7EAF-938E-14B7-CF06762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60071"/>
                </a:solidFill>
              </a:rPr>
              <a:t>Classes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C60B68"/>
                </a:solidFill>
              </a:rPr>
              <a:t>Interfaces</a:t>
            </a:r>
            <a:r>
              <a:rPr lang="en-US" dirty="0">
                <a:solidFill>
                  <a:schemeClr val="tx1"/>
                </a:solidFill>
              </a:rPr>
              <a:t> - Their usages</a:t>
            </a:r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E67DBD47-3F93-9E7B-E0F3-5D2D5DBE41B8}"/>
              </a:ext>
            </a:extLst>
          </p:cNvPr>
          <p:cNvSpPr txBox="1">
            <a:spLocks/>
          </p:cNvSpPr>
          <p:nvPr/>
        </p:nvSpPr>
        <p:spPr>
          <a:xfrm>
            <a:off x="540438" y="6125019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rgbClr val="360071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Duck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rgbClr val="C60B68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Simulator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D6070869-402B-F0CE-748B-0BF0AE47078C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b="1" smtClean="0">
                <a:latin typeface="Gill Sans MT" panose="020B0502020104020203" pitchFamily="34" charset="0"/>
                <a:cs typeface="Segoe UI" panose="020B0502040204020203" pitchFamily="34" charset="0"/>
              </a:rPr>
              <a:pPr algn="r"/>
              <a:t>3</a:t>
            </a:fld>
            <a:endParaRPr lang="en-US" sz="1400" b="1" dirty="0">
              <a:latin typeface="Gill Sans MT" panose="020B05020201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59C06EA-1E02-292B-F235-CA9A2A549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55" y="1316411"/>
            <a:ext cx="4855745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Classes:</a:t>
            </a: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700" b="1" dirty="0">
                <a:effectLst/>
                <a:latin typeface="Consolas" panose="020B0609020204030204" pitchFamily="49" charset="0"/>
              </a:rPr>
              <a:t> DuckFactory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700" b="1" dirty="0">
                <a:effectLst/>
                <a:latin typeface="Consolas" panose="020B0609020204030204" pitchFamily="49" charset="0"/>
              </a:rPr>
              <a:t> MallardDuck</a:t>
            </a:r>
            <a:endParaRPr kumimoji="0" lang="en-US" altLang="en-US" sz="1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sz="1700" b="1" dirty="0">
                <a:effectLst/>
                <a:latin typeface="Consolas" panose="020B0609020204030204" pitchFamily="49" charset="0"/>
              </a:rPr>
              <a:t> RedheadDuck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sz="1700" b="1" dirty="0">
                <a:effectLst/>
                <a:latin typeface="Consolas" panose="020B0609020204030204" pitchFamily="49" charset="0"/>
              </a:rPr>
              <a:t> RubberDuck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sz="1700" b="1" dirty="0">
                <a:effectLst/>
                <a:latin typeface="Consolas" panose="020B0609020204030204" pitchFamily="49" charset="0"/>
              </a:rPr>
              <a:t> DuckCall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sz="1700" b="1" dirty="0">
                <a:effectLst/>
                <a:latin typeface="Consolas" panose="020B0609020204030204" pitchFamily="49" charset="0"/>
              </a:rPr>
              <a:t> Goose</a:t>
            </a:r>
            <a:endParaRPr lang="en-US" sz="1700" b="1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sz="1700" b="1" dirty="0">
                <a:effectLst/>
                <a:latin typeface="Consolas" panose="020B0609020204030204" pitchFamily="49" charset="0"/>
              </a:rPr>
              <a:t> GooseAdapter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lang="en-US" sz="1600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lang="en-US" sz="1600" b="1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lang="en-US" sz="1600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1B2A187-4BFE-69AA-D40E-C12C7023E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488" y="1767305"/>
            <a:ext cx="2982479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lang="en-US" sz="1700" b="1" dirty="0">
                <a:effectLst/>
                <a:latin typeface="Consolas" panose="020B0609020204030204" pitchFamily="49" charset="0"/>
              </a:rPr>
              <a:t>Flock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lang="en-US" sz="1700" b="1" dirty="0">
                <a:effectLst/>
                <a:latin typeface="Consolas" panose="020B0609020204030204" pitchFamily="49" charset="0"/>
              </a:rPr>
              <a:t>CountingDuckFactory</a:t>
            </a: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lang="en-US" sz="1700" b="1" dirty="0">
                <a:effectLst/>
                <a:latin typeface="Consolas" panose="020B0609020204030204" pitchFamily="49" charset="0"/>
              </a:rPr>
              <a:t> Observable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lang="en-US" sz="1700" b="1" dirty="0">
                <a:latin typeface="Consolas" panose="020B0609020204030204" pitchFamily="49" charset="0"/>
              </a:rPr>
              <a:t> QuackCounter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lang="en-US" sz="1700" b="1" dirty="0">
                <a:effectLst/>
                <a:latin typeface="Consolas" panose="020B0609020204030204" pitchFamily="49" charset="0"/>
              </a:rPr>
              <a:t> Quackologist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lang="en-US" sz="1700" b="1" dirty="0">
                <a:effectLst/>
                <a:latin typeface="Consolas" panose="020B0609020204030204" pitchFamily="49" charset="0"/>
              </a:rPr>
              <a:t> DuckSimulator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55DBB2-A3B4-4F3E-2B13-B2D94E369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24" y="1767305"/>
            <a:ext cx="4982270" cy="3715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65125D-9EA6-E387-2F98-EE1F69DB7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18" y="3858521"/>
            <a:ext cx="4982269" cy="2980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00A7F8-A5A8-8369-CA3A-89955863E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418" y="2509931"/>
            <a:ext cx="1967263" cy="2583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C7DC3D-4374-8D37-C109-C28C37D41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421" y="2816804"/>
            <a:ext cx="4982269" cy="3126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848C2E-3DCC-1F3F-E39F-D453D7380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6421" y="3185721"/>
            <a:ext cx="4982268" cy="3054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F5D120-FCEE-F30C-2E56-031CF99E9C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6420" y="3522912"/>
            <a:ext cx="4982267" cy="2980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550F27-45C8-B220-A6D7-61DF3DDB4F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6421" y="4205150"/>
            <a:ext cx="4982266" cy="3343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47F4BCA-4153-D25F-E869-78E0593589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6421" y="2185002"/>
            <a:ext cx="4982266" cy="3054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DC9D764-2263-4143-FBC5-036A7BF445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6421" y="4573807"/>
            <a:ext cx="4982266" cy="334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49AEC3-4CF3-9000-1E1F-39A87E38D9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6421" y="4963069"/>
            <a:ext cx="4982266" cy="2517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E0090F-FC71-6BF5-FCA9-CA200ED8AB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6421" y="5267389"/>
            <a:ext cx="4982266" cy="20537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ABB7AE0-CA2B-A3E6-6BBA-ED765ECE30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96421" y="5556618"/>
            <a:ext cx="4982266" cy="26501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85FFD3-0CC0-26A8-58C6-BC2A349A607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34937" y="2515829"/>
            <a:ext cx="2943750" cy="25505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07BCC41-8F5C-F3DC-5521-65AC6EECEA52}"/>
              </a:ext>
            </a:extLst>
          </p:cNvPr>
          <p:cNvSpPr/>
          <p:nvPr/>
        </p:nvSpPr>
        <p:spPr>
          <a:xfrm>
            <a:off x="6411034" y="1457769"/>
            <a:ext cx="5419725" cy="4667250"/>
          </a:xfrm>
          <a:prstGeom prst="rect">
            <a:avLst/>
          </a:prstGeom>
          <a:noFill/>
          <a:ln w="38100">
            <a:solidFill>
              <a:srgbClr val="C60B68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softEdge rad="12700"/>
          </a:effectLst>
          <a:scene3d>
            <a:camera prst="obliqueTopLeft"/>
            <a:lightRig rig="threePt" dir="t"/>
          </a:scene3d>
          <a:sp3d>
            <a:bevelT w="152400" h="50800" prst="softRound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7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47FA792-7CC8-6C5F-8E4F-307FA211B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39" y="201804"/>
            <a:ext cx="11119104" cy="64008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36007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UML</a:t>
            </a:r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 Diagram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D6070869-402B-F0CE-748B-0BF0AE47078C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b="1" smtClean="0">
                <a:latin typeface="Gill Sans MT" panose="020B0502020104020203" pitchFamily="34" charset="0"/>
                <a:cs typeface="Segoe UI" panose="020B0502040204020203" pitchFamily="34" charset="0"/>
              </a:rPr>
              <a:pPr algn="r"/>
              <a:t>4</a:t>
            </a:fld>
            <a:endParaRPr lang="en-US" sz="1400" b="1" dirty="0">
              <a:latin typeface="Gill Sans MT" panose="020B05020201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9E036-FD90-9B84-4B36-CA5FF20D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22" y="886968"/>
            <a:ext cx="11419155" cy="5084064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75E7FC12-BA16-1FBE-B3F2-1382D3747807}"/>
              </a:ext>
            </a:extLst>
          </p:cNvPr>
          <p:cNvSpPr txBox="1">
            <a:spLocks/>
          </p:cNvSpPr>
          <p:nvPr/>
        </p:nvSpPr>
        <p:spPr>
          <a:xfrm>
            <a:off x="540438" y="6125019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rgbClr val="360071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Duck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rgbClr val="C60B68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Simulator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37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D83115-C04F-D5C4-E3F7-BD410E9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60071"/>
                </a:solidFill>
              </a:rPr>
              <a:t>Patterns</a:t>
            </a:r>
            <a:r>
              <a:rPr lang="en-US" dirty="0">
                <a:solidFill>
                  <a:schemeClr val="tx1"/>
                </a:solidFill>
              </a:rPr>
              <a:t> used in the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C97F5-6F1F-4C24-CDA9-ADFE70EA2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1208" y="1307210"/>
            <a:ext cx="11404092" cy="530313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360071"/>
                </a:solidFill>
                <a:latin typeface="Consolas" panose="020B0609020204030204" pitchFamily="49" charset="0"/>
                <a:ea typeface="+mn-lt"/>
                <a:cs typeface="Segoe UI Semibold" panose="020B0502040204020203" pitchFamily="34" charset="0"/>
              </a:rPr>
              <a:t>Observer Pattern: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Classes/Interfaces Involved: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QuackObservable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Quackologist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Observable</a:t>
            </a:r>
            <a:endParaRPr lang="en-US" b="1" dirty="0">
              <a:solidFill>
                <a:srgbClr val="C60B68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Usage: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The observer pattern is used to implement the behavior where the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Quackologist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observes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QuackObservable</a:t>
            </a:r>
            <a:r>
              <a:rPr lang="en-US" sz="1600" dirty="0">
                <a:solidFill>
                  <a:schemeClr val="tx1"/>
                </a:solidFill>
                <a:latin typeface="Gill Sans MT" panose="020B0502020104020203" pitchFamily="34" charset="0"/>
              </a:rPr>
              <a:t> instances (ducks) to be notified when they quack.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360071"/>
                </a:solidFill>
                <a:latin typeface="Consolas" panose="020B0609020204030204" pitchFamily="49" charset="0"/>
                <a:ea typeface="+mn-lt"/>
                <a:cs typeface="+mn-lt"/>
              </a:rPr>
              <a:t>2. </a:t>
            </a:r>
            <a:r>
              <a:rPr lang="en-US" b="1" dirty="0">
                <a:solidFill>
                  <a:srgbClr val="360071"/>
                </a:solidFill>
                <a:effectLst/>
                <a:latin typeface="Consolas" panose="020B0609020204030204" pitchFamily="49" charset="0"/>
              </a:rPr>
              <a:t>Decorator Pattern: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</a:rPr>
              <a:t>Classes/Interfaces Involved: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Quackable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QuackCounter</a:t>
            </a:r>
            <a:endParaRPr lang="en-US" sz="1600" b="1" dirty="0">
              <a:solidFill>
                <a:srgbClr val="C60B68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</a:rPr>
              <a:t>Usage:</a:t>
            </a:r>
            <a:r>
              <a:rPr lang="en-US" sz="1600" dirty="0">
                <a:solidFill>
                  <a:schemeClr val="tx1"/>
                </a:solidFill>
              </a:rPr>
              <a:t> The decorator pattern adds behavior (counting quacks) to the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Quackable</a:t>
            </a:r>
            <a:r>
              <a:rPr lang="en-US" sz="1600" dirty="0">
                <a:solidFill>
                  <a:schemeClr val="tx1"/>
                </a:solidFill>
              </a:rPr>
              <a:t> ducks.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QuackCounter</a:t>
            </a:r>
            <a:r>
              <a:rPr lang="en-US" sz="1600" dirty="0">
                <a:solidFill>
                  <a:schemeClr val="tx1"/>
                </a:solidFill>
              </a:rPr>
              <a:t> wraps around another </a:t>
            </a:r>
            <a:r>
              <a:rPr lang="en-US" sz="1600" b="1" dirty="0">
                <a:solidFill>
                  <a:srgbClr val="C60B68"/>
                </a:solidFill>
                <a:effectLst/>
                <a:latin typeface="SFMono-Regular"/>
              </a:rPr>
              <a:t>Quackable</a:t>
            </a:r>
            <a:r>
              <a:rPr lang="en-US" sz="1600" dirty="0">
                <a:solidFill>
                  <a:schemeClr val="tx1"/>
                </a:solidFill>
              </a:rPr>
              <a:t> and adds counting functionality.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360071"/>
                </a:solidFill>
                <a:latin typeface="Consolas" panose="020B0609020204030204" pitchFamily="49" charset="0"/>
                <a:ea typeface="+mn-lt"/>
                <a:cs typeface="+mn-lt"/>
              </a:rPr>
              <a:t>3. </a:t>
            </a:r>
            <a:r>
              <a:rPr lang="en-US" b="1" dirty="0">
                <a:solidFill>
                  <a:srgbClr val="360071"/>
                </a:solidFill>
                <a:effectLst/>
                <a:latin typeface="Consolas" panose="020B0609020204030204" pitchFamily="49" charset="0"/>
              </a:rPr>
              <a:t>Composite Pattern:</a:t>
            </a:r>
            <a:endParaRPr lang="en-US" b="1" dirty="0">
              <a:solidFill>
                <a:srgbClr val="360071"/>
              </a:solidFill>
              <a:latin typeface="Consolas" panose="020B0609020204030204" pitchFamily="49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tx1"/>
              </a:solidFill>
              <a:effectLst/>
              <a:latin typeface="Gill Sans MT" panose="020B0502020104020203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</a:rPr>
              <a:t>Classes/Interfaces Involved: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rgbClr val="C60B68"/>
                </a:solidFill>
                <a:effectLst/>
                <a:latin typeface="SFMono-Regular"/>
              </a:rPr>
              <a:t>Quackable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rgbClr val="C60B68"/>
                </a:solidFill>
                <a:effectLst/>
                <a:latin typeface="SFMono-Regular"/>
              </a:rPr>
              <a:t>Flock</a:t>
            </a:r>
            <a:endParaRPr lang="en-US" sz="1600" b="1" dirty="0">
              <a:solidFill>
                <a:srgbClr val="C60B68"/>
              </a:solidFill>
              <a:latin typeface="Gill Sans MT" panose="020B0502020104020203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</a:rPr>
              <a:t>Usage:</a:t>
            </a:r>
            <a:r>
              <a:rPr lang="en-US" sz="1600" dirty="0">
                <a:solidFill>
                  <a:schemeClr val="tx1"/>
                </a:solidFill>
              </a:rPr>
              <a:t> The composite pattern is used to treat both individual ducks and groups of ducks uniformly. The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Flock</a:t>
            </a:r>
            <a:r>
              <a:rPr lang="en-US" sz="1600" dirty="0">
                <a:solidFill>
                  <a:schemeClr val="tx1"/>
                </a:solidFill>
              </a:rPr>
              <a:t> class is a composite of multiple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Quackable</a:t>
            </a:r>
            <a:r>
              <a:rPr lang="en-US" sz="1600" dirty="0">
                <a:solidFill>
                  <a:schemeClr val="tx1"/>
                </a:solidFill>
              </a:rPr>
              <a:t> objects, allowing them to be treated as a single unit.</a:t>
            </a:r>
            <a:endParaRPr lang="en-US" sz="1600" b="1" dirty="0">
              <a:solidFill>
                <a:schemeClr val="tx1"/>
              </a:solidFill>
              <a:effectLst/>
              <a:latin typeface="Gill Sans MT" panose="020B0502020104020203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  <a:ea typeface="+mn-lt"/>
              <a:cs typeface="+mn-lt"/>
            </a:endParaRP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496FA201-6CC7-BA23-C0D4-F89E5C1750A6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b="1" smtClean="0">
                <a:latin typeface="Gill Sans MT" panose="020B0502020104020203" pitchFamily="34" charset="0"/>
                <a:cs typeface="Segoe UI" panose="020B0502040204020203" pitchFamily="34" charset="0"/>
              </a:rPr>
              <a:pPr algn="r"/>
              <a:t>5</a:t>
            </a:fld>
            <a:endParaRPr lang="en-US" sz="1400" b="1" dirty="0">
              <a:latin typeface="Gill Sans MT" panose="020B05020201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087980F6-31AF-9FC6-9F81-4640E6F0F703}"/>
              </a:ext>
            </a:extLst>
          </p:cNvPr>
          <p:cNvSpPr txBox="1">
            <a:spLocks/>
          </p:cNvSpPr>
          <p:nvPr/>
        </p:nvSpPr>
        <p:spPr>
          <a:xfrm>
            <a:off x="1378638" y="6011798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rgbClr val="360071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Duck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rgbClr val="C60B68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Simulator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3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D83115-C04F-D5C4-E3F7-BD410E9E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60071"/>
                </a:solidFill>
              </a:rPr>
              <a:t>Patterns</a:t>
            </a:r>
            <a:r>
              <a:rPr lang="en-US" dirty="0">
                <a:solidFill>
                  <a:schemeClr val="tx1"/>
                </a:solidFill>
              </a:rPr>
              <a:t> used in the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C97F5-6F1F-4C24-CDA9-ADFE70EA2F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1208" y="1137761"/>
            <a:ext cx="11504193" cy="425862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Gill Sans MT" panose="020B0502020104020203" pitchFamily="34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360071"/>
                </a:solidFill>
                <a:latin typeface="Consolas" panose="020B0609020204030204" pitchFamily="49" charset="0"/>
                <a:ea typeface="+mn-lt"/>
                <a:cs typeface="+mn-lt"/>
              </a:rPr>
              <a:t>4. </a:t>
            </a:r>
            <a:r>
              <a:rPr lang="en-US" b="1" dirty="0">
                <a:solidFill>
                  <a:srgbClr val="360071"/>
                </a:solidFill>
                <a:effectLst/>
                <a:latin typeface="Consolas" panose="020B0609020204030204" pitchFamily="49" charset="0"/>
              </a:rPr>
              <a:t>Factory Pattern: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Classes/Interfaces Involved: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AbstractDuckFactory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DuckFactory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CountingDuckFactory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Usage: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The factory method pattern is used to create families of related objects.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AbstractDuckFactory</a:t>
            </a:r>
            <a:r>
              <a:rPr lang="en-US" sz="1600" dirty="0">
                <a:solidFill>
                  <a:schemeClr val="tx1"/>
                </a:solidFill>
              </a:rPr>
              <a:t> defines the interface for creating ducks, and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DuckFactory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CountingDuckFactory</a:t>
            </a:r>
            <a:r>
              <a:rPr lang="en-US" sz="1600" dirty="0">
                <a:solidFill>
                  <a:schemeClr val="tx1"/>
                </a:solidFill>
              </a:rPr>
              <a:t> are concrete implementations that create different types of ducks.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360071"/>
                </a:solidFill>
                <a:latin typeface="Consolas" panose="020B0609020204030204" pitchFamily="49" charset="0"/>
                <a:ea typeface="+mn-lt"/>
                <a:cs typeface="+mn-lt"/>
              </a:rPr>
              <a:t>5. </a:t>
            </a:r>
            <a:r>
              <a:rPr lang="en-US" b="1" dirty="0">
                <a:solidFill>
                  <a:srgbClr val="360071"/>
                </a:solidFill>
                <a:effectLst/>
                <a:latin typeface="Consolas" panose="020B0609020204030204" pitchFamily="49" charset="0"/>
              </a:rPr>
              <a:t>Adapter Pattern: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Classes/Interfaces Involved: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GooseAdapter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Usage: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The adapter pattern is used to make a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Goose</a:t>
            </a:r>
            <a:r>
              <a:rPr lang="en-US" sz="1600" dirty="0">
                <a:solidFill>
                  <a:schemeClr val="tx1"/>
                </a:solidFill>
              </a:rPr>
              <a:t> object compatible with the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Quackable</a:t>
            </a:r>
            <a:r>
              <a:rPr lang="en-US" sz="1600" dirty="0">
                <a:solidFill>
                  <a:schemeClr val="tx1"/>
                </a:solidFill>
              </a:rPr>
              <a:t> interface.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GooseAdapter</a:t>
            </a:r>
            <a:r>
              <a:rPr lang="en-US" sz="1600" dirty="0">
                <a:solidFill>
                  <a:schemeClr val="tx1"/>
                </a:solidFill>
              </a:rPr>
              <a:t> adapts the </a:t>
            </a:r>
            <a:r>
              <a:rPr lang="en-US" sz="1600" b="1" dirty="0">
                <a:solidFill>
                  <a:srgbClr val="C60B68"/>
                </a:solidFill>
                <a:effectLst/>
                <a:latin typeface="Consolas" panose="020B0609020204030204" pitchFamily="49" charset="0"/>
              </a:rPr>
              <a:t>Goose</a:t>
            </a:r>
            <a:r>
              <a:rPr lang="en-US" sz="1600" dirty="0">
                <a:solidFill>
                  <a:schemeClr val="tx1"/>
                </a:solidFill>
              </a:rPr>
              <a:t> class to behave like a duck.</a:t>
            </a:r>
            <a:endParaRPr lang="en-US" sz="1800" dirty="0">
              <a:solidFill>
                <a:schemeClr val="tx1"/>
              </a:solidFill>
              <a:latin typeface="Gill Sans MT" panose="020B0502020104020203" pitchFamily="34" charset="0"/>
              <a:ea typeface="+mn-lt"/>
              <a:cs typeface="+mn-lt"/>
            </a:endParaRP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496FA201-6CC7-BA23-C0D4-F89E5C1750A6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b="1" smtClean="0">
                <a:latin typeface="Gill Sans MT" panose="020B0502020104020203" pitchFamily="34" charset="0"/>
                <a:cs typeface="Segoe UI" panose="020B0502040204020203" pitchFamily="34" charset="0"/>
              </a:rPr>
              <a:pPr algn="r"/>
              <a:t>6</a:t>
            </a:fld>
            <a:endParaRPr lang="en-US" sz="1400" b="1" dirty="0">
              <a:latin typeface="Gill Sans MT" panose="020B05020201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087980F6-31AF-9FC6-9F81-4640E6F0F703}"/>
              </a:ext>
            </a:extLst>
          </p:cNvPr>
          <p:cNvSpPr txBox="1">
            <a:spLocks/>
          </p:cNvSpPr>
          <p:nvPr/>
        </p:nvSpPr>
        <p:spPr>
          <a:xfrm>
            <a:off x="1378638" y="6011798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rgbClr val="360071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Duck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rgbClr val="C60B68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Simulator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90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CFFFE"/>
            </a:gs>
            <a:gs pos="66020">
              <a:srgbClr val="F3FFFF"/>
            </a:gs>
            <a:gs pos="37992">
              <a:srgbClr val="FFFFFF"/>
            </a:gs>
            <a:gs pos="8000">
              <a:srgbClr val="EAFCFD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67AB765-3A7D-760D-98E2-A4F1F3AA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133" y="2377440"/>
            <a:ext cx="8919210" cy="2103120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rgbClr val="360071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Demonstration</a:t>
            </a:r>
            <a:endParaRPr lang="en-US" sz="3200" b="1" dirty="0">
              <a:solidFill>
                <a:srgbClr val="360071"/>
              </a:solidFill>
              <a:latin typeface="Gill Sans MT" panose="020B05020201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378D202C-539D-0EF3-6CA4-EF055743EFA2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b="1" smtClean="0">
                <a:latin typeface="Gill Sans MT" panose="020B0502020104020203" pitchFamily="34" charset="0"/>
                <a:cs typeface="Segoe UI" panose="020B0502040204020203" pitchFamily="34" charset="0"/>
              </a:rPr>
              <a:pPr algn="r"/>
              <a:t>7</a:t>
            </a:fld>
            <a:endParaRPr lang="en-US" sz="1400" b="1" dirty="0">
              <a:latin typeface="Gill Sans MT" panose="020B05020201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140F5D2B-9186-D7EE-B3D4-BE449E27C4C1}"/>
              </a:ext>
            </a:extLst>
          </p:cNvPr>
          <p:cNvSpPr txBox="1">
            <a:spLocks/>
          </p:cNvSpPr>
          <p:nvPr/>
        </p:nvSpPr>
        <p:spPr>
          <a:xfrm>
            <a:off x="826188" y="6011798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rgbClr val="360071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Duck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 </a:t>
            </a:r>
            <a:r>
              <a:rPr lang="en-US" sz="1400" b="1" dirty="0">
                <a:solidFill>
                  <a:srgbClr val="C60B68"/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Simulator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124286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utorial">
  <a:themeElements>
    <a:clrScheme name="Custom 27">
      <a:dk1>
        <a:srgbClr val="000000"/>
      </a:dk1>
      <a:lt1>
        <a:srgbClr val="FFFFFF"/>
      </a:lt1>
      <a:dk2>
        <a:srgbClr val="005F73"/>
      </a:dk2>
      <a:lt2>
        <a:srgbClr val="E7E6E6"/>
      </a:lt2>
      <a:accent1>
        <a:srgbClr val="6A205F"/>
      </a:accent1>
      <a:accent2>
        <a:srgbClr val="C74F66"/>
      </a:accent2>
      <a:accent3>
        <a:srgbClr val="C40C67"/>
      </a:accent3>
      <a:accent4>
        <a:srgbClr val="FF7675"/>
      </a:accent4>
      <a:accent5>
        <a:srgbClr val="0696D0"/>
      </a:accent5>
      <a:accent6>
        <a:srgbClr val="360070"/>
      </a:accent6>
      <a:hlink>
        <a:srgbClr val="0563C1"/>
      </a:hlink>
      <a:folHlink>
        <a:srgbClr val="954F72"/>
      </a:folHlink>
    </a:clrScheme>
    <a:fontScheme name="Custom 2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eling overwhelmed _Win32_CP_v14.potx" id="{9E9BB963-45A3-4556-B30D-AC91459E9FF6}" vid="{B46082C7-2098-4B63-B68F-AAE9FA161B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Feeling overwhelmed</Template>
  <TotalTime>260</TotalTime>
  <Words>313</Words>
  <Application>Microsoft Office PowerPoint</Application>
  <PresentationFormat>Widescreen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Segoe UI</vt:lpstr>
      <vt:lpstr>Segoe UI Semibold</vt:lpstr>
      <vt:lpstr>SFMono-Regular</vt:lpstr>
      <vt:lpstr>powerpoint tutorial</vt:lpstr>
      <vt:lpstr>Duck Simulator</vt:lpstr>
      <vt:lpstr>Classes and Interfaces - Their usages</vt:lpstr>
      <vt:lpstr>Classes and Interfaces - Their usages</vt:lpstr>
      <vt:lpstr>UML Class Diagram</vt:lpstr>
      <vt:lpstr>Patterns used in the project</vt:lpstr>
      <vt:lpstr>Patterns used in the project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Duck Simulator</dc:title>
  <dc:creator>Mohammad Tamim Ibn Hossain</dc:creator>
  <cp:lastModifiedBy>Mohammad Tamim Ibn Hossain</cp:lastModifiedBy>
  <cp:revision>24</cp:revision>
  <dcterms:created xsi:type="dcterms:W3CDTF">2023-11-24T00:16:57Z</dcterms:created>
  <dcterms:modified xsi:type="dcterms:W3CDTF">2023-11-24T09:23:15Z</dcterms:modified>
</cp:coreProperties>
</file>