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AC5-F077-45A7-9755-509E6050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656E-43D6-4E73-A522-1951110D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DF0E-0CC3-42B5-9B40-B15D7F23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5EFC-9BE9-4480-A570-B98BC002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F202-4451-4685-8270-A4624437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DD8-B868-455E-AFE8-E65865E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59CCC-8D74-41EC-9611-99789C9C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D3F-9DD6-4ABF-AB5B-621F73C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65F-1D65-44AF-A451-C7D75B7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90CF-01C6-45A9-AE96-1EDA409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7C455-4EEF-4118-AE93-876D33C0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1689-E6DF-4509-9E30-1F54C216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D06E-2BE4-4E26-978D-2B0AD8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252-8109-435F-BF7A-4E86DA6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6B84-AF17-40CB-89D0-F32D5C1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E8C-6E20-48C9-A42D-2A2F1FC8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3E3B-D2AB-43DD-A239-D69DA6E9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0889-3CA4-4EF3-B2EC-C5270015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B81C-6C73-4851-B346-3E77318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08AB-CE43-4F47-A176-4B57914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68D-7A2A-49C4-BF1F-BC0BCAE3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8767-C075-4E8F-9DFC-1A04AAF5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D6A2-C924-4D8C-ACD9-C5477DE4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43BF-FCDC-4B4D-9878-E5FEF61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F8B5-E2B9-4A7D-96B5-40A955D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002A-CC44-469B-ACB1-8EE6E4F1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3824-BBD7-48C4-84BF-09DDCB1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3441-2710-4034-9F89-D3C38AAF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587D4-8F23-4A74-90A2-DA8EE11C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AF012-739F-4A05-B013-D19F1D8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F326-2280-4EBE-8E49-9520DE6D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812-EE9B-407F-95D0-3CFA4F39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518B-1749-422E-B5D2-F1C112D8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74D9-F738-424D-9BE5-9382D0B4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C00B-510F-45D9-9576-B6F108B0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1B2D-3064-451F-AA68-3A525A33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C0CB-A06E-4227-AE66-25DF8D66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E078-CF09-4A54-AE78-80F36BD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A52B-4618-4967-8EC7-8A313599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769D-8A61-4F69-893A-71044734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759E-EBCB-4E19-8EEF-02F08B1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F34B6-47F4-4759-AD9D-C2895EB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4A1F-646B-4217-954E-DD75989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CF9B3-0235-427C-961B-BA696F7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67AF-9364-4320-8C66-BABCD17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75B5-4080-49E0-A6D4-DAD247C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879-9573-4BDD-BE59-E90D2EA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809-1CA4-4551-91A3-0E12305B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06E3-E509-436D-9C6F-DEF1F954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968-D3EA-4C73-8887-CB01D7A6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0D7B-803F-4FFA-9FEC-546DD455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1CD0-9495-4375-AA35-68D5BAE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A9D7-B2BF-4592-85F5-CC45483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FC77-6985-44D3-A904-E2D5EC33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80977-E573-467D-BC18-7B35D1CA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FC5E-90B3-4564-97F3-14A6DD5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E80F-480B-47DC-9C2F-921E4E4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50BB-5CFB-4A8A-9334-A1F353D2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81AF5-1135-48E1-976A-F8D33CA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D32A-FB84-449D-AE69-9799A6A4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3FD6-F53F-4438-BBCB-27A4CC21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99E6-175C-4A95-B315-C91DBB3E51D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BD11-2593-4E87-AE50-11710AAC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B117-3F5B-4374-92A1-67399FF5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9AFD-EC8A-40A3-B10E-17F60A0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1D0-004A-427D-9A02-5BD087E1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DLD </a:t>
            </a:r>
            <a:r>
              <a:rPr lang="en-US"/>
              <a:t>Online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A99D-FE9E-4764-944E-3ECE2DB63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A1 &amp; B1</a:t>
            </a:r>
          </a:p>
        </p:txBody>
      </p:sp>
    </p:spTree>
    <p:extLst>
      <p:ext uri="{BB962C8B-B14F-4D97-AF65-F5344CB8AC3E}">
        <p14:creationId xmlns:p14="http://schemas.microsoft.com/office/powerpoint/2010/main" val="230887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5812-7C3C-44E5-BDD5-C53D40FF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b="0" dirty="0"/>
              <a:t>=   </a:t>
            </a:r>
            <a:r>
              <a:rPr lang="el-GR" dirty="0"/>
              <a:t>Σ</a:t>
            </a:r>
            <a:r>
              <a:rPr lang="en-US" dirty="0"/>
              <a:t>(1,3,7,11,15</a:t>
            </a:r>
            <a:r>
              <a:rPr lang="en-US" b="0" dirty="0"/>
              <a:t>)+d(0,2,5)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(2,4,5,6,7,14,15)+d(0,8,10,12,13) 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(0,3,5,6,10,15)+d(2,4,7,8,11) 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(1,6,11,12)+d(3,4,7,9,14)</a:t>
            </a:r>
            <a:endParaRPr lang="en-US" b="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f(P, Q,R, S)</a:t>
            </a:r>
            <a:r>
              <a:rPr lang="en-US" dirty="0"/>
              <a:t>=   </a:t>
            </a:r>
            <a:r>
              <a:rPr lang="el-GR" dirty="0"/>
              <a:t>Σ</a:t>
            </a:r>
            <a:r>
              <a:rPr lang="en-US" dirty="0"/>
              <a:t>(1,7,11,13)+d</a:t>
            </a:r>
            <a:r>
              <a:rPr lang="en-US"/>
              <a:t>(3,4,5,8,9,15)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94FD-D2DB-450D-A9B1-E9EBCF394DE6}"/>
              </a:ext>
            </a:extLst>
          </p:cNvPr>
          <p:cNvSpPr txBox="1"/>
          <p:nvPr/>
        </p:nvSpPr>
        <p:spPr>
          <a:xfrm>
            <a:off x="838200" y="365125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Simplify using K-maps and implement the following Boolean functions using only the 7400-series IC chips: IC 74x04, IC 74x08 and IC 74x32 in your circuit.</a:t>
            </a:r>
          </a:p>
          <a:p>
            <a:pPr algn="just"/>
            <a:r>
              <a:rPr lang="en-US" sz="2200" dirty="0"/>
              <a:t>Time</a:t>
            </a:r>
            <a:r>
              <a:rPr lang="en-US" sz="2200"/>
              <a:t>: 35 </a:t>
            </a:r>
            <a:r>
              <a:rPr lang="en-US" sz="2200" dirty="0"/>
              <a:t>minutes + 5 Minutes to submit in Moodle.</a:t>
            </a:r>
          </a:p>
        </p:txBody>
      </p:sp>
    </p:spTree>
    <p:extLst>
      <p:ext uri="{BB962C8B-B14F-4D97-AF65-F5344CB8AC3E}">
        <p14:creationId xmlns:p14="http://schemas.microsoft.com/office/powerpoint/2010/main" val="10092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DLD Online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Online 1</dc:title>
  <dc:creator>Syed Md. Mukit Rashid</dc:creator>
  <cp:lastModifiedBy>Tanveer Awal</cp:lastModifiedBy>
  <cp:revision>12</cp:revision>
  <dcterms:created xsi:type="dcterms:W3CDTF">2021-03-06T18:32:12Z</dcterms:created>
  <dcterms:modified xsi:type="dcterms:W3CDTF">2021-03-25T16:04:30Z</dcterms:modified>
</cp:coreProperties>
</file>