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6" r:id="rId3"/>
    <p:sldId id="258" r:id="rId4"/>
    <p:sldId id="257" r:id="rId5"/>
    <p:sldId id="260" r:id="rId6"/>
    <p:sldId id="259" r:id="rId7"/>
    <p:sldId id="262" r:id="rId8"/>
    <p:sldId id="261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21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02DD-0A68-6F8D-7FF9-07030E28EC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Term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1C2F0-7B64-8D99-0674-5727158F4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Abdullah Buchh</a:t>
            </a:r>
          </a:p>
          <a:p>
            <a:r>
              <a:rPr lang="en-US"/>
              <a:t>Klaurent Buci</a:t>
            </a:r>
          </a:p>
          <a:p>
            <a:r>
              <a:rPr lang="en-US"/>
              <a:t>Tamim Mohammad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2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will demonstrate the program's key features:</a:t>
            </a:r>
          </a:p>
          <a:p>
            <a:r>
              <a:rPr lang="en-US"/>
              <a:t>1. User Registration: Enter email, master password, and security questions.</a:t>
            </a:r>
          </a:p>
          <a:p>
            <a:r>
              <a:rPr lang="en-US"/>
              <a:t>2. Session Management: Singleton pattern handles user sessions.</a:t>
            </a:r>
          </a:p>
          <a:p>
            <a:r>
              <a:rPr lang="en-US"/>
              <a:t>3. Password Generation: Builder pattern enables password customization.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Code: Singleton Pattern: SessionManager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0655" y="1626433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/>
              <a:t>// Singleton Pattern: SessionManager Class</a:t>
            </a:r>
          </a:p>
          <a:p>
            <a:pPr marL="0" indent="0">
              <a:buNone/>
            </a:pPr>
            <a:r>
              <a:rPr lang="en-US" sz="1050"/>
              <a:t>class SessionManager {</a:t>
            </a:r>
          </a:p>
          <a:p>
            <a:pPr marL="0" indent="0">
              <a:buNone/>
            </a:pPr>
            <a:r>
              <a:rPr lang="en-US" sz="1050"/>
              <a:t>  constructor() {</a:t>
            </a:r>
          </a:p>
          <a:p>
            <a:pPr marL="0" indent="0">
              <a:buNone/>
            </a:pPr>
            <a:r>
              <a:rPr lang="en-US" sz="1050"/>
              <a:t>    if (SessionManager.instance) {</a:t>
            </a:r>
          </a:p>
          <a:p>
            <a:pPr marL="0" indent="0">
              <a:buNone/>
            </a:pPr>
            <a:r>
              <a:rPr lang="en-US" sz="1050"/>
              <a:t>      return SessionManager.instance;</a:t>
            </a:r>
          </a:p>
          <a:p>
            <a:pPr marL="0" indent="0">
              <a:buNone/>
            </a:pPr>
            <a:r>
              <a:rPr lang="en-US" sz="1050"/>
              <a:t>    }</a:t>
            </a:r>
          </a:p>
          <a:p>
            <a:pPr marL="0" indent="0">
              <a:buNone/>
            </a:pPr>
            <a:r>
              <a:rPr lang="en-US" sz="1050"/>
              <a:t>    this.isLoggedIn = false;</a:t>
            </a:r>
          </a:p>
          <a:p>
            <a:pPr marL="0" indent="0">
              <a:buNone/>
            </a:pPr>
            <a:r>
              <a:rPr lang="en-US" sz="1050"/>
              <a:t>    this.userData = {};</a:t>
            </a:r>
          </a:p>
          <a:p>
            <a:pPr marL="0" indent="0">
              <a:buNone/>
            </a:pPr>
            <a:r>
              <a:rPr lang="en-US" sz="1050"/>
              <a:t>    SessionManager.instance = this;</a:t>
            </a:r>
          </a:p>
          <a:p>
            <a:pPr marL="0" indent="0">
              <a:buNone/>
            </a:pPr>
            <a:r>
              <a:rPr lang="en-US" sz="1050"/>
              <a:t>  }</a:t>
            </a:r>
          </a:p>
          <a:p>
            <a:pPr marL="0" indent="0">
              <a:buNone/>
            </a:pPr>
            <a:endParaRPr lang="en-US" sz="1050"/>
          </a:p>
          <a:p>
            <a:pPr marL="0" indent="0">
              <a:buNone/>
            </a:pPr>
            <a:r>
              <a:rPr lang="en-US" sz="1050"/>
              <a:t>  login(userData) {</a:t>
            </a:r>
          </a:p>
          <a:p>
            <a:pPr marL="0" indent="0">
              <a:buNone/>
            </a:pPr>
            <a:r>
              <a:rPr lang="en-US" sz="1050"/>
              <a:t>    this.isLoggedIn = true;</a:t>
            </a:r>
          </a:p>
          <a:p>
            <a:pPr marL="0" indent="0">
              <a:buNone/>
            </a:pPr>
            <a:r>
              <a:rPr lang="en-US" sz="1050"/>
              <a:t>    this.userData = userData;</a:t>
            </a:r>
          </a:p>
          <a:p>
            <a:pPr marL="0" indent="0">
              <a:buNone/>
            </a:pPr>
            <a:r>
              <a:rPr lang="en-US" sz="1050"/>
              <a:t>    console.log("User logged in:", this.userData.email);</a:t>
            </a:r>
          </a:p>
          <a:p>
            <a:pPr marL="0" indent="0">
              <a:buNone/>
            </a:pPr>
            <a:r>
              <a:rPr lang="en-US" sz="1050"/>
              <a:t>  }</a:t>
            </a:r>
          </a:p>
          <a:p>
            <a:pPr marL="0" indent="0">
              <a:buNone/>
            </a:pPr>
            <a:endParaRPr lang="en-US" sz="1050"/>
          </a:p>
          <a:p>
            <a:pPr marL="0" indent="0">
              <a:buNone/>
            </a:pPr>
            <a:r>
              <a:rPr lang="en-US" sz="1050"/>
              <a:t>  logout() {</a:t>
            </a:r>
          </a:p>
          <a:p>
            <a:pPr marL="0" indent="0">
              <a:buNone/>
            </a:pPr>
            <a:r>
              <a:rPr lang="en-US" sz="1050"/>
              <a:t>    this.isLoggedIn = false;</a:t>
            </a:r>
          </a:p>
          <a:p>
            <a:pPr marL="0" indent="0">
              <a:buNone/>
            </a:pPr>
            <a:r>
              <a:rPr lang="en-US" sz="1050"/>
              <a:t>    this.userData = {};</a:t>
            </a:r>
          </a:p>
          <a:p>
            <a:pPr marL="0" indent="0">
              <a:buNone/>
            </a:pPr>
            <a:r>
              <a:rPr lang="en-US" sz="1050"/>
              <a:t>    console.log("User logged out");</a:t>
            </a:r>
          </a:p>
          <a:p>
            <a:pPr marL="0" indent="0">
              <a:buNone/>
            </a:pPr>
            <a:r>
              <a:rPr lang="en-US" sz="1050"/>
              <a:t>  }</a:t>
            </a:r>
          </a:p>
          <a:p>
            <a:pPr marL="0" indent="0">
              <a:buNone/>
            </a:pPr>
            <a:endParaRPr lang="en-US" sz="1050"/>
          </a:p>
          <a:p>
            <a:pPr marL="0" indent="0">
              <a:buNone/>
            </a:pPr>
            <a:r>
              <a:rPr lang="en-US" sz="1050"/>
              <a:t>  getSessionData() {</a:t>
            </a:r>
          </a:p>
          <a:p>
            <a:pPr marL="0" indent="0">
              <a:buNone/>
            </a:pPr>
            <a:r>
              <a:rPr lang="en-US" sz="1050"/>
              <a:t>    return this.userData;</a:t>
            </a:r>
          </a:p>
          <a:p>
            <a:pPr marL="0" indent="0">
              <a:buNone/>
            </a:pPr>
            <a:r>
              <a:rPr lang="en-US" sz="1050"/>
              <a:t>  }</a:t>
            </a:r>
          </a:p>
          <a:p>
            <a:pPr marL="0" indent="0">
              <a:buNone/>
            </a:pPr>
            <a:r>
              <a:rPr lang="en-US" sz="1050"/>
              <a:t>}</a:t>
            </a:r>
          </a:p>
          <a:p>
            <a:pPr marL="0" indent="0">
              <a:buNone/>
            </a:pPr>
            <a:endParaRPr lang="en-US" sz="10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Singleton Pattern: SessionManager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3871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Purpose: Ensure only one instance of SessionManager exists across the application.</a:t>
            </a:r>
          </a:p>
          <a:p>
            <a:endParaRPr lang="en-US"/>
          </a:p>
          <a:p>
            <a:r>
              <a:rPr lang="en-US"/>
              <a:t>Key Points:</a:t>
            </a:r>
          </a:p>
          <a:p>
            <a:r>
              <a:rPr lang="en-US"/>
              <a:t>- Static property `instance` guarantees a single instance.</a:t>
            </a:r>
          </a:p>
          <a:p>
            <a:r>
              <a:rPr lang="en-US"/>
              <a:t>- Methods `login()` and `logout()` manage session state.</a:t>
            </a:r>
          </a:p>
          <a:p>
            <a:r>
              <a:rPr lang="en-US"/>
              <a:t>- Used during user registration to create a session.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Code: Builder Pattern: PasswordBuilder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954" y="1600200"/>
            <a:ext cx="2990538" cy="54451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class </a:t>
            </a:r>
            <a:r>
              <a:rPr lang="en-US" sz="1400" dirty="0" err="1"/>
              <a:t>PasswordBuilder</a:t>
            </a:r>
            <a:r>
              <a:rPr lang="en-US" sz="1400" dirty="0"/>
              <a:t> {</a:t>
            </a:r>
          </a:p>
          <a:p>
            <a:pPr marL="0" indent="0">
              <a:buNone/>
            </a:pPr>
            <a:r>
              <a:rPr lang="en-US" sz="1400" dirty="0"/>
              <a:t>  constructor() {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this.length</a:t>
            </a:r>
            <a:r>
              <a:rPr lang="en-US" sz="1400" dirty="0"/>
              <a:t> = 12;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this.includeUppercase</a:t>
            </a:r>
            <a:r>
              <a:rPr lang="en-US" sz="1400" dirty="0"/>
              <a:t> = true;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this.includeNumbers</a:t>
            </a:r>
            <a:r>
              <a:rPr lang="en-US" sz="1400" dirty="0"/>
              <a:t> = true;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this.includeSymbols</a:t>
            </a:r>
            <a:r>
              <a:rPr lang="en-US" sz="1400" dirty="0"/>
              <a:t> = false;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setLength</a:t>
            </a:r>
            <a:r>
              <a:rPr lang="en-US" sz="1400" dirty="0"/>
              <a:t>(length) {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this.length</a:t>
            </a:r>
            <a:r>
              <a:rPr lang="en-US" sz="1400" dirty="0"/>
              <a:t> = length;</a:t>
            </a:r>
          </a:p>
          <a:p>
            <a:pPr marL="0" indent="0">
              <a:buNone/>
            </a:pPr>
            <a:r>
              <a:rPr lang="en-US" sz="1400" dirty="0"/>
              <a:t>    return this;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addUppercase</a:t>
            </a:r>
            <a:r>
              <a:rPr lang="en-US" sz="1400" dirty="0"/>
              <a:t>() {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this.includeUppercase</a:t>
            </a:r>
            <a:r>
              <a:rPr lang="en-US" sz="1400" dirty="0"/>
              <a:t> = true;</a:t>
            </a:r>
          </a:p>
          <a:p>
            <a:pPr marL="0" indent="0">
              <a:buNone/>
            </a:pPr>
            <a:r>
              <a:rPr lang="en-US" sz="1400" dirty="0"/>
              <a:t>    return this;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EDEF7-4E2A-280E-99C9-4446C024EA7D}"/>
              </a:ext>
            </a:extLst>
          </p:cNvPr>
          <p:cNvSpPr txBox="1"/>
          <p:nvPr/>
        </p:nvSpPr>
        <p:spPr>
          <a:xfrm>
            <a:off x="4257208" y="1600201"/>
            <a:ext cx="3702570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err="1"/>
              <a:t>addNumbers</a:t>
            </a:r>
            <a:r>
              <a:rPr lang="en-US" sz="1100" dirty="0"/>
              <a:t>() {</a:t>
            </a:r>
          </a:p>
          <a:p>
            <a:pPr marL="0" indent="0">
              <a:buNone/>
            </a:pPr>
            <a:r>
              <a:rPr lang="en-US" sz="1100" dirty="0"/>
              <a:t>    </a:t>
            </a:r>
            <a:r>
              <a:rPr lang="en-US" sz="1100" dirty="0" err="1"/>
              <a:t>this.includeNumbers</a:t>
            </a:r>
            <a:r>
              <a:rPr lang="en-US" sz="1100" dirty="0"/>
              <a:t> = true;</a:t>
            </a:r>
          </a:p>
          <a:p>
            <a:pPr marL="0" indent="0">
              <a:buNone/>
            </a:pPr>
            <a:r>
              <a:rPr lang="en-US" sz="1100" dirty="0"/>
              <a:t>    return this;</a:t>
            </a:r>
          </a:p>
          <a:p>
            <a:pPr marL="0" indent="0">
              <a:buNone/>
            </a:pPr>
            <a:r>
              <a:rPr lang="en-US" sz="1100" dirty="0"/>
              <a:t>  }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 err="1"/>
              <a:t>addSymbols</a:t>
            </a:r>
            <a:r>
              <a:rPr lang="en-US" sz="1100" dirty="0"/>
              <a:t>() {</a:t>
            </a:r>
          </a:p>
          <a:p>
            <a:pPr marL="0" indent="0">
              <a:buNone/>
            </a:pPr>
            <a:r>
              <a:rPr lang="en-US" sz="1100" dirty="0"/>
              <a:t>    </a:t>
            </a:r>
            <a:r>
              <a:rPr lang="en-US" sz="1100" dirty="0" err="1"/>
              <a:t>this.includeSymbols</a:t>
            </a:r>
            <a:r>
              <a:rPr lang="en-US" sz="1100" dirty="0"/>
              <a:t> = true;</a:t>
            </a:r>
          </a:p>
          <a:p>
            <a:pPr marL="0" indent="0">
              <a:buNone/>
            </a:pPr>
            <a:r>
              <a:rPr lang="en-US" sz="1100" dirty="0"/>
              <a:t>    return this;</a:t>
            </a:r>
          </a:p>
          <a:p>
            <a:pPr marL="0" indent="0">
              <a:buNone/>
            </a:pPr>
            <a:r>
              <a:rPr lang="en-US" sz="1100" dirty="0"/>
              <a:t>  }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build() {</a:t>
            </a:r>
          </a:p>
          <a:p>
            <a:pPr marL="0" indent="0">
              <a:buNone/>
            </a:pPr>
            <a:r>
              <a:rPr lang="en-US" sz="1100" dirty="0"/>
              <a:t>    const lower = "</a:t>
            </a:r>
            <a:r>
              <a:rPr lang="en-US" sz="1100" dirty="0" err="1"/>
              <a:t>abcdefghijklmnopqrstuvwxyz</a:t>
            </a:r>
            <a:r>
              <a:rPr lang="en-US" sz="1100" dirty="0"/>
              <a:t>";</a:t>
            </a:r>
          </a:p>
          <a:p>
            <a:pPr marL="0" indent="0">
              <a:buNone/>
            </a:pPr>
            <a:r>
              <a:rPr lang="en-US" sz="1100" dirty="0"/>
              <a:t>    const upper = "ABCDEFGHIJKLMNOPQRSTUVWXYZ";</a:t>
            </a:r>
          </a:p>
          <a:p>
            <a:pPr marL="0" indent="0">
              <a:buNone/>
            </a:pPr>
            <a:r>
              <a:rPr lang="en-US" sz="1100" dirty="0"/>
              <a:t>    const numbers = "0123456789";</a:t>
            </a:r>
          </a:p>
          <a:p>
            <a:pPr marL="0" indent="0">
              <a:buNone/>
            </a:pPr>
            <a:r>
              <a:rPr lang="en-US" sz="1100" dirty="0"/>
              <a:t>    const symbols = "!@#$%^&amp;*()_+";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let characters = lower;</a:t>
            </a:r>
          </a:p>
          <a:p>
            <a:pPr marL="0" indent="0">
              <a:buNone/>
            </a:pPr>
            <a:r>
              <a:rPr lang="en-US" sz="1100" dirty="0"/>
              <a:t>    if (</a:t>
            </a:r>
            <a:r>
              <a:rPr lang="en-US" sz="1100" dirty="0" err="1"/>
              <a:t>this.includeUppercase</a:t>
            </a:r>
            <a:r>
              <a:rPr lang="en-US" sz="1100" dirty="0"/>
              <a:t>) characters += upper;</a:t>
            </a:r>
          </a:p>
          <a:p>
            <a:pPr marL="0" indent="0">
              <a:buNone/>
            </a:pPr>
            <a:r>
              <a:rPr lang="en-US" sz="1100" dirty="0"/>
              <a:t>    if (</a:t>
            </a:r>
            <a:r>
              <a:rPr lang="en-US" sz="1100" dirty="0" err="1"/>
              <a:t>this.includeNumbers</a:t>
            </a:r>
            <a:r>
              <a:rPr lang="en-US" sz="1100" dirty="0"/>
              <a:t>) characters += numbers;</a:t>
            </a:r>
          </a:p>
          <a:p>
            <a:pPr marL="0" indent="0">
              <a:buNone/>
            </a:pPr>
            <a:r>
              <a:rPr lang="en-US" sz="1100" dirty="0"/>
              <a:t>    if (</a:t>
            </a:r>
            <a:r>
              <a:rPr lang="en-US" sz="1100" dirty="0" err="1"/>
              <a:t>this.includeSymbols</a:t>
            </a:r>
            <a:r>
              <a:rPr lang="en-US" sz="1100" dirty="0"/>
              <a:t>) characters += symbols;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let password = "";</a:t>
            </a:r>
          </a:p>
          <a:p>
            <a:pPr marL="0" indent="0">
              <a:buNone/>
            </a:pPr>
            <a:r>
              <a:rPr lang="en-US" sz="1100" dirty="0"/>
              <a:t>    for (let </a:t>
            </a:r>
            <a:r>
              <a:rPr lang="en-US" sz="1100" dirty="0" err="1"/>
              <a:t>i</a:t>
            </a:r>
            <a:r>
              <a:rPr lang="en-US" sz="1100" dirty="0"/>
              <a:t> = 0; </a:t>
            </a:r>
            <a:r>
              <a:rPr lang="en-US" sz="1100" dirty="0" err="1"/>
              <a:t>i</a:t>
            </a:r>
            <a:r>
              <a:rPr lang="en-US" sz="1100" dirty="0"/>
              <a:t> &lt; </a:t>
            </a:r>
            <a:r>
              <a:rPr lang="en-US" sz="1100" dirty="0" err="1"/>
              <a:t>this.length</a:t>
            </a:r>
            <a:r>
              <a:rPr lang="en-US" sz="1100" dirty="0"/>
              <a:t>; </a:t>
            </a:r>
            <a:r>
              <a:rPr lang="en-US" sz="1100" dirty="0" err="1"/>
              <a:t>i</a:t>
            </a:r>
            <a:r>
              <a:rPr lang="en-US" sz="1100" dirty="0"/>
              <a:t>++) {</a:t>
            </a:r>
          </a:p>
          <a:p>
            <a:pPr marL="0" indent="0">
              <a:buNone/>
            </a:pPr>
            <a:r>
              <a:rPr lang="en-US" sz="1100" dirty="0"/>
              <a:t>      password += </a:t>
            </a:r>
            <a:r>
              <a:rPr lang="en-US" sz="1100" dirty="0" err="1"/>
              <a:t>characters.charAt</a:t>
            </a:r>
            <a:r>
              <a:rPr lang="en-US" sz="1100" dirty="0"/>
              <a:t>(</a:t>
            </a:r>
            <a:r>
              <a:rPr lang="en-US" sz="1100" dirty="0" err="1"/>
              <a:t>Math.floor</a:t>
            </a:r>
            <a:r>
              <a:rPr lang="en-US" sz="1100" dirty="0"/>
              <a:t>(</a:t>
            </a:r>
            <a:r>
              <a:rPr lang="en-US" sz="1100" dirty="0" err="1"/>
              <a:t>Math.random</a:t>
            </a:r>
            <a:r>
              <a:rPr lang="en-US" sz="1100" dirty="0"/>
              <a:t>() * </a:t>
            </a:r>
            <a:r>
              <a:rPr lang="en-US" sz="1100" dirty="0" err="1"/>
              <a:t>characters.length</a:t>
            </a:r>
            <a:r>
              <a:rPr lang="en-US" sz="1100" dirty="0"/>
              <a:t>));</a:t>
            </a:r>
          </a:p>
          <a:p>
            <a:pPr marL="0" indent="0">
              <a:buNone/>
            </a:pPr>
            <a:r>
              <a:rPr lang="en-US" sz="1100" dirty="0"/>
              <a:t>    }</a:t>
            </a:r>
          </a:p>
          <a:p>
            <a:pPr marL="0" indent="0">
              <a:buNone/>
            </a:pPr>
            <a:r>
              <a:rPr lang="en-US" sz="1100" dirty="0"/>
              <a:t>    return password;</a:t>
            </a:r>
          </a:p>
          <a:p>
            <a:pPr marL="0" indent="0">
              <a:buNone/>
            </a:pPr>
            <a:r>
              <a:rPr lang="en-US" sz="1100" dirty="0"/>
              <a:t>  }</a:t>
            </a:r>
          </a:p>
          <a:p>
            <a:pPr marL="0" indent="0">
              <a:buNone/>
            </a:pPr>
            <a:r>
              <a:rPr lang="en-US" sz="1100"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Builder Pattern: PasswordBuilder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B90D5A-38E8-5165-0AE0-3216A15B7171}"/>
              </a:ext>
            </a:extLst>
          </p:cNvPr>
          <p:cNvSpPr txBox="1"/>
          <p:nvPr/>
        </p:nvSpPr>
        <p:spPr>
          <a:xfrm>
            <a:off x="457200" y="1753849"/>
            <a:ext cx="8229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Purpose:</a:t>
            </a:r>
            <a:br>
              <a:rPr lang="en-US" sz="2800" dirty="0"/>
            </a:br>
            <a:r>
              <a:rPr lang="en-US" sz="2800" dirty="0"/>
              <a:t>	1.Create customizable passwords with dynamic configurations.</a:t>
            </a:r>
          </a:p>
          <a:p>
            <a:r>
              <a:rPr lang="en-US" sz="2800" dirty="0"/>
              <a:t>	2.Allow incremental adjustments via method chaining.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Key Features:</a:t>
            </a:r>
            <a:br>
              <a:rPr lang="en-US" sz="2800" dirty="0"/>
            </a:br>
            <a:r>
              <a:rPr lang="en-US" sz="2800" dirty="0"/>
              <a:t>	1.setLength(length) to define password length.</a:t>
            </a:r>
          </a:p>
          <a:p>
            <a:r>
              <a:rPr lang="en-US" sz="2800" dirty="0"/>
              <a:t>	2.addUppercase(), </a:t>
            </a:r>
            <a:r>
              <a:rPr lang="en-US" sz="2800" dirty="0" err="1"/>
              <a:t>addNumbers</a:t>
            </a:r>
            <a:r>
              <a:rPr lang="en-US" sz="2800" dirty="0"/>
              <a:t>(),</a:t>
            </a:r>
            <a:r>
              <a:rPr lang="en-US" sz="2800" dirty="0" err="1"/>
              <a:t>addSymbols</a:t>
            </a:r>
            <a:r>
              <a:rPr lang="en-US" sz="2800" dirty="0"/>
              <a:t>() to include character types.</a:t>
            </a:r>
          </a:p>
          <a:p>
            <a:r>
              <a:rPr lang="en-US" sz="2800" dirty="0"/>
              <a:t>	3. build() generates the password based on selected options.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Code: UI and Integration: register() and generatePassword()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36695" cy="4983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function register() {</a:t>
            </a:r>
          </a:p>
          <a:p>
            <a:pPr marL="0" indent="0">
              <a:buNone/>
            </a:pPr>
            <a:r>
              <a:rPr lang="en-US" sz="1400" dirty="0"/>
              <a:t>  const email = </a:t>
            </a:r>
            <a:r>
              <a:rPr lang="en-US" sz="1400" dirty="0" err="1"/>
              <a:t>document.getElementById</a:t>
            </a:r>
            <a:r>
              <a:rPr lang="en-US" sz="1400" dirty="0"/>
              <a:t>("email").value;</a:t>
            </a:r>
          </a:p>
          <a:p>
            <a:pPr marL="0" indent="0">
              <a:buNone/>
            </a:pPr>
            <a:r>
              <a:rPr lang="en-US" sz="1400" dirty="0"/>
              <a:t>  const </a:t>
            </a:r>
            <a:r>
              <a:rPr lang="en-US" sz="1400" dirty="0" err="1"/>
              <a:t>masterPassword</a:t>
            </a:r>
            <a:r>
              <a:rPr lang="en-US" sz="1400" dirty="0"/>
              <a:t> = </a:t>
            </a:r>
            <a:r>
              <a:rPr lang="en-US" sz="1400" dirty="0" err="1"/>
              <a:t>document.getElementById</a:t>
            </a:r>
            <a:r>
              <a:rPr lang="en-US" sz="1400" dirty="0"/>
              <a:t>("</a:t>
            </a:r>
            <a:r>
              <a:rPr lang="en-US" sz="1400" dirty="0" err="1"/>
              <a:t>masterPassword</a:t>
            </a:r>
            <a:r>
              <a:rPr lang="en-US" sz="1400" dirty="0"/>
              <a:t>").value;</a:t>
            </a:r>
          </a:p>
          <a:p>
            <a:pPr marL="0" indent="0">
              <a:buNone/>
            </a:pPr>
            <a:r>
              <a:rPr lang="en-US" sz="1400" dirty="0"/>
              <a:t>  const question1 = </a:t>
            </a:r>
            <a:r>
              <a:rPr lang="en-US" sz="1400" dirty="0" err="1"/>
              <a:t>document.getElementById</a:t>
            </a:r>
            <a:r>
              <a:rPr lang="en-US" sz="1400" dirty="0"/>
              <a:t>("question1").value;</a:t>
            </a:r>
          </a:p>
          <a:p>
            <a:pPr marL="0" indent="0">
              <a:buNone/>
            </a:pPr>
            <a:r>
              <a:rPr lang="en-US" sz="1400" dirty="0"/>
              <a:t>  const answer1 = </a:t>
            </a:r>
            <a:r>
              <a:rPr lang="en-US" sz="1400" dirty="0" err="1"/>
              <a:t>document.getElementById</a:t>
            </a:r>
            <a:r>
              <a:rPr lang="en-US" sz="1400" dirty="0"/>
              <a:t>("answer1").value;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if (email &amp;&amp; </a:t>
            </a:r>
            <a:r>
              <a:rPr lang="en-US" sz="1400" dirty="0" err="1"/>
              <a:t>masterPassword</a:t>
            </a:r>
            <a:r>
              <a:rPr lang="en-US" sz="1400" dirty="0"/>
              <a:t> &amp;&amp; question1 &amp;&amp; answer1) {</a:t>
            </a:r>
          </a:p>
          <a:p>
            <a:pPr marL="0" indent="0">
              <a:buNone/>
            </a:pPr>
            <a:r>
              <a:rPr lang="en-US" sz="1400" dirty="0"/>
              <a:t>    const session = new </a:t>
            </a:r>
            <a:r>
              <a:rPr lang="en-US" sz="1400" dirty="0" err="1"/>
              <a:t>SessionManager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session.login</a:t>
            </a:r>
            <a:r>
              <a:rPr lang="en-US" sz="1400" dirty="0"/>
              <a:t>({</a:t>
            </a:r>
          </a:p>
          <a:p>
            <a:pPr marL="0" indent="0">
              <a:buNone/>
            </a:pPr>
            <a:r>
              <a:rPr lang="en-US" sz="1400" dirty="0"/>
              <a:t>      email: email,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masterPassword</a:t>
            </a:r>
            <a:r>
              <a:rPr lang="en-US" sz="1400" dirty="0"/>
              <a:t>: </a:t>
            </a:r>
            <a:r>
              <a:rPr lang="en-US" sz="1400" dirty="0" err="1"/>
              <a:t>masterPassword</a:t>
            </a:r>
            <a:r>
              <a:rPr lang="en-US" sz="1400" dirty="0"/>
              <a:t>,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securityQuestions</a:t>
            </a:r>
            <a:r>
              <a:rPr lang="en-US" sz="1400" dirty="0"/>
              <a:t>: [{ question: question1, answer: answer1 }]</a:t>
            </a:r>
          </a:p>
          <a:p>
            <a:pPr marL="0" indent="0">
              <a:buNone/>
            </a:pPr>
            <a:r>
              <a:rPr lang="en-US" sz="1400" dirty="0"/>
              <a:t>    });</a:t>
            </a:r>
          </a:p>
          <a:p>
            <a:pPr marL="0" indent="0">
              <a:buNone/>
            </a:pPr>
            <a:r>
              <a:rPr lang="en-US" sz="1400" dirty="0"/>
              <a:t>    console.log("Registration successful for:", email);</a:t>
            </a:r>
          </a:p>
          <a:p>
            <a:pPr marL="0" indent="0">
              <a:buNone/>
            </a:pPr>
            <a:r>
              <a:rPr lang="en-US" sz="1400" dirty="0"/>
              <a:t>  } else {</a:t>
            </a:r>
          </a:p>
          <a:p>
            <a:pPr marL="0" indent="0">
              <a:buNone/>
            </a:pPr>
            <a:r>
              <a:rPr lang="en-US" sz="1400" dirty="0"/>
              <a:t>    console.log("Please fill out all fields.");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3229A-66B9-7498-4DFB-A6FE71720701}"/>
              </a:ext>
            </a:extLst>
          </p:cNvPr>
          <p:cNvSpPr txBox="1"/>
          <p:nvPr/>
        </p:nvSpPr>
        <p:spPr>
          <a:xfrm>
            <a:off x="5137484" y="1756611"/>
            <a:ext cx="39211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 dirty="0"/>
              <a:t>function </a:t>
            </a:r>
            <a:r>
              <a:rPr lang="en-US" sz="1200" dirty="0" err="1"/>
              <a:t>generatePassword</a:t>
            </a:r>
            <a:r>
              <a:rPr lang="en-US" sz="1200" dirty="0"/>
              <a:t>() {</a:t>
            </a:r>
          </a:p>
          <a:p>
            <a:pPr marL="0" indent="0">
              <a:buNone/>
            </a:pPr>
            <a:r>
              <a:rPr lang="en-US" sz="1200" dirty="0"/>
              <a:t>  const length = </a:t>
            </a:r>
            <a:r>
              <a:rPr lang="en-US" sz="1200" dirty="0" err="1"/>
              <a:t>parseInt</a:t>
            </a:r>
            <a:r>
              <a:rPr lang="en-US" sz="1200" dirty="0"/>
              <a:t>(</a:t>
            </a:r>
            <a:r>
              <a:rPr lang="en-US" sz="1200" dirty="0" err="1"/>
              <a:t>document.getElementById</a:t>
            </a:r>
            <a:r>
              <a:rPr lang="en-US" sz="1200" dirty="0"/>
              <a:t>("</a:t>
            </a:r>
            <a:r>
              <a:rPr lang="en-US" sz="1200" dirty="0" err="1"/>
              <a:t>passwordLength</a:t>
            </a:r>
            <a:r>
              <a:rPr lang="en-US" sz="1200" dirty="0"/>
              <a:t>").value);</a:t>
            </a:r>
          </a:p>
          <a:p>
            <a:pPr marL="0" indent="0">
              <a:buNone/>
            </a:pPr>
            <a:r>
              <a:rPr lang="en-US" sz="1200" dirty="0"/>
              <a:t>  const </a:t>
            </a:r>
            <a:r>
              <a:rPr lang="en-US" sz="1200" dirty="0" err="1"/>
              <a:t>includeUppercase</a:t>
            </a:r>
            <a:r>
              <a:rPr lang="en-US" sz="1200" dirty="0"/>
              <a:t> = </a:t>
            </a:r>
            <a:r>
              <a:rPr lang="en-US" sz="1200" dirty="0" err="1"/>
              <a:t>document.getElementById</a:t>
            </a:r>
            <a:r>
              <a:rPr lang="en-US" sz="1200" dirty="0"/>
              <a:t>("</a:t>
            </a:r>
            <a:r>
              <a:rPr lang="en-US" sz="1200" dirty="0" err="1"/>
              <a:t>includeUppercase</a:t>
            </a:r>
            <a:r>
              <a:rPr lang="en-US" sz="1200" dirty="0"/>
              <a:t>").checked;</a:t>
            </a:r>
          </a:p>
          <a:p>
            <a:pPr marL="0" indent="0">
              <a:buNone/>
            </a:pPr>
            <a:r>
              <a:rPr lang="en-US" sz="1200" dirty="0"/>
              <a:t>  const </a:t>
            </a:r>
            <a:r>
              <a:rPr lang="en-US" sz="1200" dirty="0" err="1"/>
              <a:t>includeNumbers</a:t>
            </a:r>
            <a:r>
              <a:rPr lang="en-US" sz="1200" dirty="0"/>
              <a:t> = </a:t>
            </a:r>
            <a:r>
              <a:rPr lang="en-US" sz="1200" dirty="0" err="1"/>
              <a:t>document.getElementById</a:t>
            </a:r>
            <a:r>
              <a:rPr lang="en-US" sz="1200" dirty="0"/>
              <a:t>("</a:t>
            </a:r>
            <a:r>
              <a:rPr lang="en-US" sz="1200" dirty="0" err="1"/>
              <a:t>includeNumbers</a:t>
            </a:r>
            <a:r>
              <a:rPr lang="en-US" sz="1200" dirty="0"/>
              <a:t>").checked;</a:t>
            </a:r>
          </a:p>
          <a:p>
            <a:pPr marL="0" indent="0">
              <a:buNone/>
            </a:pPr>
            <a:r>
              <a:rPr lang="en-US" sz="1200" dirty="0"/>
              <a:t>  const </a:t>
            </a:r>
            <a:r>
              <a:rPr lang="en-US" sz="1200" dirty="0" err="1"/>
              <a:t>includeSymbols</a:t>
            </a:r>
            <a:r>
              <a:rPr lang="en-US" sz="1200" dirty="0"/>
              <a:t> = </a:t>
            </a:r>
            <a:r>
              <a:rPr lang="en-US" sz="1200" dirty="0" err="1"/>
              <a:t>document.getElementById</a:t>
            </a:r>
            <a:r>
              <a:rPr lang="en-US" sz="1200" dirty="0"/>
              <a:t>("</a:t>
            </a:r>
            <a:r>
              <a:rPr lang="en-US" sz="1200" dirty="0" err="1"/>
              <a:t>includeSymbols</a:t>
            </a:r>
            <a:r>
              <a:rPr lang="en-US" sz="1200" dirty="0"/>
              <a:t>").checked;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const builder = new </a:t>
            </a:r>
            <a:r>
              <a:rPr lang="en-US" sz="1200" dirty="0" err="1"/>
              <a:t>PasswordBuilder</a:t>
            </a:r>
            <a:r>
              <a:rPr lang="en-US" sz="1200" dirty="0"/>
              <a:t>().</a:t>
            </a:r>
            <a:r>
              <a:rPr lang="en-US" sz="1200" dirty="0" err="1"/>
              <a:t>setLength</a:t>
            </a:r>
            <a:r>
              <a:rPr lang="en-US" sz="1200" dirty="0"/>
              <a:t>(length);</a:t>
            </a:r>
          </a:p>
          <a:p>
            <a:pPr marL="0" indent="0">
              <a:buNone/>
            </a:pPr>
            <a:r>
              <a:rPr lang="en-US" sz="1200" dirty="0"/>
              <a:t>  if (</a:t>
            </a:r>
            <a:r>
              <a:rPr lang="en-US" sz="1200" dirty="0" err="1"/>
              <a:t>includeUppercase</a:t>
            </a:r>
            <a:r>
              <a:rPr lang="en-US" sz="1200" dirty="0"/>
              <a:t>) </a:t>
            </a:r>
            <a:r>
              <a:rPr lang="en-US" sz="1200" dirty="0" err="1"/>
              <a:t>builder.addUppercase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if (</a:t>
            </a:r>
            <a:r>
              <a:rPr lang="en-US" sz="1200" dirty="0" err="1"/>
              <a:t>includeNumbers</a:t>
            </a:r>
            <a:r>
              <a:rPr lang="en-US" sz="1200" dirty="0"/>
              <a:t>) </a:t>
            </a:r>
            <a:r>
              <a:rPr lang="en-US" sz="1200" dirty="0" err="1"/>
              <a:t>builder.addNumbers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if (</a:t>
            </a:r>
            <a:r>
              <a:rPr lang="en-US" sz="1200" dirty="0" err="1"/>
              <a:t>includeSymbols</a:t>
            </a:r>
            <a:r>
              <a:rPr lang="en-US" sz="1200" dirty="0"/>
              <a:t>) </a:t>
            </a:r>
            <a:r>
              <a:rPr lang="en-US" sz="1200" dirty="0" err="1"/>
              <a:t>builder.addSymbols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const password = </a:t>
            </a:r>
            <a:r>
              <a:rPr lang="en-US" sz="1200" dirty="0" err="1"/>
              <a:t>builder.build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document.getElementById</a:t>
            </a:r>
            <a:r>
              <a:rPr lang="en-US" sz="1200" dirty="0"/>
              <a:t>("</a:t>
            </a:r>
            <a:r>
              <a:rPr lang="en-US" sz="1200" dirty="0" err="1"/>
              <a:t>generatedPassword</a:t>
            </a:r>
            <a:r>
              <a:rPr lang="en-US" sz="1200" dirty="0"/>
              <a:t>").</a:t>
            </a:r>
            <a:r>
              <a:rPr lang="en-US" sz="1200" dirty="0" err="1"/>
              <a:t>innerText</a:t>
            </a:r>
            <a:r>
              <a:rPr lang="en-US" sz="1200" dirty="0"/>
              <a:t> = "Generated Password: " + password;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UI and Integration: register() and generatePassword()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Purpose: Connect the user interface to the backend patterns.</a:t>
            </a:r>
          </a:p>
          <a:p>
            <a:endParaRPr/>
          </a:p>
          <a:p>
            <a:r>
              <a:t>Key Points:</a:t>
            </a:r>
          </a:p>
          <a:p>
            <a:r>
              <a:t>- `register()`: Handles user input and integrates with `SessionManager` to manage sessions.</a:t>
            </a:r>
          </a:p>
          <a:p>
            <a:r>
              <a:t>- `generatePassword()`: Reads user input and calls `PasswordBuilder` to generate passwords.</a:t>
            </a:r>
          </a:p>
          <a:p>
            <a:r>
              <a:t>- Demonstrates seamless interaction between UI and design patterns.</a:t>
            </a:r>
          </a:p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Tasks Completed:</a:t>
            </a:r>
          </a:p>
          <a:p>
            <a:r>
              <a:rPr dirty="0"/>
              <a:t>1. Implemented Singleton Pattern: </a:t>
            </a:r>
            <a:r>
              <a:rPr dirty="0" err="1"/>
              <a:t>SessionManager</a:t>
            </a:r>
            <a:r>
              <a:rPr dirty="0"/>
              <a:t> (</a:t>
            </a:r>
            <a:r>
              <a:rPr lang="en-US" dirty="0"/>
              <a:t>Tamim</a:t>
            </a:r>
            <a:r>
              <a:rPr dirty="0"/>
              <a:t>).</a:t>
            </a:r>
          </a:p>
          <a:p>
            <a:r>
              <a:rPr dirty="0"/>
              <a:t>2. Implemented Builder Pattern: </a:t>
            </a:r>
            <a:r>
              <a:rPr dirty="0" err="1"/>
              <a:t>PasswordBuilder</a:t>
            </a:r>
            <a:r>
              <a:rPr dirty="0"/>
              <a:t> (</a:t>
            </a:r>
            <a:r>
              <a:rPr lang="en-US" dirty="0"/>
              <a:t>Abdullah</a:t>
            </a:r>
            <a:r>
              <a:rPr dirty="0"/>
              <a:t>).</a:t>
            </a:r>
          </a:p>
          <a:p>
            <a:r>
              <a:rPr dirty="0"/>
              <a:t>3. Developed UI Integration: register() and </a:t>
            </a:r>
            <a:r>
              <a:rPr dirty="0" err="1"/>
              <a:t>generatePassword</a:t>
            </a:r>
            <a:r>
              <a:rPr dirty="0"/>
              <a:t>() (T</a:t>
            </a:r>
            <a:r>
              <a:rPr lang="en-US" dirty="0"/>
              <a:t>amim</a:t>
            </a:r>
            <a:r>
              <a:rPr dirty="0"/>
              <a:t>).</a:t>
            </a:r>
          </a:p>
          <a:p>
            <a:endParaRPr dirty="0"/>
          </a:p>
          <a:p>
            <a:r>
              <a:rPr dirty="0"/>
              <a:t>Each member contributed to their respective sections and the overall design.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923</Words>
  <Application>Microsoft Office PowerPoint</Application>
  <PresentationFormat>On-screen Show (4:3)</PresentationFormat>
  <Paragraphs>143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Term Project</vt:lpstr>
      <vt:lpstr>Program Demonstration</vt:lpstr>
      <vt:lpstr>Code: Singleton Pattern: SessionManager</vt:lpstr>
      <vt:lpstr>Singleton Pattern: SessionManager</vt:lpstr>
      <vt:lpstr>Code: Builder Pattern: PasswordBuilder</vt:lpstr>
      <vt:lpstr>Builder Pattern: PasswordBuilder</vt:lpstr>
      <vt:lpstr>Code: UI and Integration: register() and generatePassword()</vt:lpstr>
      <vt:lpstr>UI and Integration: register() and generatePassword()</vt:lpstr>
      <vt:lpstr>Task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Mohammad-Nayim, Tamim</cp:lastModifiedBy>
  <cp:revision>2</cp:revision>
  <dcterms:created xsi:type="dcterms:W3CDTF">2013-01-27T09:14:16Z</dcterms:created>
  <dcterms:modified xsi:type="dcterms:W3CDTF">2024-12-04T22:24:14Z</dcterms:modified>
  <cp:category/>
</cp:coreProperties>
</file>