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4CF50-D65F-4083-92D8-2602544058BC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1BD38-161C-4DF9-A500-07D90F3FA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07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1BD38-161C-4DF9-A500-07D90F3FA3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0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1BD38-161C-4DF9-A500-07D90F3FA3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598E-E319-4F18-8870-D09E3645FB8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3228-A21D-4860-BAF8-828FC0CE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5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598E-E319-4F18-8870-D09E3645FB8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3228-A21D-4860-BAF8-828FC0CE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4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598E-E319-4F18-8870-D09E3645FB8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3228-A21D-4860-BAF8-828FC0CEFEE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5989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598E-E319-4F18-8870-D09E3645FB8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3228-A21D-4860-BAF8-828FC0CE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10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598E-E319-4F18-8870-D09E3645FB8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3228-A21D-4860-BAF8-828FC0CEFE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8186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598E-E319-4F18-8870-D09E3645FB8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3228-A21D-4860-BAF8-828FC0CE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78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598E-E319-4F18-8870-D09E3645FB8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3228-A21D-4860-BAF8-828FC0CE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60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598E-E319-4F18-8870-D09E3645FB8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3228-A21D-4860-BAF8-828FC0CE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598E-E319-4F18-8870-D09E3645FB8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3228-A21D-4860-BAF8-828FC0CE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4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598E-E319-4F18-8870-D09E3645FB8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3228-A21D-4860-BAF8-828FC0CE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3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598E-E319-4F18-8870-D09E3645FB8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3228-A21D-4860-BAF8-828FC0CE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598E-E319-4F18-8870-D09E3645FB8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3228-A21D-4860-BAF8-828FC0CE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3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598E-E319-4F18-8870-D09E3645FB8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3228-A21D-4860-BAF8-828FC0CE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9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598E-E319-4F18-8870-D09E3645FB8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3228-A21D-4860-BAF8-828FC0CE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9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598E-E319-4F18-8870-D09E3645FB8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3228-A21D-4860-BAF8-828FC0CE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1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598E-E319-4F18-8870-D09E3645FB8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3228-A21D-4860-BAF8-828FC0CE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6598E-E319-4F18-8870-D09E3645FB8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C03228-A21D-4860-BAF8-828FC0CE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58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8769677-7F00-2E19-58F1-FE02068245AB}"/>
              </a:ext>
            </a:extLst>
          </p:cNvPr>
          <p:cNvSpPr/>
          <p:nvPr/>
        </p:nvSpPr>
        <p:spPr>
          <a:xfrm>
            <a:off x="3083514" y="1040162"/>
            <a:ext cx="4240227" cy="671639"/>
          </a:xfrm>
          <a:prstGeom prst="rect">
            <a:avLst/>
          </a:prstGeom>
          <a:solidFill>
            <a:schemeClr val="tx2">
              <a:lumMod val="25000"/>
              <a:alpha val="59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92D050"/>
                </a:solidFill>
                <a:latin typeface="Algerian" panose="04020705040A02060702" pitchFamily="82" charset="0"/>
                <a:cs typeface="Times New Roman" pitchFamily="18" charset="0"/>
              </a:rPr>
              <a:t>Presentation on</a:t>
            </a:r>
            <a:endParaRPr lang="en-US" sz="3200" dirty="0">
              <a:latin typeface="Algerian" panose="04020705040A02060702" pitchFamily="8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B2A5E44-08D5-D329-E484-CB86602CFC08}"/>
              </a:ext>
            </a:extLst>
          </p:cNvPr>
          <p:cNvSpPr/>
          <p:nvPr/>
        </p:nvSpPr>
        <p:spPr>
          <a:xfrm>
            <a:off x="2390222" y="2048731"/>
            <a:ext cx="5626810" cy="1397195"/>
          </a:xfrm>
          <a:prstGeom prst="rect">
            <a:avLst/>
          </a:prstGeom>
          <a:solidFill>
            <a:schemeClr val="tx2">
              <a:lumMod val="25000"/>
              <a:alpha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E-learning Management System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6451973-B7CE-9712-16BA-AAD14F71DB8F}"/>
              </a:ext>
            </a:extLst>
          </p:cNvPr>
          <p:cNvSpPr txBox="1"/>
          <p:nvPr/>
        </p:nvSpPr>
        <p:spPr>
          <a:xfrm>
            <a:off x="337960" y="3972172"/>
            <a:ext cx="32026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  <a:r>
              <a:rPr lang="en-US" sz="18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18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Tamima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Nisat(19202103309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Rifat Hasan(19202103311)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Nasir Uddin(19202103316)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593DDD6-8E1D-185F-C96C-22E2E95A74D9}"/>
              </a:ext>
            </a:extLst>
          </p:cNvPr>
          <p:cNvSpPr txBox="1"/>
          <p:nvPr/>
        </p:nvSpPr>
        <p:spPr>
          <a:xfrm>
            <a:off x="6456618" y="3972172"/>
            <a:ext cx="31208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</a:t>
            </a:r>
            <a:r>
              <a:rPr lang="en-US" b="1" u="sng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18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Sweety Lima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 Univer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sity of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and Technology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B7BADBCA-5F5A-F5B8-C452-D3BC28E24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0" y="130312"/>
            <a:ext cx="1870124" cy="240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B9D88EA-7889-DA25-ECB0-A50D0AA3B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69" y="2219672"/>
            <a:ext cx="8486454" cy="356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6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F01171E-EB62-FDC3-AA6A-52756E25161F}"/>
              </a:ext>
            </a:extLst>
          </p:cNvPr>
          <p:cNvSpPr txBox="1"/>
          <p:nvPr/>
        </p:nvSpPr>
        <p:spPr>
          <a:xfrm>
            <a:off x="2938792" y="237451"/>
            <a:ext cx="44301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E-Learning</a:t>
            </a:r>
            <a:endParaRPr lang="en-US" sz="5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7261A23-B46B-47C0-6AC4-955E32175548}"/>
              </a:ext>
            </a:extLst>
          </p:cNvPr>
          <p:cNvSpPr txBox="1"/>
          <p:nvPr/>
        </p:nvSpPr>
        <p:spPr>
          <a:xfrm>
            <a:off x="656801" y="2018580"/>
            <a:ext cx="4497075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E-Learning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E-Learning VS Traditional Learning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Disadvantages</a:t>
            </a:r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sz="18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4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F01171E-EB62-FDC3-AA6A-52756E25161F}"/>
              </a:ext>
            </a:extLst>
          </p:cNvPr>
          <p:cNvSpPr txBox="1"/>
          <p:nvPr/>
        </p:nvSpPr>
        <p:spPr>
          <a:xfrm>
            <a:off x="527328" y="445790"/>
            <a:ext cx="4430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E-Learning ?</a:t>
            </a:r>
            <a:endParaRPr 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7261A23-B46B-47C0-6AC4-955E32175548}"/>
              </a:ext>
            </a:extLst>
          </p:cNvPr>
          <p:cNvSpPr txBox="1"/>
          <p:nvPr/>
        </p:nvSpPr>
        <p:spPr>
          <a:xfrm>
            <a:off x="527328" y="1253823"/>
            <a:ext cx="5833011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ype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distance learning </a:t>
            </a: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course without  attending physically in school or university</a:t>
            </a:r>
          </a:p>
          <a:p>
            <a:endParaRPr lang="en-US" sz="18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0963CFBE-22D8-B51E-0A37-788430A62444}"/>
              </a:ext>
            </a:extLst>
          </p:cNvPr>
          <p:cNvSpPr/>
          <p:nvPr/>
        </p:nvSpPr>
        <p:spPr>
          <a:xfrm>
            <a:off x="345748" y="3031352"/>
            <a:ext cx="1816963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and</a:t>
            </a: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teachers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095709C9-D1A7-0E36-4541-5228D2B4D7D5}"/>
              </a:ext>
            </a:extLst>
          </p:cNvPr>
          <p:cNvSpPr/>
          <p:nvPr/>
        </p:nvSpPr>
        <p:spPr>
          <a:xfrm>
            <a:off x="2790902" y="3031352"/>
            <a:ext cx="1816963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CE3CCD74-904E-67A3-3670-92F74604B0F5}"/>
              </a:ext>
            </a:extLst>
          </p:cNvPr>
          <p:cNvSpPr/>
          <p:nvPr/>
        </p:nvSpPr>
        <p:spPr>
          <a:xfrm>
            <a:off x="238860" y="4536027"/>
            <a:ext cx="2296491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way</a:t>
            </a: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DE894897-0DD7-F49E-F853-8A5CEFB762A8}"/>
              </a:ext>
            </a:extLst>
          </p:cNvPr>
          <p:cNvSpPr/>
          <p:nvPr/>
        </p:nvSpPr>
        <p:spPr>
          <a:xfrm>
            <a:off x="2912460" y="4465337"/>
            <a:ext cx="1901080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E83A992-A170-6955-147D-739A9E9D8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503" y="2869650"/>
            <a:ext cx="3732564" cy="2734527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3717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F01171E-EB62-FDC3-AA6A-52756E25161F}"/>
              </a:ext>
            </a:extLst>
          </p:cNvPr>
          <p:cNvSpPr txBox="1"/>
          <p:nvPr/>
        </p:nvSpPr>
        <p:spPr>
          <a:xfrm>
            <a:off x="262990" y="248262"/>
            <a:ext cx="5007587" cy="905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E-Learning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7261A23-B46B-47C0-6AC4-955E32175548}"/>
              </a:ext>
            </a:extLst>
          </p:cNvPr>
          <p:cNvSpPr txBox="1"/>
          <p:nvPr/>
        </p:nvSpPr>
        <p:spPr>
          <a:xfrm>
            <a:off x="470024" y="1365153"/>
            <a:ext cx="5612877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SYNCHRONOUS:</a:t>
            </a:r>
          </a:p>
          <a:p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and student have some direct simultaneous 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online class on Google MEET or ZOOM app.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8BDCB54-C12D-80FD-8F98-8EE00F283121}"/>
              </a:ext>
            </a:extLst>
          </p:cNvPr>
          <p:cNvSpPr txBox="1"/>
          <p:nvPr/>
        </p:nvSpPr>
        <p:spPr>
          <a:xfrm>
            <a:off x="4818963" y="3916091"/>
            <a:ext cx="4812287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ASYNCHRONOUS:</a:t>
            </a:r>
          </a:p>
          <a:p>
            <a:endParaRPr lang="en-GB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and learner do not meet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Simultaneously.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video lectures in Google Classroom.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3927AA0-6840-6346-DAD5-535BDF854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1" y="3601528"/>
            <a:ext cx="3813971" cy="292404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30332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F01171E-EB62-FDC3-AA6A-52756E25161F}"/>
              </a:ext>
            </a:extLst>
          </p:cNvPr>
          <p:cNvSpPr txBox="1"/>
          <p:nvPr/>
        </p:nvSpPr>
        <p:spPr>
          <a:xfrm>
            <a:off x="262990" y="248262"/>
            <a:ext cx="7750853" cy="905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E-Learning VS Traditional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7261A23-B46B-47C0-6AC4-955E32175548}"/>
              </a:ext>
            </a:extLst>
          </p:cNvPr>
          <p:cNvSpPr txBox="1"/>
          <p:nvPr/>
        </p:nvSpPr>
        <p:spPr>
          <a:xfrm>
            <a:off x="262990" y="1576989"/>
            <a:ext cx="3939140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E-Learning:</a:t>
            </a:r>
          </a:p>
          <a:p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Costly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Specific Taskforce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Enhanced Technology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Flexible Duration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Global Accessibility</a:t>
            </a: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8BDCB54-C12D-80FD-8F98-8EE00F283121}"/>
              </a:ext>
            </a:extLst>
          </p:cNvPr>
          <p:cNvSpPr txBox="1"/>
          <p:nvPr/>
        </p:nvSpPr>
        <p:spPr>
          <a:xfrm>
            <a:off x="6096000" y="1881655"/>
            <a:ext cx="4812287" cy="2960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Learning:</a:t>
            </a:r>
          </a:p>
          <a:p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More Costly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Expansive Taskforce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Limited Technology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Restricted Duration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Restricted Accessibility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304573-A602-DC4F-9C1E-A95540112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653" y="2681913"/>
            <a:ext cx="3210435" cy="2783939"/>
          </a:xfrm>
          <a:prstGeom prst="rect">
            <a:avLst/>
          </a:prstGeom>
          <a:effectLst>
            <a:glow rad="139700">
              <a:schemeClr val="tx2">
                <a:lumMod val="9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8899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F01171E-EB62-FDC3-AA6A-52756E25161F}"/>
              </a:ext>
            </a:extLst>
          </p:cNvPr>
          <p:cNvSpPr txBox="1"/>
          <p:nvPr/>
        </p:nvSpPr>
        <p:spPr>
          <a:xfrm>
            <a:off x="326703" y="248262"/>
            <a:ext cx="7750853" cy="905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4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 Of Our System</a:t>
            </a:r>
            <a:endParaRPr lang="en-GB" sz="4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7261A23-B46B-47C0-6AC4-955E32175548}"/>
              </a:ext>
            </a:extLst>
          </p:cNvPr>
          <p:cNvSpPr txBox="1"/>
          <p:nvPr/>
        </p:nvSpPr>
        <p:spPr>
          <a:xfrm>
            <a:off x="610462" y="1622709"/>
            <a:ext cx="4793642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Rural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 students get good teacher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video for offline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riendly interface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 in time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 in course module.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E94B380-4AD8-BC52-DB50-CF3200D02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258" y="2508127"/>
            <a:ext cx="4195994" cy="3161284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9588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F01171E-EB62-FDC3-AA6A-52756E25161F}"/>
              </a:ext>
            </a:extLst>
          </p:cNvPr>
          <p:cNvSpPr txBox="1"/>
          <p:nvPr/>
        </p:nvSpPr>
        <p:spPr>
          <a:xfrm>
            <a:off x="530118" y="258536"/>
            <a:ext cx="5017927" cy="1189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5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7261A23-B46B-47C0-6AC4-955E32175548}"/>
              </a:ext>
            </a:extLst>
          </p:cNvPr>
          <p:cNvSpPr txBox="1"/>
          <p:nvPr/>
        </p:nvSpPr>
        <p:spPr>
          <a:xfrm>
            <a:off x="530118" y="1597538"/>
            <a:ext cx="4812444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 with technology and interface.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rate of students leaving the course.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level of eagerness to participate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discipline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issues</a:t>
            </a: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08A0142-87E8-51CA-E6C4-61356FF525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353" y="2765032"/>
            <a:ext cx="4140485" cy="2639559"/>
          </a:xfrm>
          <a:prstGeom prst="rect">
            <a:avLst/>
          </a:prstGeom>
          <a:effectLst>
            <a:glow rad="228600">
              <a:schemeClr val="tx1">
                <a:lumMod val="95000"/>
                <a:alpha val="5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6133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F01171E-EB62-FDC3-AA6A-52756E25161F}"/>
              </a:ext>
            </a:extLst>
          </p:cNvPr>
          <p:cNvSpPr txBox="1"/>
          <p:nvPr/>
        </p:nvSpPr>
        <p:spPr>
          <a:xfrm>
            <a:off x="530118" y="258536"/>
            <a:ext cx="5017927" cy="1433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GB" sz="5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endParaRPr lang="en-GB" sz="6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7261A23-B46B-47C0-6AC4-955E32175548}"/>
              </a:ext>
            </a:extLst>
          </p:cNvPr>
          <p:cNvSpPr txBox="1"/>
          <p:nvPr/>
        </p:nvSpPr>
        <p:spPr>
          <a:xfrm>
            <a:off x="530118" y="1597538"/>
            <a:ext cx="4812444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Login Validation Using Algorithms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Search Engine Inside Portal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More Simpler Design If Possible</a:t>
            </a:r>
          </a:p>
          <a:p>
            <a:endParaRPr lang="en-US" sz="18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E4C2BB8-0200-9CFD-8D4A-346D5A4B2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777" y="2900717"/>
            <a:ext cx="4288818" cy="2401738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33857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F01171E-EB62-FDC3-AA6A-52756E25161F}"/>
              </a:ext>
            </a:extLst>
          </p:cNvPr>
          <p:cNvSpPr txBox="1"/>
          <p:nvPr/>
        </p:nvSpPr>
        <p:spPr>
          <a:xfrm>
            <a:off x="530118" y="258536"/>
            <a:ext cx="5017927" cy="1433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7261A23-B46B-47C0-6AC4-955E32175548}"/>
              </a:ext>
            </a:extLst>
          </p:cNvPr>
          <p:cNvSpPr txBox="1"/>
          <p:nvPr/>
        </p:nvSpPr>
        <p:spPr>
          <a:xfrm>
            <a:off x="530118" y="1597538"/>
            <a:ext cx="48124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ICT and e-learning offers opportunity to schools.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Helping to break the educational barrier.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a lot of improvement.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create awareness for online education.</a:t>
            </a:r>
          </a:p>
          <a:p>
            <a:endParaRPr lang="en-US" sz="18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F94D044-21B0-EFCD-8525-64992E8FB7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62" y="2176474"/>
            <a:ext cx="4171309" cy="3092615"/>
          </a:xfrm>
          <a:prstGeom prst="rect">
            <a:avLst/>
          </a:prstGeom>
          <a:effectLst>
            <a:glow rad="228600">
              <a:schemeClr val="bg2">
                <a:lumMod val="60000"/>
                <a:lumOff val="4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2968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894</TotalTime>
  <Words>217</Words>
  <Application>Microsoft Office PowerPoint</Application>
  <PresentationFormat>Widescreen</PresentationFormat>
  <Paragraphs>89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Algerian</vt:lpstr>
      <vt:lpstr>Arial</vt:lpstr>
      <vt:lpstr>Calibri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nasir uddin</dc:creator>
  <cp:lastModifiedBy>Microsoft account</cp:lastModifiedBy>
  <cp:revision>19</cp:revision>
  <dcterms:created xsi:type="dcterms:W3CDTF">2022-11-18T17:39:41Z</dcterms:created>
  <dcterms:modified xsi:type="dcterms:W3CDTF">2022-11-19T15:24:36Z</dcterms:modified>
</cp:coreProperties>
</file>