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3"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כ"ג/אב/תשפ"ב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5" name="Picture 4">
            <a:extLst>
              <a:ext uri="{FF2B5EF4-FFF2-40B4-BE49-F238E27FC236}">
                <a16:creationId xmlns:a16="http://schemas.microsoft.com/office/drawing/2014/main" id="{5F12355D-74CC-8A56-29C1-D65C0D37D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6764" y="117986"/>
            <a:ext cx="776748" cy="528189"/>
          </a:xfrm>
          <a:prstGeom prst="rect">
            <a:avLst/>
          </a:prstGeom>
        </p:spPr>
      </p:pic>
    </p:spTree>
    <p:extLst>
      <p:ext uri="{BB962C8B-B14F-4D97-AF65-F5344CB8AC3E}">
        <p14:creationId xmlns:p14="http://schemas.microsoft.com/office/powerpoint/2010/main" val="27004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048000" cy="1938992"/>
          </a:xfrm>
          <a:prstGeom prst="rect">
            <a:avLst/>
          </a:prstGeom>
          <a:noFill/>
        </p:spPr>
        <p:txBody>
          <a:bodyPr wrap="square" rtlCol="1">
            <a:spAutoFit/>
          </a:bodyPr>
          <a:lstStyle/>
          <a:p>
            <a:pPr marL="285750" indent="-285750">
              <a:buFontTx/>
              <a:buChar char="-"/>
            </a:pPr>
            <a:r>
              <a:rPr lang="en-US" sz="2400" dirty="0"/>
              <a:t>4 layers (11, 6, 6, 1)</a:t>
            </a:r>
          </a:p>
          <a:p>
            <a:pPr marL="285750" indent="-285750">
              <a:buFontTx/>
              <a:buChar char="-"/>
            </a:pPr>
            <a:endParaRPr lang="en-US" sz="2400" dirty="0"/>
          </a:p>
          <a:p>
            <a:pPr marL="285750" indent="-285750">
              <a:buFontTx/>
              <a:buChar char="-"/>
            </a:pPr>
            <a:r>
              <a:rPr lang="en-US" sz="2400" dirty="0" err="1"/>
              <a:t>tanh</a:t>
            </a:r>
            <a:r>
              <a:rPr lang="en-US" sz="2400" dirty="0"/>
              <a:t> </a:t>
            </a:r>
          </a:p>
          <a:p>
            <a:pPr marL="285750" indent="-285750">
              <a:buFontTx/>
              <a:buChar char="-"/>
            </a:pPr>
            <a:endParaRPr lang="en-US" sz="2400" dirty="0"/>
          </a:p>
          <a:p>
            <a:pPr marL="285750" indent="-285750">
              <a:buFontTx/>
              <a:buChar char="-"/>
            </a:pPr>
            <a:r>
              <a:rPr lang="en-US" sz="2400" dirty="0"/>
              <a:t>20% survive</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a:bodyPr>
          <a:lstStyle/>
          <a:p>
            <a:pPr algn="l" rtl="0"/>
            <a:r>
              <a:rPr lang="en-US" sz="2400" dirty="0"/>
              <a:t>- Each PC sends </a:t>
            </a:r>
            <a:r>
              <a:rPr lang="en-US" sz="2400" dirty="0" err="1"/>
              <a:t>im_alive</a:t>
            </a:r>
            <a:r>
              <a:rPr lang="en-US" sz="2400" dirty="0"/>
              <a:t> to the master each 0.5sec.</a:t>
            </a:r>
          </a:p>
          <a:p>
            <a:pPr algn="l" rtl="0"/>
            <a:r>
              <a:rPr lang="en-US" sz="2400" dirty="0"/>
              <a:t>- Not getting </a:t>
            </a:r>
            <a:r>
              <a:rPr lang="en-US" sz="2400" dirty="0" err="1"/>
              <a:t>im_alive</a:t>
            </a:r>
            <a:r>
              <a:rPr lang="en-US" sz="2400" dirty="0"/>
              <a:t> means the PC is down.</a:t>
            </a:r>
          </a:p>
          <a:p>
            <a:pPr algn="l" rtl="0"/>
            <a:r>
              <a:rPr lang="en-US" sz="2400" dirty="0"/>
              <a:t>- The master recognize that and splits the work between the other PCs.</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Switch bird’s “brain” (weight list).</a:t>
            </a:r>
          </a:p>
          <a:p>
            <a:pPr algn="l" rtl="0"/>
            <a:r>
              <a:rPr lang="en-US" dirty="0">
                <a:solidFill>
                  <a:schemeClr val="tx1"/>
                </a:solidFill>
              </a:rPr>
              <a:t>Each weight in the NN saved in the NN’s map. The keys of this map is the PIDs of the neurons sharing the weight. Each bird wanted to replace its brain with a better one, but how should it know which weight to put where, if the PIDs are different between different birds?</a:t>
            </a:r>
          </a:p>
          <a:p>
            <a:pPr algn="l" rtl="0"/>
            <a:r>
              <a:rPr lang="en-US" dirty="0">
                <a:solidFill>
                  <a:srgbClr val="0070C0"/>
                </a:solidFill>
              </a:rPr>
              <a:t>We decided to number the weights and send them to the master in the sorted order.</a:t>
            </a:r>
            <a:br>
              <a:rPr lang="en-US" dirty="0">
                <a:solidFill>
                  <a:srgbClr val="0070C0"/>
                </a:solidFill>
              </a:rPr>
            </a:br>
            <a:r>
              <a:rPr lang="en-US" dirty="0">
                <a:solidFill>
                  <a:srgbClr val="0070C0"/>
                </a:solidFill>
              </a:rPr>
              <a:t>Then, each bird receiving a brain knows exactly how to save it in its map.</a:t>
            </a:r>
          </a:p>
          <a:p>
            <a:pPr algn="l" rtl="0"/>
            <a:r>
              <a:rPr lang="en-US" sz="2400" dirty="0"/>
              <a:t>- Slow system</a:t>
            </a:r>
          </a:p>
          <a:p>
            <a:pPr algn="l" rtl="0"/>
            <a:r>
              <a:rPr lang="en-US" dirty="0">
                <a:solidFill>
                  <a:schemeClr val="tx1"/>
                </a:solidFill>
              </a:rPr>
              <a:t>The whole system worked slow</a:t>
            </a:r>
          </a:p>
          <a:p>
            <a:pPr algn="l" rtl="0"/>
            <a:r>
              <a:rPr lang="en-US" dirty="0">
                <a:solidFill>
                  <a:srgbClr val="0070C0"/>
                </a:solidFill>
              </a:rPr>
              <a:t>We decided to speed it up using few ways: sending the graphics only the Y location and the X location is synced between all, don’t ask the NN whether to jump in each frame, etc.</a:t>
            </a:r>
            <a:endParaRPr lang="en-US" dirty="0"/>
          </a:p>
          <a:p>
            <a:pPr algn="l" rtl="0"/>
            <a:r>
              <a:rPr lang="en-US" sz="2400" dirty="0"/>
              <a:t>- Run on computer’s lab </a:t>
            </a:r>
            <a:r>
              <a:rPr lang="en-US" sz="2400" dirty="0">
                <a:sym typeface="Wingdings" panose="05000000000000000000" pitchFamily="2" charset="2"/>
              </a:rPr>
              <a:t></a:t>
            </a:r>
            <a:r>
              <a:rPr lang="en-US" sz="2400" dirty="0"/>
              <a:t>.</a:t>
            </a:r>
            <a:endParaRPr lang="he-IL" sz="2400"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2028</TotalTime>
  <Words>274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נדב  חדד</cp:lastModifiedBy>
  <cp:revision>62</cp:revision>
  <dcterms:created xsi:type="dcterms:W3CDTF">2022-08-16T11:02:29Z</dcterms:created>
  <dcterms:modified xsi:type="dcterms:W3CDTF">2022-08-20T13:34:12Z</dcterms:modified>
</cp:coreProperties>
</file>