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58" r:id="rId4"/>
    <p:sldId id="259" r:id="rId5"/>
    <p:sldId id="260" r:id="rId6"/>
    <p:sldId id="257" r:id="rId7"/>
    <p:sldId id="264" r:id="rId8"/>
    <p:sldId id="261" r:id="rId9"/>
    <p:sldId id="263" r:id="rId10"/>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C32CFF9-3608-4A4E-A5A0-30FA96A57EC9}">
          <p14:sldIdLst>
            <p14:sldId id="256"/>
            <p14:sldId id="262"/>
            <p14:sldId id="258"/>
            <p14:sldId id="259"/>
            <p14:sldId id="260"/>
            <p14:sldId id="257"/>
            <p14:sldId id="264"/>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15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957347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01093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066800" y="572899"/>
            <a:ext cx="10058400" cy="832013"/>
          </a:xfrm>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43835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1B2B395-D60E-4417-8928-02D23BEAFF6B}"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53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392265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17476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24457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10985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B2B395-D60E-4417-8928-02D23BEAFF6B}" type="slidenum">
              <a:rPr lang="he-IL" smtClean="0"/>
              <a:t>‹#›</a:t>
            </a:fld>
            <a:endParaRPr lang="he-IL"/>
          </a:p>
        </p:txBody>
      </p:sp>
    </p:spTree>
    <p:extLst>
      <p:ext uri="{BB962C8B-B14F-4D97-AF65-F5344CB8AC3E}">
        <p14:creationId xmlns:p14="http://schemas.microsoft.com/office/powerpoint/2010/main" val="199715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7DD04C9E-B681-4085-BA00-58BA570C5872}" type="datetimeFigureOut">
              <a:rPr lang="he-IL" smtClean="0"/>
              <a:t>כ"ג/אב/תשפ"ב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1B2B395-D60E-4417-8928-02D23BEAFF6B}" type="slidenum">
              <a:rPr lang="he-IL" smtClean="0"/>
              <a:t>‹#›</a:t>
            </a:fld>
            <a:endParaRPr lang="he-IL"/>
          </a:p>
        </p:txBody>
      </p:sp>
    </p:spTree>
    <p:extLst>
      <p:ext uri="{BB962C8B-B14F-4D97-AF65-F5344CB8AC3E}">
        <p14:creationId xmlns:p14="http://schemas.microsoft.com/office/powerpoint/2010/main" val="202491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D04C9E-B681-4085-BA00-58BA570C5872}" type="datetimeFigureOut">
              <a:rPr lang="he-IL" smtClean="0"/>
              <a:t>כ"ג/אב/תשפ"ב</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B2B395-D60E-4417-8928-02D23BEAFF6B}" type="slidenum">
              <a:rPr lang="he-IL" smtClean="0"/>
              <a:t>‹#›</a:t>
            </a:fld>
            <a:endParaRPr lang="he-IL"/>
          </a:p>
        </p:txBody>
      </p:sp>
      <p:cxnSp>
        <p:nvCxnSpPr>
          <p:cNvPr id="10" name="Straight Connector 9"/>
          <p:cNvCxnSpPr/>
          <p:nvPr/>
        </p:nvCxnSpPr>
        <p:spPr>
          <a:xfrm>
            <a:off x="1193532" y="145719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441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A3B7-1D57-6F08-BEEE-4550A63D7E5E}"/>
              </a:ext>
            </a:extLst>
          </p:cNvPr>
          <p:cNvSpPr>
            <a:spLocks noGrp="1"/>
          </p:cNvSpPr>
          <p:nvPr>
            <p:ph type="ctrTitle"/>
          </p:nvPr>
        </p:nvSpPr>
        <p:spPr/>
        <p:txBody>
          <a:bodyPr>
            <a:normAutofit/>
          </a:bodyPr>
          <a:lstStyle/>
          <a:p>
            <a:pPr algn="ctr"/>
            <a:r>
              <a:rPr lang="en-US" sz="7200" dirty="0"/>
              <a:t>Neuro-Evolutional Don’t Touch the Spikes with Erlang</a:t>
            </a:r>
            <a:endParaRPr lang="he-IL" sz="7200" dirty="0"/>
          </a:p>
        </p:txBody>
      </p:sp>
      <p:sp>
        <p:nvSpPr>
          <p:cNvPr id="3" name="Subtitle 2">
            <a:extLst>
              <a:ext uri="{FF2B5EF4-FFF2-40B4-BE49-F238E27FC236}">
                <a16:creationId xmlns:a16="http://schemas.microsoft.com/office/drawing/2014/main" id="{048FD1C4-A30C-15B2-BC9F-E71A78E5BAC9}"/>
              </a:ext>
            </a:extLst>
          </p:cNvPr>
          <p:cNvSpPr>
            <a:spLocks noGrp="1"/>
          </p:cNvSpPr>
          <p:nvPr>
            <p:ph type="subTitle" idx="1"/>
          </p:nvPr>
        </p:nvSpPr>
        <p:spPr>
          <a:xfrm>
            <a:off x="1100051" y="4455620"/>
            <a:ext cx="10058400" cy="1792780"/>
          </a:xfrm>
        </p:spPr>
        <p:txBody>
          <a:bodyPr/>
          <a:lstStyle/>
          <a:p>
            <a:r>
              <a:rPr lang="en-US" dirty="0"/>
              <a:t>By: Nadav Hadad &amp; Tamir Cohen</a:t>
            </a:r>
          </a:p>
          <a:p>
            <a:r>
              <a:rPr lang="en-US" dirty="0"/>
              <a:t>Advisors: Yehuda Ben-</a:t>
            </a:r>
            <a:r>
              <a:rPr lang="en-US" dirty="0" err="1"/>
              <a:t>Shimol</a:t>
            </a:r>
            <a:r>
              <a:rPr lang="en-US" dirty="0"/>
              <a:t> &amp; David Leon</a:t>
            </a:r>
            <a:endParaRPr lang="he-IL" dirty="0"/>
          </a:p>
          <a:p>
            <a:r>
              <a:rPr lang="en-US" dirty="0"/>
              <a:t>Course: Functional Programming in Concurrent and Distributed Systems, Ben Gurion University.</a:t>
            </a:r>
            <a:endParaRPr lang="he-IL" dirty="0"/>
          </a:p>
        </p:txBody>
      </p:sp>
      <p:pic>
        <p:nvPicPr>
          <p:cNvPr id="1026" name="Picture 2">
            <a:extLst>
              <a:ext uri="{FF2B5EF4-FFF2-40B4-BE49-F238E27FC236}">
                <a16:creationId xmlns:a16="http://schemas.microsoft.com/office/drawing/2014/main" id="{5B416E45-CB24-415A-0D7D-F5DDCD690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8341" y="126961"/>
            <a:ext cx="1133475" cy="113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Main GUI</a:t>
            </a:r>
            <a:endParaRPr lang="he-IL" dirty="0"/>
          </a:p>
        </p:txBody>
      </p:sp>
      <p:pic>
        <p:nvPicPr>
          <p:cNvPr id="4" name="מציין מיקום תוכן 3"/>
          <p:cNvPicPr>
            <a:picLocks noGrp="1" noChangeAspect="1"/>
          </p:cNvPicPr>
          <p:nvPr>
            <p:ph idx="1"/>
          </p:nvPr>
        </p:nvPicPr>
        <p:blipFill>
          <a:blip r:embed="rId2"/>
          <a:stretch>
            <a:fillRect/>
          </a:stretch>
        </p:blipFill>
        <p:spPr>
          <a:xfrm>
            <a:off x="4450028" y="1846263"/>
            <a:ext cx="3352270" cy="4022725"/>
          </a:xfrm>
          <a:prstGeom prst="rect">
            <a:avLst/>
          </a:prstGeom>
        </p:spPr>
      </p:pic>
      <p:pic>
        <p:nvPicPr>
          <p:cNvPr id="5" name="Graphic 4">
            <a:extLst>
              <a:ext uri="{FF2B5EF4-FFF2-40B4-BE49-F238E27FC236}">
                <a16:creationId xmlns:a16="http://schemas.microsoft.com/office/drawing/2014/main" id="{765D32D4-62D8-5B61-EB05-68F667A87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4720" y="-80209"/>
            <a:ext cx="1097280" cy="1097280"/>
          </a:xfrm>
          <a:prstGeom prst="rect">
            <a:avLst/>
          </a:prstGeom>
        </p:spPr>
      </p:pic>
    </p:spTree>
    <p:extLst>
      <p:ext uri="{BB962C8B-B14F-4D97-AF65-F5344CB8AC3E}">
        <p14:creationId xmlns:p14="http://schemas.microsoft.com/office/powerpoint/2010/main" val="47060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98F5-D76A-729F-4688-901ECD01D31E}"/>
              </a:ext>
            </a:extLst>
          </p:cNvPr>
          <p:cNvSpPr>
            <a:spLocks noGrp="1"/>
          </p:cNvSpPr>
          <p:nvPr>
            <p:ph type="title"/>
          </p:nvPr>
        </p:nvSpPr>
        <p:spPr/>
        <p:txBody>
          <a:bodyPr/>
          <a:lstStyle/>
          <a:p>
            <a:pPr algn="ctr"/>
            <a:r>
              <a:rPr lang="en-US" dirty="0"/>
              <a:t>Project Layers &amp; Design</a:t>
            </a:r>
            <a:endParaRPr lang="he-IL" dirty="0"/>
          </a:p>
        </p:txBody>
      </p:sp>
      <p:pic>
        <p:nvPicPr>
          <p:cNvPr id="5" name="Content Placeholder 4">
            <a:extLst>
              <a:ext uri="{FF2B5EF4-FFF2-40B4-BE49-F238E27FC236}">
                <a16:creationId xmlns:a16="http://schemas.microsoft.com/office/drawing/2014/main" id="{5268E4CA-2F5E-5549-3C8A-93A6CFD0C0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853751" y="1846263"/>
            <a:ext cx="4544823" cy="4022724"/>
          </a:xfrm>
        </p:spPr>
      </p:pic>
      <p:pic>
        <p:nvPicPr>
          <p:cNvPr id="1026" name="Picture 2" descr="design Icon 4366507">
            <a:extLst>
              <a:ext uri="{FF2B5EF4-FFF2-40B4-BE49-F238E27FC236}">
                <a16:creationId xmlns:a16="http://schemas.microsoft.com/office/drawing/2014/main" id="{3A1AD2ED-4E93-E7F9-9897-838E517B4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1248" y="80210"/>
            <a:ext cx="832013" cy="832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08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8D20-FA86-1F3F-FECF-88B22C9E71AE}"/>
              </a:ext>
            </a:extLst>
          </p:cNvPr>
          <p:cNvSpPr>
            <a:spLocks noGrp="1"/>
          </p:cNvSpPr>
          <p:nvPr>
            <p:ph type="title"/>
          </p:nvPr>
        </p:nvSpPr>
        <p:spPr/>
        <p:txBody>
          <a:bodyPr/>
          <a:lstStyle/>
          <a:p>
            <a:pPr algn="ctr"/>
            <a:r>
              <a:rPr lang="en-US" dirty="0"/>
              <a:t>Graphics FSM</a:t>
            </a:r>
            <a:endParaRPr lang="he-IL" dirty="0"/>
          </a:p>
        </p:txBody>
      </p:sp>
      <p:pic>
        <p:nvPicPr>
          <p:cNvPr id="2050" name="Picture 2" descr="state machine Icon 4296732">
            <a:extLst>
              <a:ext uri="{FF2B5EF4-FFF2-40B4-BE49-F238E27FC236}">
                <a16:creationId xmlns:a16="http://schemas.microsoft.com/office/drawing/2014/main" id="{226CDE00-8838-9445-CBEC-5DEF751F5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59" name="Content Placeholder 58" descr="Graphical user interface&#10;&#10;Description automatically generated with low confidence">
            <a:extLst>
              <a:ext uri="{FF2B5EF4-FFF2-40B4-BE49-F238E27FC236}">
                <a16:creationId xmlns:a16="http://schemas.microsoft.com/office/drawing/2014/main" id="{249E50BB-4021-CB67-11A1-01AAEB63EA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6205" y="2310238"/>
            <a:ext cx="11199590" cy="2237524"/>
          </a:xfrm>
        </p:spPr>
      </p:pic>
    </p:spTree>
    <p:extLst>
      <p:ext uri="{BB962C8B-B14F-4D97-AF65-F5344CB8AC3E}">
        <p14:creationId xmlns:p14="http://schemas.microsoft.com/office/powerpoint/2010/main" val="36084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BBF6-4547-E01F-B9C3-A3D827D7E26C}"/>
              </a:ext>
            </a:extLst>
          </p:cNvPr>
          <p:cNvSpPr>
            <a:spLocks noGrp="1"/>
          </p:cNvSpPr>
          <p:nvPr>
            <p:ph type="title"/>
          </p:nvPr>
        </p:nvSpPr>
        <p:spPr/>
        <p:txBody>
          <a:bodyPr/>
          <a:lstStyle/>
          <a:p>
            <a:pPr algn="ctr"/>
            <a:r>
              <a:rPr lang="en-US" dirty="0"/>
              <a:t>Bird FSM (User &amp; NEAT)</a:t>
            </a:r>
            <a:endParaRPr lang="he-IL" dirty="0"/>
          </a:p>
        </p:txBody>
      </p:sp>
      <p:pic>
        <p:nvPicPr>
          <p:cNvPr id="3" name="Picture 2" descr="state machine Icon 4296732">
            <a:extLst>
              <a:ext uri="{FF2B5EF4-FFF2-40B4-BE49-F238E27FC236}">
                <a16:creationId xmlns:a16="http://schemas.microsoft.com/office/drawing/2014/main" id="{BE984C38-95A6-864E-4B71-B6063C27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4911" y="0"/>
            <a:ext cx="1177089" cy="1177089"/>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descr="Graphical user interface, application&#10;&#10;Description automatically generated">
            <a:extLst>
              <a:ext uri="{FF2B5EF4-FFF2-40B4-BE49-F238E27FC236}">
                <a16:creationId xmlns:a16="http://schemas.microsoft.com/office/drawing/2014/main" id="{7C924990-193B-3F91-D3D4-698A125633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49340" y="1902190"/>
            <a:ext cx="6893320" cy="3053620"/>
          </a:xfrm>
        </p:spPr>
      </p:pic>
    </p:spTree>
    <p:extLst>
      <p:ext uri="{BB962C8B-B14F-4D97-AF65-F5344CB8AC3E}">
        <p14:creationId xmlns:p14="http://schemas.microsoft.com/office/powerpoint/2010/main" val="10029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C3C7-3C17-5633-F7B1-0E45126F57F7}"/>
              </a:ext>
            </a:extLst>
          </p:cNvPr>
          <p:cNvSpPr>
            <a:spLocks noGrp="1"/>
          </p:cNvSpPr>
          <p:nvPr>
            <p:ph type="title"/>
          </p:nvPr>
        </p:nvSpPr>
        <p:spPr/>
        <p:txBody>
          <a:bodyPr/>
          <a:lstStyle/>
          <a:p>
            <a:pPr algn="ctr"/>
            <a:r>
              <a:rPr lang="en-US" dirty="0"/>
              <a:t>Neural Network (NN)</a:t>
            </a:r>
            <a:endParaRPr lang="he-IL" dirty="0"/>
          </a:p>
        </p:txBody>
      </p:sp>
      <p:pic>
        <p:nvPicPr>
          <p:cNvPr id="5" name="Content Placeholder 4" descr="Diagram&#10;&#10;Description automatically generated with medium confidence">
            <a:extLst>
              <a:ext uri="{FF2B5EF4-FFF2-40B4-BE49-F238E27FC236}">
                <a16:creationId xmlns:a16="http://schemas.microsoft.com/office/drawing/2014/main" id="{6FEE9A50-B1F1-DE0F-6E6E-4E6228F1B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72" y="2278865"/>
            <a:ext cx="8250382" cy="3258986"/>
          </a:xfrm>
        </p:spPr>
      </p:pic>
      <p:sp>
        <p:nvSpPr>
          <p:cNvPr id="3" name="TextBox 2"/>
          <p:cNvSpPr txBox="1"/>
          <p:nvPr/>
        </p:nvSpPr>
        <p:spPr>
          <a:xfrm>
            <a:off x="443345" y="2161309"/>
            <a:ext cx="3048000" cy="1938992"/>
          </a:xfrm>
          <a:prstGeom prst="rect">
            <a:avLst/>
          </a:prstGeom>
          <a:noFill/>
        </p:spPr>
        <p:txBody>
          <a:bodyPr wrap="square" rtlCol="1">
            <a:spAutoFit/>
          </a:bodyPr>
          <a:lstStyle/>
          <a:p>
            <a:pPr marL="285750" indent="-285750">
              <a:buFontTx/>
              <a:buChar char="-"/>
            </a:pPr>
            <a:r>
              <a:rPr lang="en-US" sz="2400" dirty="0"/>
              <a:t>4 layers (11, 6, 6, 1)</a:t>
            </a:r>
          </a:p>
          <a:p>
            <a:pPr marL="285750" indent="-285750">
              <a:buFontTx/>
              <a:buChar char="-"/>
            </a:pPr>
            <a:endParaRPr lang="en-US" sz="2400" dirty="0"/>
          </a:p>
          <a:p>
            <a:pPr marL="285750" indent="-285750">
              <a:buFontTx/>
              <a:buChar char="-"/>
            </a:pPr>
            <a:r>
              <a:rPr lang="en-US" sz="2400" dirty="0" err="1"/>
              <a:t>tanh</a:t>
            </a:r>
            <a:r>
              <a:rPr lang="en-US" sz="2400" dirty="0"/>
              <a:t> </a:t>
            </a:r>
          </a:p>
          <a:p>
            <a:pPr marL="285750" indent="-285750">
              <a:buFontTx/>
              <a:buChar char="-"/>
            </a:pPr>
            <a:endParaRPr lang="en-US" sz="2400" dirty="0"/>
          </a:p>
          <a:p>
            <a:pPr marL="285750" indent="-285750">
              <a:buFontTx/>
              <a:buChar char="-"/>
            </a:pPr>
            <a:r>
              <a:rPr lang="en-US" sz="2400" dirty="0"/>
              <a:t>20% survive</a:t>
            </a:r>
            <a:endParaRPr lang="he-IL" sz="2400" dirty="0"/>
          </a:p>
        </p:txBody>
      </p:sp>
      <p:pic>
        <p:nvPicPr>
          <p:cNvPr id="3074" name="Picture 2" descr="neural network Icon 3339038">
            <a:extLst>
              <a:ext uri="{FF2B5EF4-FFF2-40B4-BE49-F238E27FC236}">
                <a16:creationId xmlns:a16="http://schemas.microsoft.com/office/drawing/2014/main" id="{F4D0D9CE-2CA6-BBE9-873A-0FDDE00B3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2960" y="0"/>
            <a:ext cx="1131454" cy="113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A686-3DFF-9000-9C23-BDC86FB52237}"/>
              </a:ext>
            </a:extLst>
          </p:cNvPr>
          <p:cNvSpPr>
            <a:spLocks noGrp="1"/>
          </p:cNvSpPr>
          <p:nvPr>
            <p:ph type="title"/>
          </p:nvPr>
        </p:nvSpPr>
        <p:spPr/>
        <p:txBody>
          <a:bodyPr/>
          <a:lstStyle/>
          <a:p>
            <a:pPr algn="ctr"/>
            <a:r>
              <a:rPr lang="en-US" dirty="0"/>
              <a:t>PC Down</a:t>
            </a:r>
            <a:endParaRPr lang="he-IL" dirty="0"/>
          </a:p>
        </p:txBody>
      </p:sp>
      <p:sp>
        <p:nvSpPr>
          <p:cNvPr id="3" name="Content Placeholder 2">
            <a:extLst>
              <a:ext uri="{FF2B5EF4-FFF2-40B4-BE49-F238E27FC236}">
                <a16:creationId xmlns:a16="http://schemas.microsoft.com/office/drawing/2014/main" id="{8C9720F7-C914-4EDD-AC7A-58C34E9878A4}"/>
              </a:ext>
            </a:extLst>
          </p:cNvPr>
          <p:cNvSpPr>
            <a:spLocks noGrp="1"/>
          </p:cNvSpPr>
          <p:nvPr>
            <p:ph idx="1"/>
          </p:nvPr>
        </p:nvSpPr>
        <p:spPr/>
        <p:txBody>
          <a:bodyPr>
            <a:normAutofit/>
          </a:bodyPr>
          <a:lstStyle/>
          <a:p>
            <a:pPr algn="l" rtl="0"/>
            <a:r>
              <a:rPr lang="en-US" sz="2400" dirty="0"/>
              <a:t>- The master (the graphics module) send ‘</a:t>
            </a:r>
            <a:r>
              <a:rPr lang="en-US" sz="2400" dirty="0" err="1"/>
              <a:t>are_you_alive</a:t>
            </a:r>
            <a:r>
              <a:rPr lang="en-US" sz="2400" dirty="0"/>
              <a:t>’ message to all PCs every 0.5 seconds.</a:t>
            </a:r>
          </a:p>
          <a:p>
            <a:pPr algn="l" rtl="0"/>
            <a:r>
              <a:rPr lang="en-US" sz="2400" dirty="0"/>
              <a:t>- each PC responds to this message with ‘</a:t>
            </a:r>
            <a:r>
              <a:rPr lang="en-US" sz="2400" dirty="0" err="1"/>
              <a:t>im_alive</a:t>
            </a:r>
            <a:r>
              <a:rPr lang="en-US" sz="2400" dirty="0"/>
              <a:t>’ message.</a:t>
            </a:r>
          </a:p>
          <a:p>
            <a:pPr algn="l" rtl="0"/>
            <a:r>
              <a:rPr lang="en-US" sz="2400" dirty="0"/>
              <a:t>- Not getting ‘</a:t>
            </a:r>
            <a:r>
              <a:rPr lang="en-US" sz="2400" dirty="0" err="1"/>
              <a:t>im_alive</a:t>
            </a:r>
            <a:r>
              <a:rPr lang="en-US" sz="2400" dirty="0"/>
              <a:t>’ means the PC is down.</a:t>
            </a:r>
          </a:p>
          <a:p>
            <a:pPr algn="l" rtl="0"/>
            <a:r>
              <a:rPr lang="en-US" sz="2400" dirty="0"/>
              <a:t>- The master recognize that and splits the work between the other PCs.</a:t>
            </a:r>
            <a:endParaRPr lang="he-IL" sz="2400" dirty="0"/>
          </a:p>
        </p:txBody>
      </p:sp>
      <p:pic>
        <p:nvPicPr>
          <p:cNvPr id="5122" name="Picture 2" descr="broken computer Icon 3139892">
            <a:extLst>
              <a:ext uri="{FF2B5EF4-FFF2-40B4-BE49-F238E27FC236}">
                <a16:creationId xmlns:a16="http://schemas.microsoft.com/office/drawing/2014/main" id="{2F1DCBA6-0D3E-06D9-B827-763754A8C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59481"/>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777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Problems</a:t>
            </a:r>
            <a:endParaRPr lang="he-IL" dirty="0"/>
          </a:p>
        </p:txBody>
      </p:sp>
      <p:sp>
        <p:nvSpPr>
          <p:cNvPr id="3" name="מציין מיקום תוכן 2"/>
          <p:cNvSpPr>
            <a:spLocks noGrp="1"/>
          </p:cNvSpPr>
          <p:nvPr>
            <p:ph idx="1"/>
          </p:nvPr>
        </p:nvSpPr>
        <p:spPr>
          <a:xfrm>
            <a:off x="1097280" y="1525399"/>
            <a:ext cx="10058400" cy="4759702"/>
          </a:xfrm>
        </p:spPr>
        <p:txBody>
          <a:bodyPr>
            <a:normAutofit/>
          </a:bodyPr>
          <a:lstStyle/>
          <a:p>
            <a:pPr algn="l" rtl="0"/>
            <a:r>
              <a:rPr lang="en-US" sz="2400" dirty="0"/>
              <a:t>- Switch bird’s “brain” (weight list).</a:t>
            </a:r>
          </a:p>
          <a:p>
            <a:pPr algn="l" rtl="0"/>
            <a:r>
              <a:rPr lang="en-US" dirty="0">
                <a:solidFill>
                  <a:schemeClr val="tx1"/>
                </a:solidFill>
              </a:rPr>
              <a:t>Each weight in the NN saved in the NN’s map. The keys of this map is the PIDs of the neurons sharing the weight. Each bird wanted to replace its brain with a better one, but how should it know which weight to put where, if the PIDs are different between different birds?</a:t>
            </a:r>
          </a:p>
          <a:p>
            <a:pPr algn="l" rtl="0"/>
            <a:r>
              <a:rPr lang="en-US" dirty="0">
                <a:solidFill>
                  <a:srgbClr val="0070C0"/>
                </a:solidFill>
              </a:rPr>
              <a:t>We decided to number the weights and send them to the master in the sorted order.</a:t>
            </a:r>
            <a:br>
              <a:rPr lang="en-US" dirty="0">
                <a:solidFill>
                  <a:srgbClr val="0070C0"/>
                </a:solidFill>
              </a:rPr>
            </a:br>
            <a:r>
              <a:rPr lang="en-US" dirty="0">
                <a:solidFill>
                  <a:srgbClr val="0070C0"/>
                </a:solidFill>
              </a:rPr>
              <a:t>Then, each bird receiving a brain knows exactly how to save it in its map.</a:t>
            </a:r>
          </a:p>
          <a:p>
            <a:pPr algn="l" rtl="0"/>
            <a:r>
              <a:rPr lang="en-US" sz="2400" dirty="0"/>
              <a:t>- Slow system</a:t>
            </a:r>
          </a:p>
          <a:p>
            <a:pPr algn="l" rtl="0"/>
            <a:r>
              <a:rPr lang="en-US" dirty="0">
                <a:solidFill>
                  <a:schemeClr val="tx1"/>
                </a:solidFill>
              </a:rPr>
              <a:t>The whole system worked slow</a:t>
            </a:r>
          </a:p>
          <a:p>
            <a:pPr algn="l" rtl="0"/>
            <a:r>
              <a:rPr lang="en-US" dirty="0">
                <a:solidFill>
                  <a:srgbClr val="0070C0"/>
                </a:solidFill>
              </a:rPr>
              <a:t>We decided to speed it up using few ways: sending the graphics only the Y location while the X location is synced between all, don’t ask the NN whether to jump in each frame, etc.</a:t>
            </a:r>
            <a:endParaRPr lang="en-US" dirty="0"/>
          </a:p>
          <a:p>
            <a:pPr algn="l" rtl="0"/>
            <a:r>
              <a:rPr lang="en-US" sz="2400" dirty="0"/>
              <a:t>- Run on computer’s lab </a:t>
            </a:r>
            <a:r>
              <a:rPr lang="en-US" sz="2400" dirty="0">
                <a:sym typeface="Wingdings" panose="05000000000000000000" pitchFamily="2" charset="2"/>
              </a:rPr>
              <a:t></a:t>
            </a:r>
            <a:r>
              <a:rPr lang="en-US" sz="2400" dirty="0"/>
              <a:t>.</a:t>
            </a:r>
            <a:endParaRPr lang="he-IL" sz="2400" dirty="0"/>
          </a:p>
        </p:txBody>
      </p:sp>
      <p:pic>
        <p:nvPicPr>
          <p:cNvPr id="6146" name="Picture 2" descr="problem solution Icon 3859314">
            <a:extLst>
              <a:ext uri="{FF2B5EF4-FFF2-40B4-BE49-F238E27FC236}">
                <a16:creationId xmlns:a16="http://schemas.microsoft.com/office/drawing/2014/main" id="{710C6424-37B9-D8D4-2205-343FDA460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0"/>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1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en-US" dirty="0"/>
              <a:t>Thank you for listening!</a:t>
            </a:r>
            <a:endParaRPr lang="he-IL" dirty="0"/>
          </a:p>
        </p:txBody>
      </p:sp>
    </p:spTree>
    <p:extLst>
      <p:ext uri="{BB962C8B-B14F-4D97-AF65-F5344CB8AC3E}">
        <p14:creationId xmlns:p14="http://schemas.microsoft.com/office/powerpoint/2010/main" val="2018229943"/>
      </p:ext>
    </p:extLst>
  </p:cSld>
  <p:clrMapOvr>
    <a:masterClrMapping/>
  </p:clrMapOvr>
</p:sld>
</file>

<file path=ppt/theme/theme1.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2035</TotalTime>
  <Words>302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מבט לאחור</vt:lpstr>
      <vt:lpstr>Neuro-Evolutional Don’t Touch the Spikes with Erlang</vt:lpstr>
      <vt:lpstr>Main GUI</vt:lpstr>
      <vt:lpstr>Project Layers &amp; Design</vt:lpstr>
      <vt:lpstr>Graphics FSM</vt:lpstr>
      <vt:lpstr>Bird FSM (User &amp; NEAT)</vt:lpstr>
      <vt:lpstr>Neural Network (NN)</vt:lpstr>
      <vt:lpstr>PC Down</vt:lpstr>
      <vt:lpstr>Problems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NeuroEvolutional Don’t Touch The Spikes with Erlang</dc:title>
  <dc:creator>נדב  חדד</dc:creator>
  <cp:lastModifiedBy>tamir cohen</cp:lastModifiedBy>
  <cp:revision>66</cp:revision>
  <dcterms:created xsi:type="dcterms:W3CDTF">2022-08-16T11:02:29Z</dcterms:created>
  <dcterms:modified xsi:type="dcterms:W3CDTF">2022-08-20T13:46:07Z</dcterms:modified>
</cp:coreProperties>
</file>