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8" r:id="rId4"/>
    <p:sldId id="259" r:id="rId5"/>
    <p:sldId id="260" r:id="rId6"/>
    <p:sldId id="257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8C32CFF9-3608-4A4E-A5A0-30FA96A57EC9}">
          <p14:sldIdLst>
            <p14:sldId id="256"/>
            <p14:sldId id="262"/>
            <p14:sldId id="258"/>
            <p14:sldId id="259"/>
            <p14:sldId id="260"/>
            <p14:sldId id="257"/>
            <p14:sldId id="264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34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93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72899"/>
            <a:ext cx="10058400" cy="832013"/>
          </a:xfrm>
        </p:spPr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835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5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265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47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45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5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715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49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D04C9E-B681-4085-BA00-58BA570C5872}" type="datetimeFigureOut">
              <a:rPr lang="he-IL" smtClean="0"/>
              <a:t>כ"ב/אב/תשפ"ב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2B395-D60E-4417-8928-02D23BEAFF6B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719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4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A3B7-1D57-6F08-BEEE-4550A63D7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Neuro-Evolutional Don’t Touch the Spikes with Erlang</a:t>
            </a:r>
            <a:endParaRPr lang="he-IL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FD1C4-A30C-15B2-BC9F-E71A78E5B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2780"/>
          </a:xfrm>
        </p:spPr>
        <p:txBody>
          <a:bodyPr/>
          <a:lstStyle/>
          <a:p>
            <a:r>
              <a:rPr lang="en-US" dirty="0"/>
              <a:t>By: Nadav Hadad &amp; Tamir Cohen</a:t>
            </a:r>
          </a:p>
          <a:p>
            <a:r>
              <a:rPr lang="en-US" dirty="0"/>
              <a:t>Advisors: Yehuda Ben-</a:t>
            </a:r>
            <a:r>
              <a:rPr lang="en-US" dirty="0" err="1"/>
              <a:t>Shimol</a:t>
            </a:r>
            <a:r>
              <a:rPr lang="en-US" dirty="0"/>
              <a:t> &amp; David Leon</a:t>
            </a:r>
            <a:endParaRPr lang="he-IL" dirty="0"/>
          </a:p>
          <a:p>
            <a:r>
              <a:rPr lang="en-US" dirty="0"/>
              <a:t>Course: Functional Programming in Concurrent and Distributed Systems, Ben Gurion University.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2355D-74CC-8A56-29C1-D65C0D37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764" y="117986"/>
            <a:ext cx="776748" cy="5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GUI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028" y="1846263"/>
            <a:ext cx="3352270" cy="40227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65D32D4-62D8-5B61-EB05-68F667A8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4720" y="-80209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0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98F5-D76A-729F-4688-901ECD01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Layers &amp; Design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8E4CA-2F5E-5549-3C8A-93A6CFD0C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3751" y="1846263"/>
            <a:ext cx="4544823" cy="4022724"/>
          </a:xfrm>
        </p:spPr>
      </p:pic>
      <p:pic>
        <p:nvPicPr>
          <p:cNvPr id="1026" name="Picture 2" descr="design Icon 4366507">
            <a:extLst>
              <a:ext uri="{FF2B5EF4-FFF2-40B4-BE49-F238E27FC236}">
                <a16:creationId xmlns:a16="http://schemas.microsoft.com/office/drawing/2014/main" id="{3A1AD2ED-4E93-E7F9-9897-838E517B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48" y="80210"/>
            <a:ext cx="832013" cy="8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08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8D20-FA86-1F3F-FECF-88B22C9E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Graphics FSM</a:t>
            </a:r>
            <a:endParaRPr lang="he-IL" dirty="0"/>
          </a:p>
        </p:txBody>
      </p:sp>
      <p:pic>
        <p:nvPicPr>
          <p:cNvPr id="2050" name="Picture 2" descr="state machine Icon 4296732">
            <a:extLst>
              <a:ext uri="{FF2B5EF4-FFF2-40B4-BE49-F238E27FC236}">
                <a16:creationId xmlns:a16="http://schemas.microsoft.com/office/drawing/2014/main" id="{226CDE00-8838-9445-CBEC-5DEF751F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11" y="0"/>
            <a:ext cx="1177089" cy="117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Content Placeholder 5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49E50BB-4021-CB67-11A1-01AAEB63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5" y="2310238"/>
            <a:ext cx="11199590" cy="2237524"/>
          </a:xfrm>
        </p:spPr>
      </p:pic>
    </p:spTree>
    <p:extLst>
      <p:ext uri="{BB962C8B-B14F-4D97-AF65-F5344CB8AC3E}">
        <p14:creationId xmlns:p14="http://schemas.microsoft.com/office/powerpoint/2010/main" val="360849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BBF6-4547-E01F-B9C3-A3D827D7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Bird FSM (User &amp; NEAT)</a:t>
            </a:r>
            <a:endParaRPr lang="he-IL" dirty="0"/>
          </a:p>
        </p:txBody>
      </p:sp>
      <p:pic>
        <p:nvPicPr>
          <p:cNvPr id="3" name="Picture 2" descr="state machine Icon 4296732">
            <a:extLst>
              <a:ext uri="{FF2B5EF4-FFF2-40B4-BE49-F238E27FC236}">
                <a16:creationId xmlns:a16="http://schemas.microsoft.com/office/drawing/2014/main" id="{BE984C38-95A6-864E-4B71-B6063C27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11" y="0"/>
            <a:ext cx="1177089" cy="117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924990-193B-3F91-D3D4-698A12563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62" y="1846263"/>
            <a:ext cx="9081002" cy="4022725"/>
          </a:xfrm>
        </p:spPr>
      </p:pic>
    </p:spTree>
    <p:extLst>
      <p:ext uri="{BB962C8B-B14F-4D97-AF65-F5344CB8AC3E}">
        <p14:creationId xmlns:p14="http://schemas.microsoft.com/office/powerpoint/2010/main" val="10029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C3C7-3C17-5633-F7B1-0E45126F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</a:t>
            </a:r>
            <a:endParaRPr lang="he-IL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FEE9A50-B1F1-DE0F-6E6E-4E6228F1B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72" y="2278865"/>
            <a:ext cx="8250382" cy="3258986"/>
          </a:xfrm>
        </p:spPr>
      </p:pic>
      <p:sp>
        <p:nvSpPr>
          <p:cNvPr id="3" name="TextBox 2"/>
          <p:cNvSpPr txBox="1"/>
          <p:nvPr/>
        </p:nvSpPr>
        <p:spPr>
          <a:xfrm>
            <a:off x="443345" y="2161309"/>
            <a:ext cx="3048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4 layers (11, 6, 6, 1)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tanh</a:t>
            </a:r>
            <a:r>
              <a:rPr lang="en-US" sz="2400" dirty="0"/>
              <a:t>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20% survive</a:t>
            </a:r>
            <a:endParaRPr lang="he-IL" sz="2400" dirty="0"/>
          </a:p>
        </p:txBody>
      </p:sp>
      <p:pic>
        <p:nvPicPr>
          <p:cNvPr id="3074" name="Picture 2" descr="neural network Icon 3339038">
            <a:extLst>
              <a:ext uri="{FF2B5EF4-FFF2-40B4-BE49-F238E27FC236}">
                <a16:creationId xmlns:a16="http://schemas.microsoft.com/office/drawing/2014/main" id="{F4D0D9CE-2CA6-BBE9-873A-0FDDE00B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60" y="0"/>
            <a:ext cx="1131454" cy="11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A686-3DFF-9000-9C23-BDC86FB5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 Down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20F7-C914-4EDD-AC7A-58C34E98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122" name="Picture 2" descr="broken computer Icon 3139892">
            <a:extLst>
              <a:ext uri="{FF2B5EF4-FFF2-40B4-BE49-F238E27FC236}">
                <a16:creationId xmlns:a16="http://schemas.microsoft.com/office/drawing/2014/main" id="{2F1DCBA6-0D3E-06D9-B827-763754A8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720" y="594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7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- Switch bird’s “brain” (weight list).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dirty="0"/>
              <a:t>- Run on computer’s lab.</a:t>
            </a:r>
            <a:endParaRPr lang="he-IL" sz="2800" dirty="0"/>
          </a:p>
        </p:txBody>
      </p:sp>
      <p:pic>
        <p:nvPicPr>
          <p:cNvPr id="6146" name="Picture 2" descr="problem solution Icon 3859314">
            <a:extLst>
              <a:ext uri="{FF2B5EF4-FFF2-40B4-BE49-F238E27FC236}">
                <a16:creationId xmlns:a16="http://schemas.microsoft.com/office/drawing/2014/main" id="{710C6424-37B9-D8D4-2205-343FDA46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72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0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listening!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822994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2004</TotalTime>
  <Words>91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מבט לאחור</vt:lpstr>
      <vt:lpstr>Neuro-Evolutional Don’t Touch the Spikes with Erlang</vt:lpstr>
      <vt:lpstr>Main GUI</vt:lpstr>
      <vt:lpstr>Project Layers &amp; Design</vt:lpstr>
      <vt:lpstr>Graphics FSM</vt:lpstr>
      <vt:lpstr>Bird FSM (User &amp; NEAT)</vt:lpstr>
      <vt:lpstr>Neural Network</vt:lpstr>
      <vt:lpstr>Node Down</vt:lpstr>
      <vt:lpstr>Problems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NeuroEvolutional Don’t Touch The Spikes with Erlang</dc:title>
  <dc:creator>נדב  חדד</dc:creator>
  <cp:lastModifiedBy>נדב  חדד</cp:lastModifiedBy>
  <cp:revision>41</cp:revision>
  <dcterms:created xsi:type="dcterms:W3CDTF">2022-08-16T11:02:29Z</dcterms:created>
  <dcterms:modified xsi:type="dcterms:W3CDTF">2022-08-19T22:39:27Z</dcterms:modified>
</cp:coreProperties>
</file>