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99" r:id="rId3"/>
    <p:sldId id="275" r:id="rId4"/>
    <p:sldId id="276" r:id="rId5"/>
    <p:sldId id="279" r:id="rId6"/>
    <p:sldId id="280" r:id="rId7"/>
    <p:sldId id="296" r:id="rId8"/>
    <p:sldId id="281" r:id="rId9"/>
    <p:sldId id="282" r:id="rId10"/>
    <p:sldId id="283" r:id="rId11"/>
    <p:sldId id="284" r:id="rId12"/>
    <p:sldId id="297" r:id="rId13"/>
    <p:sldId id="285" r:id="rId14"/>
    <p:sldId id="286" r:id="rId15"/>
    <p:sldId id="300" r:id="rId16"/>
    <p:sldId id="287" r:id="rId17"/>
    <p:sldId id="288" r:id="rId18"/>
    <p:sldId id="295" r:id="rId19"/>
    <p:sldId id="301" r:id="rId20"/>
    <p:sldId id="302" r:id="rId21"/>
    <p:sldId id="303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CCEC16-BC9D-423E-956C-5E5B9780BA7F}">
          <p14:sldIdLst>
            <p14:sldId id="257"/>
            <p14:sldId id="299"/>
            <p14:sldId id="275"/>
            <p14:sldId id="276"/>
            <p14:sldId id="279"/>
            <p14:sldId id="280"/>
            <p14:sldId id="296"/>
            <p14:sldId id="281"/>
            <p14:sldId id="282"/>
            <p14:sldId id="283"/>
            <p14:sldId id="284"/>
            <p14:sldId id="297"/>
            <p14:sldId id="285"/>
            <p14:sldId id="286"/>
            <p14:sldId id="300"/>
            <p14:sldId id="287"/>
            <p14:sldId id="288"/>
            <p14:sldId id="295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15" autoAdjust="0"/>
  </p:normalViewPr>
  <p:slideViewPr>
    <p:cSldViewPr>
      <p:cViewPr varScale="1">
        <p:scale>
          <a:sx n="83" d="100"/>
          <a:sy n="83" d="100"/>
        </p:scale>
        <p:origin x="440" y="5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a xbg" userId="ac6fa5638fb44066" providerId="LiveId" clId="{D8888800-D03D-4A21-AF1D-75225A49D194}"/>
    <pc:docChg chg="undo custSel addSld delSld modSld">
      <pc:chgData name="china xbg" userId="ac6fa5638fb44066" providerId="LiveId" clId="{D8888800-D03D-4A21-AF1D-75225A49D194}" dt="2019-12-05T13:41:51.769" v="1451" actId="2696"/>
      <pc:docMkLst>
        <pc:docMk/>
      </pc:docMkLst>
      <pc:sldChg chg="modAnim">
        <pc:chgData name="china xbg" userId="ac6fa5638fb44066" providerId="LiveId" clId="{D8888800-D03D-4A21-AF1D-75225A49D194}" dt="2019-12-02T12:39:04.872" v="1"/>
        <pc:sldMkLst>
          <pc:docMk/>
          <pc:sldMk cId="414129567" sldId="277"/>
        </pc:sldMkLst>
      </pc:sldChg>
      <pc:sldChg chg="modAnim">
        <pc:chgData name="china xbg" userId="ac6fa5638fb44066" providerId="LiveId" clId="{D8888800-D03D-4A21-AF1D-75225A49D194}" dt="2019-12-02T13:21:27.897" v="256"/>
        <pc:sldMkLst>
          <pc:docMk/>
          <pc:sldMk cId="660859497" sldId="279"/>
        </pc:sldMkLst>
      </pc:sldChg>
      <pc:sldChg chg="addSp delSp">
        <pc:chgData name="china xbg" userId="ac6fa5638fb44066" providerId="LiveId" clId="{D8888800-D03D-4A21-AF1D-75225A49D194}" dt="2019-12-02T12:49:01.413" v="3"/>
        <pc:sldMkLst>
          <pc:docMk/>
          <pc:sldMk cId="4077651019" sldId="290"/>
        </pc:sldMkLst>
        <pc:spChg chg="add del">
          <ac:chgData name="china xbg" userId="ac6fa5638fb44066" providerId="LiveId" clId="{D8888800-D03D-4A21-AF1D-75225A49D194}" dt="2019-12-02T12:49:01.413" v="3"/>
          <ac:spMkLst>
            <pc:docMk/>
            <pc:sldMk cId="4077651019" sldId="290"/>
            <ac:spMk id="4" creationId="{4A8B6347-54B6-432A-9E0D-EEF6829F728A}"/>
          </ac:spMkLst>
        </pc:spChg>
      </pc:sldChg>
      <pc:sldChg chg="modSp">
        <pc:chgData name="china xbg" userId="ac6fa5638fb44066" providerId="LiveId" clId="{D8888800-D03D-4A21-AF1D-75225A49D194}" dt="2019-12-02T13:13:27.330" v="251"/>
        <pc:sldMkLst>
          <pc:docMk/>
          <pc:sldMk cId="1607919022" sldId="294"/>
        </pc:sldMkLst>
        <pc:spChg chg="mod">
          <ac:chgData name="china xbg" userId="ac6fa5638fb44066" providerId="LiveId" clId="{D8888800-D03D-4A21-AF1D-75225A49D194}" dt="2019-12-02T13:13:27.330" v="251"/>
          <ac:spMkLst>
            <pc:docMk/>
            <pc:sldMk cId="1607919022" sldId="294"/>
            <ac:spMk id="3" creationId="{858692BE-7D61-47FB-94A9-56CE16493D52}"/>
          </ac:spMkLst>
        </pc:spChg>
      </pc:sldChg>
      <pc:sldChg chg="modSp">
        <pc:chgData name="china xbg" userId="ac6fa5638fb44066" providerId="LiveId" clId="{D8888800-D03D-4A21-AF1D-75225A49D194}" dt="2019-12-02T13:17:40.900" v="254" actId="14100"/>
        <pc:sldMkLst>
          <pc:docMk/>
          <pc:sldMk cId="4025075754" sldId="295"/>
        </pc:sldMkLst>
        <pc:spChg chg="mod">
          <ac:chgData name="china xbg" userId="ac6fa5638fb44066" providerId="LiveId" clId="{D8888800-D03D-4A21-AF1D-75225A49D194}" dt="2019-12-02T13:17:40.900" v="254" actId="14100"/>
          <ac:spMkLst>
            <pc:docMk/>
            <pc:sldMk cId="4025075754" sldId="295"/>
            <ac:spMk id="3" creationId="{858692BE-7D61-47FB-94A9-56CE16493D52}"/>
          </ac:spMkLst>
        </pc:spChg>
      </pc:sldChg>
      <pc:sldChg chg="modSp">
        <pc:chgData name="china xbg" userId="ac6fa5638fb44066" providerId="LiveId" clId="{D8888800-D03D-4A21-AF1D-75225A49D194}" dt="2019-12-02T13:00:55.429" v="243" actId="207"/>
        <pc:sldMkLst>
          <pc:docMk/>
          <pc:sldMk cId="3766011755" sldId="296"/>
        </pc:sldMkLst>
        <pc:spChg chg="mod">
          <ac:chgData name="china xbg" userId="ac6fa5638fb44066" providerId="LiveId" clId="{D8888800-D03D-4A21-AF1D-75225A49D194}" dt="2019-12-02T13:00:55.429" v="243" actId="207"/>
          <ac:spMkLst>
            <pc:docMk/>
            <pc:sldMk cId="3766011755" sldId="296"/>
            <ac:spMk id="3" creationId="{858692BE-7D61-47FB-94A9-56CE16493D52}"/>
          </ac:spMkLst>
        </pc:spChg>
      </pc:sldChg>
      <pc:sldChg chg="modSp">
        <pc:chgData name="china xbg" userId="ac6fa5638fb44066" providerId="LiveId" clId="{D8888800-D03D-4A21-AF1D-75225A49D194}" dt="2019-12-02T13:48:19.334" v="266" actId="1076"/>
        <pc:sldMkLst>
          <pc:docMk/>
          <pc:sldMk cId="2054173429" sldId="305"/>
        </pc:sldMkLst>
        <pc:spChg chg="mod">
          <ac:chgData name="china xbg" userId="ac6fa5638fb44066" providerId="LiveId" clId="{D8888800-D03D-4A21-AF1D-75225A49D194}" dt="2019-12-02T13:48:19.334" v="266" actId="1076"/>
          <ac:spMkLst>
            <pc:docMk/>
            <pc:sldMk cId="2054173429" sldId="305"/>
            <ac:spMk id="3" creationId="{2F6F6C75-77FF-4DAF-B10E-2D7896E2037A}"/>
          </ac:spMkLst>
        </pc:spChg>
      </pc:sldChg>
      <pc:sldChg chg="modSp add del">
        <pc:chgData name="china xbg" userId="ac6fa5638fb44066" providerId="LiveId" clId="{D8888800-D03D-4A21-AF1D-75225A49D194}" dt="2019-12-02T13:00:08.885" v="242" actId="2696"/>
        <pc:sldMkLst>
          <pc:docMk/>
          <pc:sldMk cId="1765687468" sldId="308"/>
        </pc:sldMkLst>
        <pc:spChg chg="mod">
          <ac:chgData name="china xbg" userId="ac6fa5638fb44066" providerId="LiveId" clId="{D8888800-D03D-4A21-AF1D-75225A49D194}" dt="2019-12-02T12:54:57.096" v="241"/>
          <ac:spMkLst>
            <pc:docMk/>
            <pc:sldMk cId="1765687468" sldId="308"/>
            <ac:spMk id="2" creationId="{00000000-0000-0000-0000-000000000000}"/>
          </ac:spMkLst>
        </pc:spChg>
        <pc:spChg chg="mod">
          <ac:chgData name="china xbg" userId="ac6fa5638fb44066" providerId="LiveId" clId="{D8888800-D03D-4A21-AF1D-75225A49D194}" dt="2019-12-02T12:51:24.877" v="148" actId="404"/>
          <ac:spMkLst>
            <pc:docMk/>
            <pc:sldMk cId="1765687468" sldId="308"/>
            <ac:spMk id="3" creationId="{00000000-0000-0000-0000-000000000000}"/>
          </ac:spMkLst>
        </pc:spChg>
      </pc:sldChg>
      <pc:sldChg chg="addSp delSp modSp add modAnim">
        <pc:chgData name="china xbg" userId="ac6fa5638fb44066" providerId="LiveId" clId="{D8888800-D03D-4A21-AF1D-75225A49D194}" dt="2019-12-03T11:51:07.605" v="700"/>
        <pc:sldMkLst>
          <pc:docMk/>
          <pc:sldMk cId="2719933806" sldId="308"/>
        </pc:sldMkLst>
        <pc:spChg chg="mod">
          <ac:chgData name="china xbg" userId="ac6fa5638fb44066" providerId="LiveId" clId="{D8888800-D03D-4A21-AF1D-75225A49D194}" dt="2019-12-03T11:43:11.784" v="271" actId="6549"/>
          <ac:spMkLst>
            <pc:docMk/>
            <pc:sldMk cId="2719933806" sldId="308"/>
            <ac:spMk id="3" creationId="{F6A41859-6C51-4828-8918-DD9C30ABEAEB}"/>
          </ac:spMkLst>
        </pc:spChg>
        <pc:spChg chg="add del mod">
          <ac:chgData name="china xbg" userId="ac6fa5638fb44066" providerId="LiveId" clId="{D8888800-D03D-4A21-AF1D-75225A49D194}" dt="2019-12-03T11:43:52.325" v="276" actId="478"/>
          <ac:spMkLst>
            <pc:docMk/>
            <pc:sldMk cId="2719933806" sldId="308"/>
            <ac:spMk id="5" creationId="{92FC785A-3AB2-4B85-AFFB-BC8922AEA743}"/>
          </ac:spMkLst>
        </pc:spChg>
        <pc:spChg chg="add mod">
          <ac:chgData name="china xbg" userId="ac6fa5638fb44066" providerId="LiveId" clId="{D8888800-D03D-4A21-AF1D-75225A49D194}" dt="2019-12-03T11:46:45.243" v="376" actId="14100"/>
          <ac:spMkLst>
            <pc:docMk/>
            <pc:sldMk cId="2719933806" sldId="308"/>
            <ac:spMk id="6" creationId="{5112B354-52C8-40F9-AC50-2ED266096E13}"/>
          </ac:spMkLst>
        </pc:spChg>
        <pc:spChg chg="add mod">
          <ac:chgData name="china xbg" userId="ac6fa5638fb44066" providerId="LiveId" clId="{D8888800-D03D-4A21-AF1D-75225A49D194}" dt="2019-12-03T11:46:51.044" v="378" actId="14100"/>
          <ac:spMkLst>
            <pc:docMk/>
            <pc:sldMk cId="2719933806" sldId="308"/>
            <ac:spMk id="7" creationId="{A7F8357A-6B99-45DB-B0EE-86493B348B30}"/>
          </ac:spMkLst>
        </pc:spChg>
        <pc:spChg chg="add mod">
          <ac:chgData name="china xbg" userId="ac6fa5638fb44066" providerId="LiveId" clId="{D8888800-D03D-4A21-AF1D-75225A49D194}" dt="2019-12-03T11:48:03.951" v="472" actId="14100"/>
          <ac:spMkLst>
            <pc:docMk/>
            <pc:sldMk cId="2719933806" sldId="308"/>
            <ac:spMk id="8" creationId="{94F958D0-6A07-404D-B9D1-2BF3EC850EE1}"/>
          </ac:spMkLst>
        </pc:spChg>
        <pc:spChg chg="add mod">
          <ac:chgData name="china xbg" userId="ac6fa5638fb44066" providerId="LiveId" clId="{D8888800-D03D-4A21-AF1D-75225A49D194}" dt="2019-12-03T11:50:05.054" v="688" actId="14100"/>
          <ac:spMkLst>
            <pc:docMk/>
            <pc:sldMk cId="2719933806" sldId="308"/>
            <ac:spMk id="9" creationId="{9AE89DA7-F013-44CE-884E-160B9821EF6A}"/>
          </ac:spMkLst>
        </pc:spChg>
        <pc:picChg chg="add mod">
          <ac:chgData name="china xbg" userId="ac6fa5638fb44066" providerId="LiveId" clId="{D8888800-D03D-4A21-AF1D-75225A49D194}" dt="2019-12-03T11:43:19.883" v="273" actId="1076"/>
          <ac:picMkLst>
            <pc:docMk/>
            <pc:sldMk cId="2719933806" sldId="308"/>
            <ac:picMk id="4" creationId="{EB9D0D19-296B-414A-AEF5-59165FAB15BD}"/>
          </ac:picMkLst>
        </pc:picChg>
      </pc:sldChg>
      <pc:sldChg chg="addSp delSp modSp add modAnim">
        <pc:chgData name="china xbg" userId="ac6fa5638fb44066" providerId="LiveId" clId="{D8888800-D03D-4A21-AF1D-75225A49D194}" dt="2019-12-03T12:14:33.505" v="1089" actId="1076"/>
        <pc:sldMkLst>
          <pc:docMk/>
          <pc:sldMk cId="2181901685" sldId="309"/>
        </pc:sldMkLst>
        <pc:spChg chg="del mod">
          <ac:chgData name="china xbg" userId="ac6fa5638fb44066" providerId="LiveId" clId="{D8888800-D03D-4A21-AF1D-75225A49D194}" dt="2019-12-03T12:01:19.579" v="702" actId="478"/>
          <ac:spMkLst>
            <pc:docMk/>
            <pc:sldMk cId="2181901685" sldId="309"/>
            <ac:spMk id="3" creationId="{F6A41859-6C51-4828-8918-DD9C30ABEAEB}"/>
          </ac:spMkLst>
        </pc:spChg>
        <pc:spChg chg="add mod">
          <ac:chgData name="china xbg" userId="ac6fa5638fb44066" providerId="LiveId" clId="{D8888800-D03D-4A21-AF1D-75225A49D194}" dt="2019-12-03T12:14:33.505" v="1089" actId="1076"/>
          <ac:spMkLst>
            <pc:docMk/>
            <pc:sldMk cId="2181901685" sldId="309"/>
            <ac:spMk id="5" creationId="{BEC58F75-7EBC-455A-B77A-FBDEE881A4AC}"/>
          </ac:spMkLst>
        </pc:spChg>
        <pc:spChg chg="add mod">
          <ac:chgData name="china xbg" userId="ac6fa5638fb44066" providerId="LiveId" clId="{D8888800-D03D-4A21-AF1D-75225A49D194}" dt="2019-12-03T12:14:33.505" v="1089" actId="1076"/>
          <ac:spMkLst>
            <pc:docMk/>
            <pc:sldMk cId="2181901685" sldId="309"/>
            <ac:spMk id="6" creationId="{0A781EFA-8214-4E57-B5BB-BAC678B9AC8C}"/>
          </ac:spMkLst>
        </pc:spChg>
        <pc:spChg chg="add mod">
          <ac:chgData name="china xbg" userId="ac6fa5638fb44066" providerId="LiveId" clId="{D8888800-D03D-4A21-AF1D-75225A49D194}" dt="2019-12-03T12:14:33.505" v="1089" actId="1076"/>
          <ac:spMkLst>
            <pc:docMk/>
            <pc:sldMk cId="2181901685" sldId="309"/>
            <ac:spMk id="7" creationId="{ED84D416-AE1B-4DEE-B9DB-43DF91214C43}"/>
          </ac:spMkLst>
        </pc:spChg>
        <pc:spChg chg="add mod">
          <ac:chgData name="china xbg" userId="ac6fa5638fb44066" providerId="LiveId" clId="{D8888800-D03D-4A21-AF1D-75225A49D194}" dt="2019-12-03T12:07:05.165" v="1081" actId="20577"/>
          <ac:spMkLst>
            <pc:docMk/>
            <pc:sldMk cId="2181901685" sldId="309"/>
            <ac:spMk id="8" creationId="{B4CA51DA-755E-4D35-B2D2-83B6CDEDC9BC}"/>
          </ac:spMkLst>
        </pc:spChg>
        <pc:spChg chg="add mod">
          <ac:chgData name="china xbg" userId="ac6fa5638fb44066" providerId="LiveId" clId="{D8888800-D03D-4A21-AF1D-75225A49D194}" dt="2019-12-03T12:14:33.505" v="1089" actId="1076"/>
          <ac:spMkLst>
            <pc:docMk/>
            <pc:sldMk cId="2181901685" sldId="309"/>
            <ac:spMk id="9" creationId="{6A9449F6-4BAC-448F-91C0-C69FB0119F98}"/>
          </ac:spMkLst>
        </pc:spChg>
        <pc:picChg chg="add mod">
          <ac:chgData name="china xbg" userId="ac6fa5638fb44066" providerId="LiveId" clId="{D8888800-D03D-4A21-AF1D-75225A49D194}" dt="2019-12-03T12:01:26.667" v="704" actId="1076"/>
          <ac:picMkLst>
            <pc:docMk/>
            <pc:sldMk cId="2181901685" sldId="309"/>
            <ac:picMk id="4" creationId="{9DB2F4C9-881A-48C5-A7D4-8001EF8FF90A}"/>
          </ac:picMkLst>
        </pc:picChg>
      </pc:sldChg>
      <pc:sldChg chg="addSp delSp modSp add delAnim modAnim">
        <pc:chgData name="china xbg" userId="ac6fa5638fb44066" providerId="LiveId" clId="{D8888800-D03D-4A21-AF1D-75225A49D194}" dt="2019-12-03T12:18:55.484" v="1431" actId="14100"/>
        <pc:sldMkLst>
          <pc:docMk/>
          <pc:sldMk cId="3746566471" sldId="310"/>
        </pc:sldMkLst>
        <pc:spChg chg="del">
          <ac:chgData name="china xbg" userId="ac6fa5638fb44066" providerId="LiveId" clId="{D8888800-D03D-4A21-AF1D-75225A49D194}" dt="2019-12-03T12:14:19.173" v="1084" actId="478"/>
          <ac:spMkLst>
            <pc:docMk/>
            <pc:sldMk cId="3746566471" sldId="310"/>
            <ac:spMk id="3" creationId="{F6A41859-6C51-4828-8918-DD9C30ABEAEB}"/>
          </ac:spMkLst>
        </pc:spChg>
        <pc:spChg chg="add del mod">
          <ac:chgData name="china xbg" userId="ac6fa5638fb44066" providerId="LiveId" clId="{D8888800-D03D-4A21-AF1D-75225A49D194}" dt="2019-12-03T12:14:23.486" v="1085" actId="478"/>
          <ac:spMkLst>
            <pc:docMk/>
            <pc:sldMk cId="3746566471" sldId="310"/>
            <ac:spMk id="5" creationId="{2C163A3A-7E8D-4CF5-9658-0DB61EEF7F80}"/>
          </ac:spMkLst>
        </pc:spChg>
        <pc:spChg chg="add mod">
          <ac:chgData name="china xbg" userId="ac6fa5638fb44066" providerId="LiveId" clId="{D8888800-D03D-4A21-AF1D-75225A49D194}" dt="2019-12-03T12:17:00.702" v="1250" actId="14100"/>
          <ac:spMkLst>
            <pc:docMk/>
            <pc:sldMk cId="3746566471" sldId="310"/>
            <ac:spMk id="7" creationId="{B5278573-A684-4582-92C6-BB3562CBA7AC}"/>
          </ac:spMkLst>
        </pc:spChg>
        <pc:spChg chg="add del">
          <ac:chgData name="china xbg" userId="ac6fa5638fb44066" providerId="LiveId" clId="{D8888800-D03D-4A21-AF1D-75225A49D194}" dt="2019-12-03T12:17:07.153" v="1251" actId="478"/>
          <ac:spMkLst>
            <pc:docMk/>
            <pc:sldMk cId="3746566471" sldId="310"/>
            <ac:spMk id="8" creationId="{E6DC98D9-A0A6-4A91-A488-DB1020F81F93}"/>
          </ac:spMkLst>
        </pc:spChg>
        <pc:spChg chg="add mod">
          <ac:chgData name="china xbg" userId="ac6fa5638fb44066" providerId="LiveId" clId="{D8888800-D03D-4A21-AF1D-75225A49D194}" dt="2019-12-03T12:17:38.125" v="1311" actId="14100"/>
          <ac:spMkLst>
            <pc:docMk/>
            <pc:sldMk cId="3746566471" sldId="310"/>
            <ac:spMk id="9" creationId="{D7D702D6-5E3A-4C4B-96FE-FCAC69D1BA02}"/>
          </ac:spMkLst>
        </pc:spChg>
        <pc:spChg chg="add mod">
          <ac:chgData name="china xbg" userId="ac6fa5638fb44066" providerId="LiveId" clId="{D8888800-D03D-4A21-AF1D-75225A49D194}" dt="2019-12-03T12:18:55.484" v="1431" actId="14100"/>
          <ac:spMkLst>
            <pc:docMk/>
            <pc:sldMk cId="3746566471" sldId="310"/>
            <ac:spMk id="10" creationId="{23BDB25D-3744-4DEB-8837-60F562B7A13D}"/>
          </ac:spMkLst>
        </pc:spChg>
        <pc:spChg chg="add mod">
          <ac:chgData name="china xbg" userId="ac6fa5638fb44066" providerId="LiveId" clId="{D8888800-D03D-4A21-AF1D-75225A49D194}" dt="2019-12-03T12:18:01.584" v="1369"/>
          <ac:spMkLst>
            <pc:docMk/>
            <pc:sldMk cId="3746566471" sldId="310"/>
            <ac:spMk id="11" creationId="{0CA8E952-8FAA-479D-ACC7-11D23374CCAF}"/>
          </ac:spMkLst>
        </pc:spChg>
        <pc:picChg chg="add mod">
          <ac:chgData name="china xbg" userId="ac6fa5638fb44066" providerId="LiveId" clId="{D8888800-D03D-4A21-AF1D-75225A49D194}" dt="2019-12-03T12:14:54.036" v="1094" actId="14100"/>
          <ac:picMkLst>
            <pc:docMk/>
            <pc:sldMk cId="3746566471" sldId="310"/>
            <ac:picMk id="6" creationId="{BFA40E95-544B-4A31-A24F-C170DC978C06}"/>
          </ac:picMkLst>
        </pc:picChg>
      </pc:sldChg>
      <pc:sldChg chg="add del">
        <pc:chgData name="china xbg" userId="ac6fa5638fb44066" providerId="LiveId" clId="{D8888800-D03D-4A21-AF1D-75225A49D194}" dt="2019-12-05T13:41:51.769" v="1451" actId="2696"/>
        <pc:sldMkLst>
          <pc:docMk/>
          <pc:sldMk cId="980401982" sldId="311"/>
        </pc:sldMkLst>
      </pc:sldChg>
      <pc:sldChg chg="modSp add">
        <pc:chgData name="china xbg" userId="ac6fa5638fb44066" providerId="LiveId" clId="{D8888800-D03D-4A21-AF1D-75225A49D194}" dt="2019-12-05T11:31:16.999" v="1450"/>
        <pc:sldMkLst>
          <pc:docMk/>
          <pc:sldMk cId="1441321484" sldId="312"/>
        </pc:sldMkLst>
        <pc:spChg chg="mod">
          <ac:chgData name="china xbg" userId="ac6fa5638fb44066" providerId="LiveId" clId="{D8888800-D03D-4A21-AF1D-75225A49D194}" dt="2019-12-05T11:30:47.365" v="1433"/>
          <ac:spMkLst>
            <pc:docMk/>
            <pc:sldMk cId="1441321484" sldId="312"/>
            <ac:spMk id="2" creationId="{EB314AB2-3B42-4535-A2C7-4F9576624739}"/>
          </ac:spMkLst>
        </pc:spChg>
        <pc:spChg chg="mod">
          <ac:chgData name="china xbg" userId="ac6fa5638fb44066" providerId="LiveId" clId="{D8888800-D03D-4A21-AF1D-75225A49D194}" dt="2019-12-05T11:31:16.999" v="1450"/>
          <ac:spMkLst>
            <pc:docMk/>
            <pc:sldMk cId="1441321484" sldId="312"/>
            <ac:spMk id="3" creationId="{5C46A8D3-29A1-4030-8A71-2319018A6F26}"/>
          </ac:spMkLst>
        </pc:spChg>
      </pc:sldChg>
    </pc:docChg>
  </pc:docChgLst>
  <pc:docChgLst>
    <pc:chgData name="china xbg" userId="ac6fa5638fb44066" providerId="LiveId" clId="{F422CEA3-8FFA-4876-9E83-EABA04E603F9}"/>
    <pc:docChg chg="custSel delSld modSld">
      <pc:chgData name="china xbg" userId="ac6fa5638fb44066" providerId="LiveId" clId="{F422CEA3-8FFA-4876-9E83-EABA04E603F9}" dt="2019-12-06T13:03:13.482" v="79" actId="2696"/>
      <pc:docMkLst>
        <pc:docMk/>
      </pc:docMkLst>
      <pc:sldChg chg="modSp">
        <pc:chgData name="china xbg" userId="ac6fa5638fb44066" providerId="LiveId" clId="{F422CEA3-8FFA-4876-9E83-EABA04E603F9}" dt="2019-12-06T13:02:32.495" v="43"/>
        <pc:sldMkLst>
          <pc:docMk/>
          <pc:sldMk cId="456561043" sldId="257"/>
        </pc:sldMkLst>
        <pc:spChg chg="mod">
          <ac:chgData name="china xbg" userId="ac6fa5638fb44066" providerId="LiveId" clId="{F422CEA3-8FFA-4876-9E83-EABA04E603F9}" dt="2019-12-06T13:02:19.098" v="24" actId="404"/>
          <ac:spMkLst>
            <pc:docMk/>
            <pc:sldMk cId="456561043" sldId="257"/>
            <ac:spMk id="2" creationId="{00000000-0000-0000-0000-000000000000}"/>
          </ac:spMkLst>
        </pc:spChg>
        <pc:spChg chg="mod">
          <ac:chgData name="china xbg" userId="ac6fa5638fb44066" providerId="LiveId" clId="{F422CEA3-8FFA-4876-9E83-EABA04E603F9}" dt="2019-12-06T13:02:32.495" v="43"/>
          <ac:spMkLst>
            <pc:docMk/>
            <pc:sldMk cId="456561043" sldId="257"/>
            <ac:spMk id="3" creationId="{00000000-0000-0000-0000-000000000000}"/>
          </ac:spMkLst>
        </pc:spChg>
      </pc:sldChg>
      <pc:sldChg chg="modSp">
        <pc:chgData name="china xbg" userId="ac6fa5638fb44066" providerId="LiveId" clId="{F422CEA3-8FFA-4876-9E83-EABA04E603F9}" dt="2019-12-06T13:02:58.307" v="46" actId="6549"/>
        <pc:sldMkLst>
          <pc:docMk/>
          <pc:sldMk cId="3438008340" sldId="275"/>
        </pc:sldMkLst>
        <pc:spChg chg="mod">
          <ac:chgData name="china xbg" userId="ac6fa5638fb44066" providerId="LiveId" clId="{F422CEA3-8FFA-4876-9E83-EABA04E603F9}" dt="2019-12-06T13:02:54.595" v="45" actId="6549"/>
          <ac:spMkLst>
            <pc:docMk/>
            <pc:sldMk cId="3438008340" sldId="275"/>
            <ac:spMk id="2" creationId="{8BCB73DD-36E2-46BB-AC50-D19D0C22BB5E}"/>
          </ac:spMkLst>
        </pc:spChg>
        <pc:spChg chg="mod">
          <ac:chgData name="china xbg" userId="ac6fa5638fb44066" providerId="LiveId" clId="{F422CEA3-8FFA-4876-9E83-EABA04E603F9}" dt="2019-12-06T13:02:58.307" v="46" actId="6549"/>
          <ac:spMkLst>
            <pc:docMk/>
            <pc:sldMk cId="3438008340" sldId="275"/>
            <ac:spMk id="3" creationId="{EDC346C9-7ED6-4994-A6FD-487828DCBC3D}"/>
          </ac:spMkLst>
        </pc:spChg>
      </pc:sldChg>
      <pc:sldChg chg="modSp">
        <pc:chgData name="china xbg" userId="ac6fa5638fb44066" providerId="LiveId" clId="{F422CEA3-8FFA-4876-9E83-EABA04E603F9}" dt="2019-12-06T13:03:07.135" v="48" actId="6549"/>
        <pc:sldMkLst>
          <pc:docMk/>
          <pc:sldMk cId="1590249676" sldId="276"/>
        </pc:sldMkLst>
        <pc:spChg chg="mod">
          <ac:chgData name="china xbg" userId="ac6fa5638fb44066" providerId="LiveId" clId="{F422CEA3-8FFA-4876-9E83-EABA04E603F9}" dt="2019-12-06T13:03:03.915" v="47" actId="6549"/>
          <ac:spMkLst>
            <pc:docMk/>
            <pc:sldMk cId="1590249676" sldId="276"/>
            <ac:spMk id="2" creationId="{D36A1650-1D4B-428D-9498-1BF552C9E2DA}"/>
          </ac:spMkLst>
        </pc:spChg>
        <pc:spChg chg="mod">
          <ac:chgData name="china xbg" userId="ac6fa5638fb44066" providerId="LiveId" clId="{F422CEA3-8FFA-4876-9E83-EABA04E603F9}" dt="2019-12-06T13:03:07.135" v="48" actId="6549"/>
          <ac:spMkLst>
            <pc:docMk/>
            <pc:sldMk cId="1590249676" sldId="276"/>
            <ac:spMk id="3" creationId="{3F8731E1-BE0C-413F-8628-F1A3D449B720}"/>
          </ac:spMkLst>
        </pc:spChg>
      </pc:sldChg>
      <pc:sldChg chg="del">
        <pc:chgData name="china xbg" userId="ac6fa5638fb44066" providerId="LiveId" clId="{F422CEA3-8FFA-4876-9E83-EABA04E603F9}" dt="2019-12-06T13:03:13.158" v="49" actId="2696"/>
        <pc:sldMkLst>
          <pc:docMk/>
          <pc:sldMk cId="414129567" sldId="277"/>
        </pc:sldMkLst>
      </pc:sldChg>
      <pc:sldChg chg="del">
        <pc:chgData name="china xbg" userId="ac6fa5638fb44066" providerId="LiveId" clId="{F422CEA3-8FFA-4876-9E83-EABA04E603F9}" dt="2019-12-06T13:03:13.169" v="50" actId="2696"/>
        <pc:sldMkLst>
          <pc:docMk/>
          <pc:sldMk cId="3637409549" sldId="278"/>
        </pc:sldMkLst>
      </pc:sldChg>
      <pc:sldChg chg="del">
        <pc:chgData name="china xbg" userId="ac6fa5638fb44066" providerId="LiveId" clId="{F422CEA3-8FFA-4876-9E83-EABA04E603F9}" dt="2019-12-06T13:03:13.178" v="51" actId="2696"/>
        <pc:sldMkLst>
          <pc:docMk/>
          <pc:sldMk cId="660859497" sldId="279"/>
        </pc:sldMkLst>
      </pc:sldChg>
      <pc:sldChg chg="del">
        <pc:chgData name="china xbg" userId="ac6fa5638fb44066" providerId="LiveId" clId="{F422CEA3-8FFA-4876-9E83-EABA04E603F9}" dt="2019-12-06T13:03:13.226" v="55" actId="2696"/>
        <pc:sldMkLst>
          <pc:docMk/>
          <pc:sldMk cId="431986778" sldId="280"/>
        </pc:sldMkLst>
      </pc:sldChg>
      <pc:sldChg chg="del">
        <pc:chgData name="china xbg" userId="ac6fa5638fb44066" providerId="LiveId" clId="{F422CEA3-8FFA-4876-9E83-EABA04E603F9}" dt="2019-12-06T13:03:13.241" v="56" actId="2696"/>
        <pc:sldMkLst>
          <pc:docMk/>
          <pc:sldMk cId="1295947866" sldId="281"/>
        </pc:sldMkLst>
      </pc:sldChg>
      <pc:sldChg chg="del">
        <pc:chgData name="china xbg" userId="ac6fa5638fb44066" providerId="LiveId" clId="{F422CEA3-8FFA-4876-9E83-EABA04E603F9}" dt="2019-12-06T13:03:13.254" v="57" actId="2696"/>
        <pc:sldMkLst>
          <pc:docMk/>
          <pc:sldMk cId="3076406708" sldId="282"/>
        </pc:sldMkLst>
      </pc:sldChg>
      <pc:sldChg chg="del">
        <pc:chgData name="china xbg" userId="ac6fa5638fb44066" providerId="LiveId" clId="{F422CEA3-8FFA-4876-9E83-EABA04E603F9}" dt="2019-12-06T13:03:13.267" v="58" actId="2696"/>
        <pc:sldMkLst>
          <pc:docMk/>
          <pc:sldMk cId="1864754852" sldId="283"/>
        </pc:sldMkLst>
      </pc:sldChg>
      <pc:sldChg chg="del">
        <pc:chgData name="china xbg" userId="ac6fa5638fb44066" providerId="LiveId" clId="{F422CEA3-8FFA-4876-9E83-EABA04E603F9}" dt="2019-12-06T13:03:13.279" v="59" actId="2696"/>
        <pc:sldMkLst>
          <pc:docMk/>
          <pc:sldMk cId="2261696543" sldId="284"/>
        </pc:sldMkLst>
      </pc:sldChg>
      <pc:sldChg chg="del">
        <pc:chgData name="china xbg" userId="ac6fa5638fb44066" providerId="LiveId" clId="{F422CEA3-8FFA-4876-9E83-EABA04E603F9}" dt="2019-12-06T13:03:13.289" v="60" actId="2696"/>
        <pc:sldMkLst>
          <pc:docMk/>
          <pc:sldMk cId="546578947" sldId="285"/>
        </pc:sldMkLst>
      </pc:sldChg>
      <pc:sldChg chg="del">
        <pc:chgData name="china xbg" userId="ac6fa5638fb44066" providerId="LiveId" clId="{F422CEA3-8FFA-4876-9E83-EABA04E603F9}" dt="2019-12-06T13:03:13.419" v="71" actId="2696"/>
        <pc:sldMkLst>
          <pc:docMk/>
          <pc:sldMk cId="2824105426" sldId="287"/>
        </pc:sldMkLst>
      </pc:sldChg>
      <pc:sldChg chg="del">
        <pc:chgData name="china xbg" userId="ac6fa5638fb44066" providerId="LiveId" clId="{F422CEA3-8FFA-4876-9E83-EABA04E603F9}" dt="2019-12-06T13:03:13.426" v="72" actId="2696"/>
        <pc:sldMkLst>
          <pc:docMk/>
          <pc:sldMk cId="45746087" sldId="288"/>
        </pc:sldMkLst>
      </pc:sldChg>
      <pc:sldChg chg="del">
        <pc:chgData name="china xbg" userId="ac6fa5638fb44066" providerId="LiveId" clId="{F422CEA3-8FFA-4876-9E83-EABA04E603F9}" dt="2019-12-06T13:03:13.443" v="74" actId="2696"/>
        <pc:sldMkLst>
          <pc:docMk/>
          <pc:sldMk cId="447041965" sldId="289"/>
        </pc:sldMkLst>
      </pc:sldChg>
      <pc:sldChg chg="del">
        <pc:chgData name="china xbg" userId="ac6fa5638fb44066" providerId="LiveId" clId="{F422CEA3-8FFA-4876-9E83-EABA04E603F9}" dt="2019-12-06T13:03:13.477" v="78" actId="2696"/>
        <pc:sldMkLst>
          <pc:docMk/>
          <pc:sldMk cId="4077651019" sldId="290"/>
        </pc:sldMkLst>
      </pc:sldChg>
      <pc:sldChg chg="del">
        <pc:chgData name="china xbg" userId="ac6fa5638fb44066" providerId="LiveId" clId="{F422CEA3-8FFA-4876-9E83-EABA04E603F9}" dt="2019-12-06T13:03:13.187" v="52" actId="2696"/>
        <pc:sldMkLst>
          <pc:docMk/>
          <pc:sldMk cId="1607919022" sldId="294"/>
        </pc:sldMkLst>
      </pc:sldChg>
      <pc:sldChg chg="del">
        <pc:chgData name="china xbg" userId="ac6fa5638fb44066" providerId="LiveId" clId="{F422CEA3-8FFA-4876-9E83-EABA04E603F9}" dt="2019-12-06T13:03:13.199" v="53" actId="2696"/>
        <pc:sldMkLst>
          <pc:docMk/>
          <pc:sldMk cId="4025075754" sldId="295"/>
        </pc:sldMkLst>
      </pc:sldChg>
      <pc:sldChg chg="del">
        <pc:chgData name="china xbg" userId="ac6fa5638fb44066" providerId="LiveId" clId="{F422CEA3-8FFA-4876-9E83-EABA04E603F9}" dt="2019-12-06T13:03:13.207" v="54" actId="2696"/>
        <pc:sldMkLst>
          <pc:docMk/>
          <pc:sldMk cId="3766011755" sldId="296"/>
        </pc:sldMkLst>
      </pc:sldChg>
      <pc:sldChg chg="del">
        <pc:chgData name="china xbg" userId="ac6fa5638fb44066" providerId="LiveId" clId="{F422CEA3-8FFA-4876-9E83-EABA04E603F9}" dt="2019-12-06T13:03:13.300" v="61" actId="2696"/>
        <pc:sldMkLst>
          <pc:docMk/>
          <pc:sldMk cId="2367144441" sldId="297"/>
        </pc:sldMkLst>
      </pc:sldChg>
      <pc:sldChg chg="del">
        <pc:chgData name="china xbg" userId="ac6fa5638fb44066" providerId="LiveId" clId="{F422CEA3-8FFA-4876-9E83-EABA04E603F9}" dt="2019-12-06T13:03:13.311" v="62" actId="2696"/>
        <pc:sldMkLst>
          <pc:docMk/>
          <pc:sldMk cId="2490094887" sldId="298"/>
        </pc:sldMkLst>
      </pc:sldChg>
      <pc:sldChg chg="del">
        <pc:chgData name="china xbg" userId="ac6fa5638fb44066" providerId="LiveId" clId="{F422CEA3-8FFA-4876-9E83-EABA04E603F9}" dt="2019-12-06T13:03:13.321" v="63" actId="2696"/>
        <pc:sldMkLst>
          <pc:docMk/>
          <pc:sldMk cId="639773010" sldId="299"/>
        </pc:sldMkLst>
      </pc:sldChg>
      <pc:sldChg chg="del">
        <pc:chgData name="china xbg" userId="ac6fa5638fb44066" providerId="LiveId" clId="{F422CEA3-8FFA-4876-9E83-EABA04E603F9}" dt="2019-12-06T13:03:13.334" v="64" actId="2696"/>
        <pc:sldMkLst>
          <pc:docMk/>
          <pc:sldMk cId="1222262931" sldId="300"/>
        </pc:sldMkLst>
      </pc:sldChg>
      <pc:sldChg chg="del">
        <pc:chgData name="china xbg" userId="ac6fa5638fb44066" providerId="LiveId" clId="{F422CEA3-8FFA-4876-9E83-EABA04E603F9}" dt="2019-12-06T13:03:13.348" v="65" actId="2696"/>
        <pc:sldMkLst>
          <pc:docMk/>
          <pc:sldMk cId="4124108962" sldId="301"/>
        </pc:sldMkLst>
      </pc:sldChg>
      <pc:sldChg chg="del">
        <pc:chgData name="china xbg" userId="ac6fa5638fb44066" providerId="LiveId" clId="{F422CEA3-8FFA-4876-9E83-EABA04E603F9}" dt="2019-12-06T13:03:13.358" v="66" actId="2696"/>
        <pc:sldMkLst>
          <pc:docMk/>
          <pc:sldMk cId="455812908" sldId="302"/>
        </pc:sldMkLst>
      </pc:sldChg>
      <pc:sldChg chg="del">
        <pc:chgData name="china xbg" userId="ac6fa5638fb44066" providerId="LiveId" clId="{F422CEA3-8FFA-4876-9E83-EABA04E603F9}" dt="2019-12-06T13:03:13.370" v="67" actId="2696"/>
        <pc:sldMkLst>
          <pc:docMk/>
          <pc:sldMk cId="563995290" sldId="303"/>
        </pc:sldMkLst>
      </pc:sldChg>
      <pc:sldChg chg="del">
        <pc:chgData name="china xbg" userId="ac6fa5638fb44066" providerId="LiveId" clId="{F422CEA3-8FFA-4876-9E83-EABA04E603F9}" dt="2019-12-06T13:03:13.385" v="68" actId="2696"/>
        <pc:sldMkLst>
          <pc:docMk/>
          <pc:sldMk cId="2244739160" sldId="304"/>
        </pc:sldMkLst>
      </pc:sldChg>
      <pc:sldChg chg="del">
        <pc:chgData name="china xbg" userId="ac6fa5638fb44066" providerId="LiveId" clId="{F422CEA3-8FFA-4876-9E83-EABA04E603F9}" dt="2019-12-06T13:03:13.395" v="69" actId="2696"/>
        <pc:sldMkLst>
          <pc:docMk/>
          <pc:sldMk cId="2054173429" sldId="305"/>
        </pc:sldMkLst>
      </pc:sldChg>
      <pc:sldChg chg="del">
        <pc:chgData name="china xbg" userId="ac6fa5638fb44066" providerId="LiveId" clId="{F422CEA3-8FFA-4876-9E83-EABA04E603F9}" dt="2019-12-06T13:03:13.406" v="70" actId="2696"/>
        <pc:sldMkLst>
          <pc:docMk/>
          <pc:sldMk cId="1243161207" sldId="306"/>
        </pc:sldMkLst>
      </pc:sldChg>
      <pc:sldChg chg="del">
        <pc:chgData name="china xbg" userId="ac6fa5638fb44066" providerId="LiveId" clId="{F422CEA3-8FFA-4876-9E83-EABA04E603F9}" dt="2019-12-06T13:03:13.434" v="73" actId="2696"/>
        <pc:sldMkLst>
          <pc:docMk/>
          <pc:sldMk cId="3783860659" sldId="307"/>
        </pc:sldMkLst>
      </pc:sldChg>
      <pc:sldChg chg="del">
        <pc:chgData name="china xbg" userId="ac6fa5638fb44066" providerId="LiveId" clId="{F422CEA3-8FFA-4876-9E83-EABA04E603F9}" dt="2019-12-06T13:03:13.456" v="75" actId="2696"/>
        <pc:sldMkLst>
          <pc:docMk/>
          <pc:sldMk cId="2719933806" sldId="308"/>
        </pc:sldMkLst>
      </pc:sldChg>
      <pc:sldChg chg="del">
        <pc:chgData name="china xbg" userId="ac6fa5638fb44066" providerId="LiveId" clId="{F422CEA3-8FFA-4876-9E83-EABA04E603F9}" dt="2019-12-06T13:03:13.467" v="76" actId="2696"/>
        <pc:sldMkLst>
          <pc:docMk/>
          <pc:sldMk cId="2181901685" sldId="309"/>
        </pc:sldMkLst>
      </pc:sldChg>
      <pc:sldChg chg="del">
        <pc:chgData name="china xbg" userId="ac6fa5638fb44066" providerId="LiveId" clId="{F422CEA3-8FFA-4876-9E83-EABA04E603F9}" dt="2019-12-06T13:03:13.472" v="77" actId="2696"/>
        <pc:sldMkLst>
          <pc:docMk/>
          <pc:sldMk cId="3746566471" sldId="310"/>
        </pc:sldMkLst>
      </pc:sldChg>
      <pc:sldChg chg="del">
        <pc:chgData name="china xbg" userId="ac6fa5638fb44066" providerId="LiveId" clId="{F422CEA3-8FFA-4876-9E83-EABA04E603F9}" dt="2019-12-06T13:03:13.482" v="79" actId="2696"/>
        <pc:sldMkLst>
          <pc:docMk/>
          <pc:sldMk cId="1441321484" sldId="312"/>
        </pc:sldMkLst>
      </pc:sldChg>
    </pc:docChg>
  </pc:docChgLst>
  <pc:docChgLst>
    <pc:chgData name="china xbg" userId="ac6fa5638fb44066" providerId="LiveId" clId="{5B746D59-8AC0-4665-95EC-D5A8DA05729D}"/>
    <pc:docChg chg="undo custSel modSld">
      <pc:chgData name="china xbg" userId="ac6fa5638fb44066" providerId="LiveId" clId="{5B746D59-8AC0-4665-95EC-D5A8DA05729D}" dt="2019-12-02T08:47:26.737" v="140" actId="5793"/>
      <pc:docMkLst>
        <pc:docMk/>
      </pc:docMkLst>
      <pc:sldChg chg="modSp">
        <pc:chgData name="china xbg" userId="ac6fa5638fb44066" providerId="LiveId" clId="{5B746D59-8AC0-4665-95EC-D5A8DA05729D}" dt="2019-11-29T00:25:52.158" v="0" actId="2711"/>
        <pc:sldMkLst>
          <pc:docMk/>
          <pc:sldMk cId="1295947866" sldId="281"/>
        </pc:sldMkLst>
        <pc:graphicFrameChg chg="modGraphic">
          <ac:chgData name="china xbg" userId="ac6fa5638fb44066" providerId="LiveId" clId="{5B746D59-8AC0-4665-95EC-D5A8DA05729D}" dt="2019-11-29T00:25:52.158" v="0" actId="2711"/>
          <ac:graphicFrameMkLst>
            <pc:docMk/>
            <pc:sldMk cId="1295947866" sldId="281"/>
            <ac:graphicFrameMk id="4" creationId="{E48E4A88-B5FA-4EB6-AD13-880DF045507E}"/>
          </ac:graphicFrameMkLst>
        </pc:graphicFrameChg>
      </pc:sldChg>
      <pc:sldChg chg="modAnim">
        <pc:chgData name="china xbg" userId="ac6fa5638fb44066" providerId="LiveId" clId="{5B746D59-8AC0-4665-95EC-D5A8DA05729D}" dt="2019-11-29T00:27:53.065" v="6"/>
        <pc:sldMkLst>
          <pc:docMk/>
          <pc:sldMk cId="3076406708" sldId="282"/>
        </pc:sldMkLst>
      </pc:sldChg>
      <pc:sldChg chg="modAnim">
        <pc:chgData name="china xbg" userId="ac6fa5638fb44066" providerId="LiveId" clId="{5B746D59-8AC0-4665-95EC-D5A8DA05729D}" dt="2019-11-29T00:28:03.464" v="8"/>
        <pc:sldMkLst>
          <pc:docMk/>
          <pc:sldMk cId="1864754852" sldId="283"/>
        </pc:sldMkLst>
      </pc:sldChg>
      <pc:sldChg chg="modAnim">
        <pc:chgData name="china xbg" userId="ac6fa5638fb44066" providerId="LiveId" clId="{5B746D59-8AC0-4665-95EC-D5A8DA05729D}" dt="2019-11-29T00:28:10.720" v="10"/>
        <pc:sldMkLst>
          <pc:docMk/>
          <pc:sldMk cId="2261696543" sldId="284"/>
        </pc:sldMkLst>
      </pc:sldChg>
      <pc:sldChg chg="modAnim">
        <pc:chgData name="china xbg" userId="ac6fa5638fb44066" providerId="LiveId" clId="{5B746D59-8AC0-4665-95EC-D5A8DA05729D}" dt="2019-11-29T00:28:19.160" v="12"/>
        <pc:sldMkLst>
          <pc:docMk/>
          <pc:sldMk cId="546578947" sldId="285"/>
        </pc:sldMkLst>
      </pc:sldChg>
      <pc:sldChg chg="modAnim">
        <pc:chgData name="china xbg" userId="ac6fa5638fb44066" providerId="LiveId" clId="{5B746D59-8AC0-4665-95EC-D5A8DA05729D}" dt="2019-11-29T00:33:00.536" v="88"/>
        <pc:sldMkLst>
          <pc:docMk/>
          <pc:sldMk cId="2824105426" sldId="287"/>
        </pc:sldMkLst>
      </pc:sldChg>
      <pc:sldChg chg="delSp modSp modAnim">
        <pc:chgData name="china xbg" userId="ac6fa5638fb44066" providerId="LiveId" clId="{5B746D59-8AC0-4665-95EC-D5A8DA05729D}" dt="2019-11-29T00:33:15.139" v="92" actId="478"/>
        <pc:sldMkLst>
          <pc:docMk/>
          <pc:sldMk cId="45746087" sldId="288"/>
        </pc:sldMkLst>
        <pc:spChg chg="del mod">
          <ac:chgData name="china xbg" userId="ac6fa5638fb44066" providerId="LiveId" clId="{5B746D59-8AC0-4665-95EC-D5A8DA05729D}" dt="2019-11-29T00:33:15.139" v="92" actId="478"/>
          <ac:spMkLst>
            <pc:docMk/>
            <pc:sldMk cId="45746087" sldId="288"/>
            <ac:spMk id="4" creationId="{FADBE71C-9E0D-4275-8104-8F28C8AF9004}"/>
          </ac:spMkLst>
        </pc:spChg>
      </pc:sldChg>
      <pc:sldChg chg="modSp">
        <pc:chgData name="china xbg" userId="ac6fa5638fb44066" providerId="LiveId" clId="{5B746D59-8AC0-4665-95EC-D5A8DA05729D}" dt="2019-12-02T08:47:26.737" v="140" actId="5793"/>
        <pc:sldMkLst>
          <pc:docMk/>
          <pc:sldMk cId="447041965" sldId="289"/>
        </pc:sldMkLst>
        <pc:spChg chg="mod">
          <ac:chgData name="china xbg" userId="ac6fa5638fb44066" providerId="LiveId" clId="{5B746D59-8AC0-4665-95EC-D5A8DA05729D}" dt="2019-12-02T08:47:26.737" v="140" actId="5793"/>
          <ac:spMkLst>
            <pc:docMk/>
            <pc:sldMk cId="447041965" sldId="289"/>
            <ac:spMk id="3" creationId="{F6A41859-6C51-4828-8918-DD9C30ABEAEB}"/>
          </ac:spMkLst>
        </pc:spChg>
      </pc:sldChg>
      <pc:sldChg chg="modSp">
        <pc:chgData name="china xbg" userId="ac6fa5638fb44066" providerId="LiveId" clId="{5B746D59-8AC0-4665-95EC-D5A8DA05729D}" dt="2019-11-29T00:27:14.383" v="2" actId="20577"/>
        <pc:sldMkLst>
          <pc:docMk/>
          <pc:sldMk cId="1607919022" sldId="294"/>
        </pc:sldMkLst>
        <pc:spChg chg="mod">
          <ac:chgData name="china xbg" userId="ac6fa5638fb44066" providerId="LiveId" clId="{5B746D59-8AC0-4665-95EC-D5A8DA05729D}" dt="2019-11-29T00:27:14.383" v="2" actId="20577"/>
          <ac:spMkLst>
            <pc:docMk/>
            <pc:sldMk cId="1607919022" sldId="294"/>
            <ac:spMk id="3" creationId="{858692BE-7D61-47FB-94A9-56CE16493D52}"/>
          </ac:spMkLst>
        </pc:spChg>
      </pc:sldChg>
      <pc:sldChg chg="modSp">
        <pc:chgData name="china xbg" userId="ac6fa5638fb44066" providerId="LiveId" clId="{5B746D59-8AC0-4665-95EC-D5A8DA05729D}" dt="2019-11-29T00:27:28.722" v="4" actId="20577"/>
        <pc:sldMkLst>
          <pc:docMk/>
          <pc:sldMk cId="3766011755" sldId="296"/>
        </pc:sldMkLst>
        <pc:spChg chg="mod">
          <ac:chgData name="china xbg" userId="ac6fa5638fb44066" providerId="LiveId" clId="{5B746D59-8AC0-4665-95EC-D5A8DA05729D}" dt="2019-11-29T00:27:28.722" v="4" actId="20577"/>
          <ac:spMkLst>
            <pc:docMk/>
            <pc:sldMk cId="3766011755" sldId="296"/>
            <ac:spMk id="3" creationId="{858692BE-7D61-47FB-94A9-56CE16493D52}"/>
          </ac:spMkLst>
        </pc:spChg>
      </pc:sldChg>
      <pc:sldChg chg="modAnim">
        <pc:chgData name="china xbg" userId="ac6fa5638fb44066" providerId="LiveId" clId="{5B746D59-8AC0-4665-95EC-D5A8DA05729D}" dt="2019-11-29T00:28:26.307" v="14"/>
        <pc:sldMkLst>
          <pc:docMk/>
          <pc:sldMk cId="2367144441" sldId="297"/>
        </pc:sldMkLst>
      </pc:sldChg>
      <pc:sldChg chg="modAnim">
        <pc:chgData name="china xbg" userId="ac6fa5638fb44066" providerId="LiveId" clId="{5B746D59-8AC0-4665-95EC-D5A8DA05729D}" dt="2019-11-29T00:28:30.042" v="16"/>
        <pc:sldMkLst>
          <pc:docMk/>
          <pc:sldMk cId="2490094887" sldId="298"/>
        </pc:sldMkLst>
      </pc:sldChg>
      <pc:sldChg chg="modAnim">
        <pc:chgData name="china xbg" userId="ac6fa5638fb44066" providerId="LiveId" clId="{5B746D59-8AC0-4665-95EC-D5A8DA05729D}" dt="2019-11-29T00:28:52.919" v="20"/>
        <pc:sldMkLst>
          <pc:docMk/>
          <pc:sldMk cId="639773010" sldId="299"/>
        </pc:sldMkLst>
      </pc:sldChg>
      <pc:sldChg chg="modAnim">
        <pc:chgData name="china xbg" userId="ac6fa5638fb44066" providerId="LiveId" clId="{5B746D59-8AC0-4665-95EC-D5A8DA05729D}" dt="2019-11-29T00:29:00.607" v="22"/>
        <pc:sldMkLst>
          <pc:docMk/>
          <pc:sldMk cId="1222262931" sldId="300"/>
        </pc:sldMkLst>
      </pc:sldChg>
      <pc:sldChg chg="modAnim">
        <pc:chgData name="china xbg" userId="ac6fa5638fb44066" providerId="LiveId" clId="{5B746D59-8AC0-4665-95EC-D5A8DA05729D}" dt="2019-11-29T00:29:10.924" v="24"/>
        <pc:sldMkLst>
          <pc:docMk/>
          <pc:sldMk cId="4124108962" sldId="301"/>
        </pc:sldMkLst>
      </pc:sldChg>
      <pc:sldChg chg="modSp modAnim">
        <pc:chgData name="china xbg" userId="ac6fa5638fb44066" providerId="LiveId" clId="{5B746D59-8AC0-4665-95EC-D5A8DA05729D}" dt="2019-11-29T00:31:50.312" v="72"/>
        <pc:sldMkLst>
          <pc:docMk/>
          <pc:sldMk cId="455812908" sldId="302"/>
        </pc:sldMkLst>
        <pc:spChg chg="mod">
          <ac:chgData name="china xbg" userId="ac6fa5638fb44066" providerId="LiveId" clId="{5B746D59-8AC0-4665-95EC-D5A8DA05729D}" dt="2019-11-29T00:31:02.029" v="57" actId="15"/>
          <ac:spMkLst>
            <pc:docMk/>
            <pc:sldMk cId="455812908" sldId="302"/>
            <ac:spMk id="3" creationId="{2F6F6C75-77FF-4DAF-B10E-2D7896E2037A}"/>
          </ac:spMkLst>
        </pc:spChg>
      </pc:sldChg>
      <pc:sldChg chg="modAnim">
        <pc:chgData name="china xbg" userId="ac6fa5638fb44066" providerId="LiveId" clId="{5B746D59-8AC0-4665-95EC-D5A8DA05729D}" dt="2019-11-29T00:32:15.771" v="76"/>
        <pc:sldMkLst>
          <pc:docMk/>
          <pc:sldMk cId="563995290" sldId="303"/>
        </pc:sldMkLst>
      </pc:sldChg>
      <pc:sldChg chg="modAnim">
        <pc:chgData name="china xbg" userId="ac6fa5638fb44066" providerId="LiveId" clId="{5B746D59-8AC0-4665-95EC-D5A8DA05729D}" dt="2019-11-29T00:32:29.679" v="81"/>
        <pc:sldMkLst>
          <pc:docMk/>
          <pc:sldMk cId="2244739160" sldId="304"/>
        </pc:sldMkLst>
      </pc:sldChg>
      <pc:sldChg chg="modAnim">
        <pc:chgData name="china xbg" userId="ac6fa5638fb44066" providerId="LiveId" clId="{5B746D59-8AC0-4665-95EC-D5A8DA05729D}" dt="2019-11-29T00:32:39.008" v="83"/>
        <pc:sldMkLst>
          <pc:docMk/>
          <pc:sldMk cId="2054173429" sldId="3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2021/9/7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2021/9/7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64" y="2166365"/>
            <a:ext cx="11468578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996251"/>
            <a:ext cx="9141619" cy="1309255"/>
          </a:xfrm>
        </p:spPr>
        <p:txBody>
          <a:bodyPr>
            <a:normAutofit/>
          </a:bodyPr>
          <a:lstStyle>
            <a:lvl1pPr marL="0" indent="0" algn="ct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64DF-0BFF-4D1B-8A2B-D182D2C86982}" type="datetime1">
              <a:rPr lang="zh-CN" altLang="en-US" smtClean="0"/>
              <a:pPr/>
              <a:t>2021/9/7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7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7BA-FEF4-4C8E-A3CA-15601733688D}" type="datetime1">
              <a:rPr lang="zh-CN" altLang="en-US" smtClean="0"/>
              <a:pPr/>
              <a:t>2021/9/7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9012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fld id="{FAAC343B-BF22-4E3E-AE6D-3B66D97B0160}" type="datetime1">
              <a:rPr lang="zh-CN" altLang="en-US" smtClean="0"/>
              <a:pPr/>
              <a:t>2021/9/7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366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9E2-3CA5-4C9D-94C3-E2110570FF0B}" type="datetime1">
              <a:rPr lang="zh-CN" altLang="en-US" smtClean="0"/>
              <a:pPr/>
              <a:t>2021/9/7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2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74" y="2208879"/>
            <a:ext cx="10512862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974" y="4010335"/>
            <a:ext cx="10512862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chemeClr val="tx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6F3DD1-C0FE-4CA7-96F6-14E5376380EC}" type="datetime1">
              <a:rPr lang="zh-CN" altLang="en-US" smtClean="0"/>
              <a:pPr/>
              <a:t>2021/9/7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75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73D5-A5DE-4A03-8FB8-EB14C67EE15B}" type="datetime1">
              <a:rPr lang="zh-CN" altLang="en-US" smtClean="0"/>
              <a:pPr/>
              <a:t>2021/9/7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711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402-C48B-45C7-8338-830D3FA708E8}" type="datetime1">
              <a:rPr lang="zh-CN" altLang="en-US" smtClean="0"/>
              <a:pPr/>
              <a:t>2021/9/7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6633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3A6F-62C3-4BE8-B515-BFB6CD5E1DF1}" type="datetime1">
              <a:rPr lang="zh-CN" altLang="en-US" smtClean="0"/>
              <a:pPr/>
              <a:t>2021/9/7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20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600F-C6B7-48E7-80DB-91A1C757A881}" type="datetime1">
              <a:rPr lang="zh-CN" altLang="en-US" smtClean="0"/>
              <a:pPr/>
              <a:t>2021/9/7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79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343B-BF22-4E3E-AE6D-3B66D97B0160}" type="datetime1">
              <a:rPr lang="zh-CN" altLang="en-US" smtClean="0"/>
              <a:pPr/>
              <a:t>2021/9/7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15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343B-BF22-4E3E-AE6D-3B66D97B0160}" type="datetime1">
              <a:rPr lang="zh-CN" altLang="en-US" smtClean="0"/>
              <a:pPr/>
              <a:t>2021/9/7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54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2021/9/7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28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none" baseline="0">
          <a:solidFill>
            <a:schemeClr val="bg2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stati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stati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medi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Python Web</a:t>
            </a:r>
            <a:r>
              <a:rPr lang="zh-CN" altLang="zh-CN" dirty="0"/>
              <a:t>开发基础教程</a:t>
            </a:r>
            <a:br>
              <a:rPr lang="en-US" altLang="zh-CN" dirty="0"/>
            </a:br>
            <a:r>
              <a:rPr lang="zh-CN" altLang="en-US" sz="4800" dirty="0"/>
              <a:t>（</a:t>
            </a:r>
            <a:r>
              <a:rPr lang="en-US" altLang="zh-CN" sz="4800" dirty="0"/>
              <a:t>Django</a:t>
            </a:r>
            <a:r>
              <a:rPr lang="zh-CN" altLang="en-US" sz="4800" dirty="0"/>
              <a:t>版）</a:t>
            </a:r>
            <a:endParaRPr lang="zh-cn" sz="8000" cap="none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FECD-9498-48A7-9EC3-E29D17D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5B3BB-9868-4E14-9E98-EC2AC738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5</a:t>
            </a:r>
            <a:r>
              <a:rPr lang="zh-CN" altLang="zh-CN" b="1" dirty="0"/>
              <a:t>．</a:t>
            </a:r>
            <a:r>
              <a:rPr lang="en-US" altLang="zh-CN" b="1" dirty="0"/>
              <a:t>MIDDLEWARE</a:t>
            </a:r>
            <a:endParaRPr lang="zh-CN" altLang="zh-CN" b="1" dirty="0"/>
          </a:p>
          <a:p>
            <a:r>
              <a:rPr lang="zh-CN" altLang="zh-CN" dirty="0"/>
              <a:t>用于注册在项目中使用的中间件。</a:t>
            </a:r>
            <a:r>
              <a:rPr lang="zh-CN" altLang="en-US" dirty="0"/>
              <a:t>是一个轻量、低级别的插件系统，用于在全局范围内改变</a:t>
            </a:r>
            <a:r>
              <a:rPr lang="en-US" altLang="zh-CN" dirty="0"/>
              <a:t>Django</a:t>
            </a:r>
            <a:r>
              <a:rPr lang="zh-CN" altLang="en-US" dirty="0"/>
              <a:t>的输入和输出。</a:t>
            </a:r>
            <a:endParaRPr lang="zh-CN" altLang="zh-CN" dirty="0"/>
          </a:p>
          <a:p>
            <a:r>
              <a:rPr lang="en-US" altLang="zh-CN" b="1" dirty="0"/>
              <a:t>6</a:t>
            </a:r>
            <a:r>
              <a:rPr lang="zh-CN" altLang="zh-CN" b="1" dirty="0"/>
              <a:t>．</a:t>
            </a:r>
            <a:r>
              <a:rPr lang="en-US" altLang="zh-CN" b="1" dirty="0"/>
              <a:t>ROOT_URLCONF</a:t>
            </a:r>
            <a:endParaRPr lang="zh-CN" altLang="zh-CN" b="1" dirty="0"/>
          </a:p>
          <a:p>
            <a:r>
              <a:rPr lang="zh-CN" altLang="zh-CN" dirty="0"/>
              <a:t>设置项目的根</a:t>
            </a:r>
            <a:r>
              <a:rPr lang="en-US" altLang="zh-CN" dirty="0"/>
              <a:t>URL</a:t>
            </a:r>
            <a:r>
              <a:rPr lang="zh-CN" altLang="zh-CN" dirty="0"/>
              <a:t>配置模块，示例代码如下。</a:t>
            </a: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en-US" altLang="zh-CN" dirty="0"/>
              <a:t>ROOT_URLCONF= '</a:t>
            </a:r>
            <a:r>
              <a:rPr lang="en-US" altLang="zh-CN" dirty="0" err="1"/>
              <a:t>myDjango.urls</a:t>
            </a:r>
            <a:r>
              <a:rPr lang="en-US" altLang="zh-CN" dirty="0"/>
              <a:t>' </a:t>
            </a:r>
            <a:endParaRPr lang="zh-CN" altLang="zh-CN" dirty="0"/>
          </a:p>
          <a:p>
            <a:r>
              <a:rPr lang="zh-CN" altLang="zh-CN" dirty="0"/>
              <a:t>表示使用项目中</a:t>
            </a:r>
            <a:r>
              <a:rPr lang="en-US" altLang="zh-CN" dirty="0"/>
              <a:t>myDjango</a:t>
            </a:r>
            <a:r>
              <a:rPr lang="zh-CN" altLang="zh-CN" dirty="0"/>
              <a:t>文件夹下的</a:t>
            </a:r>
            <a:r>
              <a:rPr lang="en-US" altLang="zh-CN" dirty="0"/>
              <a:t>urls.py</a:t>
            </a:r>
            <a:r>
              <a:rPr lang="zh-CN" altLang="zh-CN" dirty="0"/>
              <a:t>文件作为项目的根</a:t>
            </a:r>
            <a:r>
              <a:rPr lang="en-US" altLang="zh-CN" dirty="0"/>
              <a:t>URL</a:t>
            </a:r>
            <a:r>
              <a:rPr lang="zh-CN" altLang="zh-CN" dirty="0"/>
              <a:t>配置模块。</a:t>
            </a:r>
          </a:p>
          <a:p>
            <a:r>
              <a:rPr lang="en-US" altLang="zh-CN" b="1" dirty="0"/>
              <a:t>7</a:t>
            </a:r>
            <a:r>
              <a:rPr lang="zh-CN" altLang="zh-CN" b="1" dirty="0"/>
              <a:t>．</a:t>
            </a:r>
            <a:r>
              <a:rPr lang="en-US" altLang="zh-CN" b="1" dirty="0"/>
              <a:t>TEMPLATES</a:t>
            </a:r>
            <a:endParaRPr lang="zh-CN" altLang="zh-CN" b="1" dirty="0"/>
          </a:p>
          <a:p>
            <a:r>
              <a:rPr lang="zh-CN" altLang="zh-CN" dirty="0"/>
              <a:t>配置项目使用的模板</a:t>
            </a:r>
            <a:r>
              <a:rPr lang="zh-CN" altLang="en-US" dirty="0"/>
              <a:t>，模板的存放路径地址等</a:t>
            </a:r>
            <a:r>
              <a:rPr lang="zh-CN" altLang="zh-CN" dirty="0"/>
              <a:t>。本书将在第</a:t>
            </a:r>
            <a:r>
              <a:rPr lang="en-US" altLang="zh-CN" dirty="0"/>
              <a:t>6</a:t>
            </a:r>
            <a:r>
              <a:rPr lang="zh-CN" altLang="zh-CN" dirty="0"/>
              <a:t>章详细讲解模板的相关内容。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7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C2FD-F8E4-46CA-BE95-BB063286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C7802-2042-4233-B21D-DE0A699D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606" y="1916832"/>
            <a:ext cx="9781532" cy="46569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8</a:t>
            </a:r>
            <a:r>
              <a:rPr lang="zh-CN" altLang="zh-CN" b="1" dirty="0"/>
              <a:t>．</a:t>
            </a:r>
            <a:r>
              <a:rPr lang="en-US" altLang="zh-CN" b="1" dirty="0"/>
              <a:t>WSGI_APPLICATION</a:t>
            </a:r>
            <a:endParaRPr lang="zh-CN" altLang="zh-CN" b="1" dirty="0"/>
          </a:p>
          <a:p>
            <a:r>
              <a:rPr lang="zh-CN" altLang="zh-CN" dirty="0"/>
              <a:t>设置项目运行在</a:t>
            </a:r>
            <a:r>
              <a:rPr lang="en-US" altLang="zh-CN" dirty="0"/>
              <a:t>WSGI</a:t>
            </a:r>
            <a:r>
              <a:rPr lang="zh-CN" altLang="zh-CN" dirty="0"/>
              <a:t>兼容的</a:t>
            </a:r>
            <a:r>
              <a:rPr lang="en-US" altLang="zh-CN" dirty="0"/>
              <a:t>Web</a:t>
            </a:r>
            <a:r>
              <a:rPr lang="zh-CN" altLang="zh-CN" dirty="0"/>
              <a:t>服务器的接口程序。</a:t>
            </a:r>
            <a:r>
              <a:rPr lang="zh-CN" altLang="en-US" dirty="0"/>
              <a:t>告诉</a:t>
            </a:r>
            <a:r>
              <a:rPr lang="en-US" altLang="zh-CN" dirty="0"/>
              <a:t>Django</a:t>
            </a:r>
            <a:r>
              <a:rPr lang="zh-CN" altLang="en-US" dirty="0"/>
              <a:t>如何查找</a:t>
            </a:r>
            <a:r>
              <a:rPr lang="en-US" altLang="zh-CN" dirty="0" err="1"/>
              <a:t>wsgi</a:t>
            </a:r>
            <a:r>
              <a:rPr lang="zh-CN" altLang="en-US" dirty="0"/>
              <a:t>文件，并从</a:t>
            </a:r>
            <a:r>
              <a:rPr lang="en-US" altLang="zh-CN" dirty="0" err="1"/>
              <a:t>wsgi</a:t>
            </a:r>
            <a:r>
              <a:rPr lang="zh-CN" altLang="en-US" dirty="0"/>
              <a:t>文件启动并运行</a:t>
            </a:r>
            <a:r>
              <a:rPr lang="en-US" altLang="zh-CN" dirty="0"/>
              <a:t>Django</a:t>
            </a:r>
            <a:r>
              <a:rPr lang="zh-CN" altLang="en-US" dirty="0"/>
              <a:t>服务。</a:t>
            </a:r>
            <a:endParaRPr lang="en-US" altLang="zh-CN" b="1" dirty="0"/>
          </a:p>
          <a:p>
            <a:r>
              <a:rPr lang="en-US" altLang="zh-CN" b="1" dirty="0"/>
              <a:t>9</a:t>
            </a:r>
            <a:r>
              <a:rPr lang="zh-CN" altLang="zh-CN" b="1" dirty="0"/>
              <a:t>．</a:t>
            </a:r>
            <a:r>
              <a:rPr lang="en-US" altLang="zh-CN" b="1" dirty="0"/>
              <a:t>DATABASES</a:t>
            </a:r>
            <a:endParaRPr lang="zh-CN" altLang="zh-CN" b="1" dirty="0"/>
          </a:p>
          <a:p>
            <a:r>
              <a:rPr lang="zh-CN" altLang="zh-CN" dirty="0"/>
              <a:t>设置数据库的相关配置。</a:t>
            </a:r>
            <a:r>
              <a:rPr lang="en-US" altLang="zh-CN" dirty="0"/>
              <a:t>Django</a:t>
            </a:r>
            <a:r>
              <a:rPr lang="zh-CN" altLang="zh-CN" dirty="0"/>
              <a:t>项目默认使用</a:t>
            </a:r>
            <a:r>
              <a:rPr lang="en-US" altLang="zh-CN" dirty="0"/>
              <a:t>SQLite</a:t>
            </a:r>
            <a:r>
              <a:rPr lang="zh-CN" altLang="zh-CN" dirty="0"/>
              <a:t>数据库。项目启动后，</a:t>
            </a:r>
            <a:r>
              <a:rPr lang="en-US" altLang="zh-CN" dirty="0"/>
              <a:t>Django</a:t>
            </a:r>
            <a:r>
              <a:rPr lang="zh-CN" altLang="zh-CN" dirty="0"/>
              <a:t>会在项目根目录中创建一个名为</a:t>
            </a:r>
            <a:r>
              <a:rPr lang="en-US" altLang="zh-CN" dirty="0"/>
              <a:t>db.sqlite3</a:t>
            </a:r>
            <a:r>
              <a:rPr lang="zh-CN" altLang="zh-CN" dirty="0"/>
              <a:t>的数据库。</a:t>
            </a:r>
          </a:p>
          <a:p>
            <a:r>
              <a:rPr lang="en-US" altLang="zh-CN" b="1" dirty="0"/>
              <a:t>10</a:t>
            </a:r>
            <a:r>
              <a:rPr lang="zh-CN" altLang="zh-CN" b="1" dirty="0"/>
              <a:t>．</a:t>
            </a:r>
            <a:r>
              <a:rPr lang="en-US" altLang="zh-CN" b="1" dirty="0"/>
              <a:t>AUTH_PASSWORD_VALIDATORS</a:t>
            </a:r>
            <a:endParaRPr lang="zh-CN" altLang="zh-CN" b="1" dirty="0"/>
          </a:p>
          <a:p>
            <a:r>
              <a:rPr lang="zh-CN" altLang="zh-CN" dirty="0"/>
              <a:t>设置授权的密码校验器</a:t>
            </a:r>
            <a:r>
              <a:rPr lang="zh-CN" altLang="en-US" dirty="0"/>
              <a:t>，主要实现</a:t>
            </a:r>
            <a:r>
              <a:rPr lang="en-US" altLang="zh-CN" dirty="0"/>
              <a:t>Django</a:t>
            </a:r>
            <a:r>
              <a:rPr lang="zh-CN" altLang="en-US" dirty="0"/>
              <a:t>的</a:t>
            </a:r>
            <a:r>
              <a:rPr lang="en-US" altLang="zh-CN" dirty="0"/>
              <a:t>Auth</a:t>
            </a:r>
            <a:r>
              <a:rPr lang="zh-CN" altLang="en-US" dirty="0"/>
              <a:t>认证系统的功能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8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89884-2EC6-44AD-ABA4-1E7DC16C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A9CE5-02B0-487F-93A7-1665E84C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11</a:t>
            </a:r>
            <a:r>
              <a:rPr lang="zh-CN" altLang="zh-CN" b="1" dirty="0"/>
              <a:t>．</a:t>
            </a:r>
            <a:r>
              <a:rPr lang="en-US" altLang="zh-CN" b="1" dirty="0"/>
              <a:t>LANGUAGE_CODE</a:t>
            </a:r>
            <a:endParaRPr lang="zh-CN" altLang="zh-CN" b="1" dirty="0"/>
          </a:p>
          <a:p>
            <a:r>
              <a:rPr lang="zh-CN" altLang="zh-CN" dirty="0"/>
              <a:t>设置项目语言。</a:t>
            </a:r>
          </a:p>
          <a:p>
            <a:r>
              <a:rPr lang="en-US" altLang="zh-CN" b="1" dirty="0"/>
              <a:t>12</a:t>
            </a:r>
            <a:r>
              <a:rPr lang="zh-CN" altLang="zh-CN" b="1" dirty="0"/>
              <a:t>．</a:t>
            </a:r>
            <a:r>
              <a:rPr lang="en-US" altLang="zh-CN" b="1" dirty="0"/>
              <a:t>TIME_ZONE</a:t>
            </a:r>
            <a:r>
              <a:rPr lang="zh-CN" altLang="zh-CN" b="1" dirty="0"/>
              <a:t>和</a:t>
            </a:r>
            <a:r>
              <a:rPr lang="en-US" altLang="zh-CN" b="1" dirty="0"/>
              <a:t>USE_TZ</a:t>
            </a:r>
            <a:endParaRPr lang="zh-CN" altLang="zh-CN" b="1" dirty="0"/>
          </a:p>
          <a:p>
            <a:r>
              <a:rPr lang="en-US" altLang="zh-CN" dirty="0"/>
              <a:t>TIME_ZONE</a:t>
            </a:r>
            <a:r>
              <a:rPr lang="zh-CN" altLang="zh-CN" dirty="0"/>
              <a:t>变量设置项目时区。</a:t>
            </a:r>
            <a:r>
              <a:rPr lang="en-US" altLang="zh-CN" dirty="0"/>
              <a:t>USE_TZ</a:t>
            </a:r>
            <a:r>
              <a:rPr lang="zh-CN" altLang="zh-CN" dirty="0"/>
              <a:t>变量值设置为</a:t>
            </a:r>
            <a:r>
              <a:rPr lang="en-US" altLang="zh-CN" dirty="0"/>
              <a:t>True</a:t>
            </a:r>
            <a:r>
              <a:rPr lang="zh-CN" altLang="zh-CN" dirty="0"/>
              <a:t>时，时区设置才有效。</a:t>
            </a:r>
          </a:p>
          <a:p>
            <a:r>
              <a:rPr lang="en-US" altLang="zh-CN" b="1" dirty="0"/>
              <a:t>13</a:t>
            </a:r>
            <a:r>
              <a:rPr lang="zh-CN" altLang="zh-CN" b="1" dirty="0"/>
              <a:t>．</a:t>
            </a:r>
            <a:r>
              <a:rPr lang="en-US" altLang="zh-CN" b="1" dirty="0"/>
              <a:t>USE_I18N</a:t>
            </a:r>
            <a:endParaRPr lang="zh-CN" altLang="zh-CN" b="1" dirty="0"/>
          </a:p>
          <a:p>
            <a:r>
              <a:rPr lang="zh-CN" altLang="zh-CN" dirty="0"/>
              <a:t>默认为</a:t>
            </a:r>
            <a:r>
              <a:rPr lang="en-US" altLang="zh-CN" dirty="0"/>
              <a:t>True</a:t>
            </a:r>
            <a:r>
              <a:rPr lang="zh-CN" altLang="zh-CN" dirty="0"/>
              <a:t>，表示支持国际化。如果不需要该功能，应将其设置为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</a:p>
          <a:p>
            <a:r>
              <a:rPr lang="en-US" altLang="zh-CN" b="1" dirty="0"/>
              <a:t>14</a:t>
            </a:r>
            <a:r>
              <a:rPr lang="zh-CN" altLang="zh-CN" b="1" dirty="0"/>
              <a:t>．</a:t>
            </a:r>
            <a:r>
              <a:rPr lang="en-US" altLang="zh-CN" b="1" dirty="0"/>
              <a:t>USE_L10N</a:t>
            </a:r>
            <a:endParaRPr lang="zh-CN" altLang="zh-CN" b="1" dirty="0"/>
          </a:p>
          <a:p>
            <a:r>
              <a:rPr lang="zh-CN" altLang="zh-CN" dirty="0"/>
              <a:t>默认为</a:t>
            </a:r>
            <a:r>
              <a:rPr lang="en-US" altLang="zh-CN" dirty="0"/>
              <a:t>True</a:t>
            </a:r>
            <a:r>
              <a:rPr lang="zh-CN" altLang="zh-CN" dirty="0"/>
              <a:t>，表示支持格式本地化。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90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175B5-854F-4141-8D74-6A2BF0BD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2.1.2</a:t>
            </a:r>
            <a:r>
              <a:rPr lang="zh-CN" altLang="zh-CN" b="1" dirty="0"/>
              <a:t>　模板配置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BE95D-2A04-44ED-A1A7-E2506C81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606" y="2011680"/>
            <a:ext cx="9781532" cy="4846320"/>
          </a:xfrm>
        </p:spPr>
        <p:txBody>
          <a:bodyPr>
            <a:normAutofit fontScale="47500" lnSpcReduction="2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settings.py</a:t>
            </a:r>
            <a:r>
              <a:rPr lang="zh-CN" altLang="zh-CN" dirty="0"/>
              <a:t>中，项目默认的模板配置如下。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TEMPLATES = [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'BACKEND': '</a:t>
            </a:r>
            <a:r>
              <a:rPr lang="en-US" altLang="zh-CN" dirty="0" err="1"/>
              <a:t>django.template.backends.django.DjangoTemplates</a:t>
            </a:r>
            <a:r>
              <a:rPr lang="en-US" altLang="zh-CN" dirty="0"/>
              <a:t>',</a:t>
            </a:r>
            <a:endParaRPr lang="zh-CN" altLang="zh-CN" dirty="0"/>
          </a:p>
          <a:p>
            <a:r>
              <a:rPr lang="en-US" altLang="zh-CN" dirty="0"/>
              <a:t>        'DIRS': [],</a:t>
            </a:r>
            <a:endParaRPr lang="zh-CN" altLang="zh-CN" dirty="0"/>
          </a:p>
          <a:p>
            <a:r>
              <a:rPr lang="en-US" altLang="zh-CN" dirty="0"/>
              <a:t>        'APP_DIRS': True,</a:t>
            </a:r>
            <a:endParaRPr lang="zh-CN" altLang="zh-CN" dirty="0"/>
          </a:p>
          <a:p>
            <a:r>
              <a:rPr lang="en-US" altLang="zh-CN" dirty="0"/>
              <a:t>        'OPTIONS': {</a:t>
            </a:r>
            <a:endParaRPr lang="zh-CN" altLang="zh-CN" dirty="0"/>
          </a:p>
          <a:p>
            <a:r>
              <a:rPr lang="en-US" altLang="zh-CN" dirty="0"/>
              <a:t>            '</a:t>
            </a:r>
            <a:r>
              <a:rPr lang="en-US" altLang="zh-CN" dirty="0" err="1"/>
              <a:t>context_processors</a:t>
            </a:r>
            <a:r>
              <a:rPr lang="en-US" altLang="zh-CN" dirty="0"/>
              <a:t>': [</a:t>
            </a:r>
            <a:endParaRPr lang="zh-CN" altLang="zh-CN" dirty="0"/>
          </a:p>
          <a:p>
            <a:r>
              <a:rPr lang="en-US" altLang="zh-CN" dirty="0"/>
              <a:t>                '</a:t>
            </a:r>
            <a:r>
              <a:rPr lang="en-US" altLang="zh-CN" dirty="0" err="1"/>
              <a:t>django.template.context_processors.debug</a:t>
            </a:r>
            <a:r>
              <a:rPr lang="en-US" altLang="zh-CN" dirty="0"/>
              <a:t>',</a:t>
            </a:r>
            <a:endParaRPr lang="zh-CN" altLang="zh-CN" dirty="0"/>
          </a:p>
          <a:p>
            <a:r>
              <a:rPr lang="en-US" altLang="zh-CN" dirty="0"/>
              <a:t>                '</a:t>
            </a:r>
            <a:r>
              <a:rPr lang="en-US" altLang="zh-CN" dirty="0" err="1"/>
              <a:t>django.template.context_processors.request</a:t>
            </a:r>
            <a:r>
              <a:rPr lang="en-US" altLang="zh-CN" dirty="0"/>
              <a:t>',</a:t>
            </a:r>
            <a:endParaRPr lang="zh-CN" altLang="zh-CN" dirty="0"/>
          </a:p>
          <a:p>
            <a:r>
              <a:rPr lang="en-US" altLang="zh-CN" dirty="0"/>
              <a:t>                '</a:t>
            </a:r>
            <a:r>
              <a:rPr lang="en-US" altLang="zh-CN" dirty="0" err="1"/>
              <a:t>django.contrib.auth.context_processors.auth</a:t>
            </a:r>
            <a:r>
              <a:rPr lang="en-US" altLang="zh-CN" dirty="0"/>
              <a:t>',</a:t>
            </a:r>
            <a:endParaRPr lang="zh-CN" altLang="zh-CN" dirty="0"/>
          </a:p>
          <a:p>
            <a:r>
              <a:rPr lang="en-US" altLang="zh-CN" dirty="0"/>
              <a:t>                '</a:t>
            </a:r>
            <a:r>
              <a:rPr lang="en-US" altLang="zh-CN" dirty="0" err="1"/>
              <a:t>django.contrib.messages.context_processors.messages</a:t>
            </a:r>
            <a:r>
              <a:rPr lang="en-US" altLang="zh-CN" dirty="0"/>
              <a:t>’,</a:t>
            </a:r>
            <a:endParaRPr lang="zh-CN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3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51B57-D5C3-4E23-BF39-ADC74875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41C-68CB-499E-8EE8-5FFDA4A5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各个选项含义如下。</a:t>
            </a:r>
          </a:p>
          <a:p>
            <a:pPr lvl="1"/>
            <a:r>
              <a:rPr lang="en-US" altLang="zh-CN" dirty="0"/>
              <a:t>BACKEND</a:t>
            </a:r>
            <a:r>
              <a:rPr lang="zh-CN" altLang="zh-CN" dirty="0"/>
              <a:t>：设置处理模板的模板引擎。</a:t>
            </a:r>
          </a:p>
          <a:p>
            <a:pPr lvl="1"/>
            <a:r>
              <a:rPr lang="en-US" altLang="zh-CN" dirty="0"/>
              <a:t>DIRS</a:t>
            </a:r>
            <a:r>
              <a:rPr lang="zh-CN" altLang="zh-CN" dirty="0"/>
              <a:t>：配置模板的搜索路径。在项目中使用自定义的模板时，需要在此配置模板的搜索路径。</a:t>
            </a:r>
          </a:p>
          <a:p>
            <a:pPr lvl="1"/>
            <a:r>
              <a:rPr lang="en-US" altLang="zh-CN" dirty="0"/>
              <a:t>APP_DIRS</a:t>
            </a:r>
            <a:r>
              <a:rPr lang="zh-CN" altLang="zh-CN" dirty="0"/>
              <a:t>：默认值为</a:t>
            </a:r>
            <a:r>
              <a:rPr lang="en-US" altLang="zh-CN" dirty="0"/>
              <a:t>True</a:t>
            </a:r>
            <a:r>
              <a:rPr lang="zh-CN" altLang="zh-CN" dirty="0"/>
              <a:t>，表示</a:t>
            </a:r>
            <a:r>
              <a:rPr lang="en-US" altLang="zh-CN" dirty="0"/>
              <a:t>Django</a:t>
            </a:r>
            <a:r>
              <a:rPr lang="zh-CN" altLang="zh-CN" dirty="0"/>
              <a:t>默认在项目应用的</a:t>
            </a:r>
            <a:r>
              <a:rPr lang="en-US" altLang="zh-CN" dirty="0"/>
              <a:t>templates</a:t>
            </a:r>
            <a:r>
              <a:rPr lang="zh-CN" altLang="zh-CN" dirty="0"/>
              <a:t>路径中搜索模板。</a:t>
            </a:r>
          </a:p>
          <a:p>
            <a:pPr lvl="1"/>
            <a:r>
              <a:rPr lang="en-US" altLang="zh-CN" dirty="0"/>
              <a:t>OPTIONS</a:t>
            </a:r>
            <a:r>
              <a:rPr lang="zh-CN" altLang="zh-CN" dirty="0"/>
              <a:t>：设置可选项。其中的</a:t>
            </a:r>
            <a:r>
              <a:rPr lang="en-US" altLang="zh-CN" dirty="0" err="1"/>
              <a:t>context_processors</a:t>
            </a:r>
            <a:r>
              <a:rPr lang="zh-CN" altLang="zh-CN" dirty="0"/>
              <a:t>用于设置模板使用的上下文处理器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6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2BFB4-B5FE-4E99-AA8E-5018684A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补充：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F7005-B341-4239-B014-55A2AA4F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‘DIRS’: []</a:t>
            </a:r>
            <a:r>
              <a:rPr lang="zh-CN" altLang="zh-CN" dirty="0"/>
              <a:t>。</a:t>
            </a:r>
            <a:endParaRPr lang="zh-CN" altLang="en-US" dirty="0"/>
          </a:p>
          <a:p>
            <a:r>
              <a:rPr lang="zh-CN" altLang="en-US" dirty="0"/>
              <a:t>如果模板文件夹</a:t>
            </a:r>
            <a:r>
              <a:rPr lang="en-US" altLang="zh-CN" dirty="0"/>
              <a:t>(templates)</a:t>
            </a:r>
            <a:r>
              <a:rPr lang="zh-CN" altLang="en-US" dirty="0"/>
              <a:t>放在项目中，</a:t>
            </a:r>
            <a:r>
              <a:rPr lang="en-US" altLang="zh-CN" dirty="0"/>
              <a:t>DIRS</a:t>
            </a:r>
            <a:r>
              <a:rPr lang="zh-CN" altLang="en-US" dirty="0"/>
              <a:t>配置如下</a:t>
            </a:r>
            <a:r>
              <a:rPr lang="en-US" altLang="zh-CN" dirty="0"/>
              <a:t>:‘DIRS’: [</a:t>
            </a:r>
            <a:r>
              <a:rPr lang="en-US" altLang="zh-CN" dirty="0" err="1"/>
              <a:t>os.path.join</a:t>
            </a:r>
            <a:r>
              <a:rPr lang="en-US" altLang="zh-CN" dirty="0"/>
              <a:t>(BASE_DIR, ‘templates’)]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如果模板文件夹</a:t>
            </a:r>
            <a:r>
              <a:rPr lang="en-US" altLang="zh-CN" dirty="0"/>
              <a:t>(temp)</a:t>
            </a:r>
            <a:r>
              <a:rPr lang="zh-CN" altLang="en-US" dirty="0"/>
              <a:t>放在应用中</a:t>
            </a:r>
            <a:r>
              <a:rPr lang="en-US" altLang="zh-CN" dirty="0"/>
              <a:t>(chapter1)</a:t>
            </a:r>
            <a:r>
              <a:rPr lang="zh-CN" altLang="en-US" dirty="0"/>
              <a:t>，</a:t>
            </a:r>
            <a:r>
              <a:rPr lang="en-US" altLang="zh-CN" dirty="0"/>
              <a:t>DIRS</a:t>
            </a:r>
            <a:r>
              <a:rPr lang="zh-CN" altLang="en-US" dirty="0"/>
              <a:t>配置如下</a:t>
            </a:r>
            <a:r>
              <a:rPr lang="en-US" altLang="zh-CN" dirty="0"/>
              <a:t>:‘DIRS’: [</a:t>
            </a:r>
            <a:r>
              <a:rPr lang="en-US" altLang="zh-CN" dirty="0" err="1"/>
              <a:t>os.path.join</a:t>
            </a:r>
            <a:r>
              <a:rPr lang="en-US" altLang="zh-CN" dirty="0"/>
              <a:t>(BASE_DIR, ‘chapter1/temp’)]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28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FAA62-9058-4E62-B4DF-81E7CE72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2.1.3</a:t>
            </a:r>
            <a:r>
              <a:rPr lang="zh-CN" altLang="zh-CN" b="1" dirty="0"/>
              <a:t>　数据库配置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4DC35-8D7C-4CCF-85D8-B4D0235D4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settings.py</a:t>
            </a:r>
            <a:r>
              <a:rPr lang="zh-CN" altLang="zh-CN" dirty="0"/>
              <a:t>中，项目默认的数据库配置如下。</a:t>
            </a:r>
          </a:p>
          <a:p>
            <a:pPr marL="228532" lvl="1" indent="0">
              <a:buNone/>
            </a:pPr>
            <a:r>
              <a:rPr lang="en-US" altLang="zh-CN" dirty="0"/>
              <a:t> DATABASES = {</a:t>
            </a:r>
            <a:endParaRPr lang="zh-CN" altLang="zh-CN" dirty="0"/>
          </a:p>
          <a:p>
            <a:pPr marL="228532" lvl="1" indent="0">
              <a:buNone/>
            </a:pPr>
            <a:r>
              <a:rPr lang="en-US" altLang="zh-CN" dirty="0"/>
              <a:t>    'default': {</a:t>
            </a:r>
            <a:endParaRPr lang="zh-CN" altLang="zh-CN" dirty="0"/>
          </a:p>
          <a:p>
            <a:pPr marL="228532" lvl="1" indent="0">
              <a:buNone/>
            </a:pPr>
            <a:r>
              <a:rPr lang="en-US" altLang="zh-CN" dirty="0"/>
              <a:t>        'ENGINE': 'django.db.backends.sqlite3',</a:t>
            </a:r>
            <a:endParaRPr lang="zh-CN" altLang="zh-CN" dirty="0"/>
          </a:p>
          <a:p>
            <a:pPr marL="228532" lvl="1" indent="0">
              <a:buNone/>
            </a:pPr>
            <a:r>
              <a:rPr lang="en-US" altLang="zh-CN" dirty="0"/>
              <a:t>        'NAME': </a:t>
            </a:r>
            <a:r>
              <a:rPr lang="en-US" altLang="zh-CN" dirty="0" err="1"/>
              <a:t>os.path.join</a:t>
            </a:r>
            <a:r>
              <a:rPr lang="en-US" altLang="zh-CN" dirty="0"/>
              <a:t>(BASE_DIR, 'db.sqlite3'),</a:t>
            </a:r>
            <a:endParaRPr lang="zh-CN" altLang="zh-CN" dirty="0"/>
          </a:p>
          <a:p>
            <a:pPr marL="228532" lvl="1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228532" lvl="1" indent="0">
              <a:buNone/>
            </a:pPr>
            <a:r>
              <a:rPr lang="en-US" altLang="zh-CN" dirty="0"/>
              <a:t>} </a:t>
            </a:r>
            <a:endParaRPr lang="zh-CN" altLang="zh-CN" dirty="0"/>
          </a:p>
          <a:p>
            <a:r>
              <a:rPr lang="zh-CN" altLang="zh-CN" dirty="0"/>
              <a:t>其中，“</a:t>
            </a:r>
            <a:r>
              <a:rPr lang="en-US" altLang="zh-CN" dirty="0"/>
              <a:t>default</a:t>
            </a:r>
            <a:r>
              <a:rPr lang="zh-CN" altLang="zh-CN" dirty="0"/>
              <a:t>”表示项目使用的默认数据库。“</a:t>
            </a:r>
            <a:r>
              <a:rPr lang="en-US" altLang="zh-CN" dirty="0"/>
              <a:t>ENGINE</a:t>
            </a:r>
            <a:r>
              <a:rPr lang="zh-CN" altLang="zh-CN" dirty="0"/>
              <a:t>”选项定义数据库引擎（也称数据库后端），“</a:t>
            </a:r>
            <a:r>
              <a:rPr lang="en-US" altLang="zh-CN" dirty="0"/>
              <a:t>django.db.backends.sqlite3</a:t>
            </a:r>
            <a:r>
              <a:rPr lang="zh-CN" altLang="zh-CN" dirty="0"/>
              <a:t>”表示使用</a:t>
            </a:r>
            <a:r>
              <a:rPr lang="en-US" altLang="zh-CN" dirty="0"/>
              <a:t>SQLite3</a:t>
            </a:r>
            <a:r>
              <a:rPr lang="zh-CN" altLang="zh-CN" dirty="0"/>
              <a:t>数据库。“</a:t>
            </a:r>
            <a:r>
              <a:rPr lang="en-US" altLang="zh-CN" dirty="0"/>
              <a:t>NAME</a:t>
            </a:r>
            <a:r>
              <a:rPr lang="zh-CN" altLang="zh-CN" dirty="0"/>
              <a:t>”选项指定</a:t>
            </a:r>
            <a:r>
              <a:rPr lang="en-US" altLang="zh-CN" dirty="0"/>
              <a:t>SQLite3</a:t>
            </a:r>
            <a:r>
              <a:rPr lang="zh-CN" altLang="zh-CN" dirty="0"/>
              <a:t>数据库的磁盘文件名。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4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259C7-EC79-4F66-BC81-8DFC714A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</a:t>
            </a:r>
            <a:r>
              <a:rPr lang="zh-CN" altLang="en-US" dirty="0"/>
              <a:t>　静态资源配置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30B92-D25E-4EBF-BCAC-E4E0B8B2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Django</a:t>
            </a:r>
            <a:r>
              <a:rPr lang="zh-CN" altLang="en-US" dirty="0"/>
              <a:t>将</a:t>
            </a:r>
            <a:r>
              <a:rPr lang="en-US" altLang="zh-CN" dirty="0"/>
              <a:t>CSS</a:t>
            </a:r>
            <a:r>
              <a:rPr lang="zh-CN" altLang="en-US" dirty="0"/>
              <a:t>文件、</a:t>
            </a:r>
            <a:r>
              <a:rPr lang="en-US" altLang="zh-CN" dirty="0"/>
              <a:t>JavaScript</a:t>
            </a:r>
            <a:r>
              <a:rPr lang="zh-CN" altLang="en-US" dirty="0"/>
              <a:t>脚本和图片等文件视为静态资源。</a:t>
            </a:r>
            <a:endParaRPr lang="en-US" altLang="zh-CN" dirty="0"/>
          </a:p>
          <a:p>
            <a:r>
              <a:rPr lang="zh-CN" altLang="en-US" dirty="0"/>
              <a:t>静态资源的配置分别由</a:t>
            </a:r>
            <a:r>
              <a:rPr lang="en-US" altLang="zh-CN" dirty="0"/>
              <a:t>STATIC_URL</a:t>
            </a:r>
            <a:r>
              <a:rPr lang="zh-CN" altLang="en-US" dirty="0"/>
              <a:t>、</a:t>
            </a:r>
            <a:r>
              <a:rPr lang="en-US" altLang="zh-CN" dirty="0"/>
              <a:t>STATICFILES_DIRS</a:t>
            </a:r>
            <a:r>
              <a:rPr lang="zh-CN" altLang="en-US" dirty="0"/>
              <a:t>、</a:t>
            </a:r>
            <a:r>
              <a:rPr lang="en-US" altLang="zh-CN" dirty="0"/>
              <a:t>STATIC_ROOT</a:t>
            </a:r>
            <a:r>
              <a:rPr lang="zh-CN" altLang="en-US" dirty="0"/>
              <a:t>三个属性配置，默认情况下，</a:t>
            </a:r>
            <a:r>
              <a:rPr lang="en-US" altLang="zh-CN" dirty="0"/>
              <a:t>Django</a:t>
            </a:r>
            <a:r>
              <a:rPr lang="zh-CN" altLang="en-US" dirty="0"/>
              <a:t>只配置了</a:t>
            </a:r>
            <a:r>
              <a:rPr lang="en-US" altLang="zh-CN" dirty="0"/>
              <a:t>STATIC_URL</a:t>
            </a:r>
            <a:r>
              <a:rPr lang="zh-CN" altLang="en-US" dirty="0"/>
              <a:t>属性。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settings.py</a:t>
            </a:r>
            <a:r>
              <a:rPr lang="zh-CN" altLang="en-US" dirty="0"/>
              <a:t>中，项目默认的静态资源</a:t>
            </a:r>
            <a:r>
              <a:rPr lang="en-US" altLang="zh-CN" dirty="0"/>
              <a:t>URL</a:t>
            </a:r>
            <a:r>
              <a:rPr lang="zh-CN" altLang="en-US" dirty="0"/>
              <a:t>访问路径配置如下。</a:t>
            </a:r>
          </a:p>
          <a:p>
            <a:pPr lvl="1"/>
            <a:r>
              <a:rPr lang="en-US" altLang="zh-CN" dirty="0"/>
              <a:t>STATIC_URL = '/static/’</a:t>
            </a:r>
          </a:p>
          <a:p>
            <a:pPr lvl="1"/>
            <a:r>
              <a:rPr lang="zh-CN" altLang="en-US" dirty="0"/>
              <a:t>默认情况下，</a:t>
            </a:r>
            <a:r>
              <a:rPr lang="en-US" altLang="zh-CN" dirty="0"/>
              <a:t>Django</a:t>
            </a:r>
            <a:r>
              <a:rPr lang="zh-CN" altLang="en-US" dirty="0"/>
              <a:t>只能识别应用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static</a:t>
            </a:r>
            <a:r>
              <a:rPr lang="zh-CN" altLang="en-US" dirty="0"/>
              <a:t>文件夹里的静态资源。查找功能主要由</a:t>
            </a:r>
            <a:r>
              <a:rPr lang="en-US" altLang="zh-CN" dirty="0"/>
              <a:t>APP</a:t>
            </a:r>
            <a:r>
              <a:rPr lang="zh-CN" altLang="en-US" dirty="0"/>
              <a:t>列表</a:t>
            </a:r>
            <a:r>
              <a:rPr lang="en-US" altLang="zh-CN" dirty="0"/>
              <a:t>INSTALLED_APPS</a:t>
            </a:r>
            <a:r>
              <a:rPr lang="zh-CN" altLang="en-US" dirty="0"/>
              <a:t>的</a:t>
            </a:r>
            <a:r>
              <a:rPr lang="en-US" altLang="zh-CN" dirty="0" err="1"/>
              <a:t>staticfiles</a:t>
            </a:r>
            <a:r>
              <a:rPr lang="zh-CN" altLang="en-US" dirty="0"/>
              <a:t>实现。</a:t>
            </a:r>
            <a:endParaRPr lang="en-US" altLang="zh-CN" dirty="0"/>
          </a:p>
          <a:p>
            <a:r>
              <a:rPr lang="zh-CN" altLang="en-US" dirty="0"/>
              <a:t>但是应用</a:t>
            </a:r>
            <a:r>
              <a:rPr lang="en-US" altLang="zh-CN" dirty="0"/>
              <a:t>APP</a:t>
            </a:r>
            <a:r>
              <a:rPr lang="zh-CN" altLang="en-US" dirty="0"/>
              <a:t>中的</a:t>
            </a:r>
            <a:r>
              <a:rPr lang="en-US" altLang="zh-CN" dirty="0"/>
              <a:t>static</a:t>
            </a:r>
            <a:r>
              <a:rPr lang="zh-CN" altLang="en-US" dirty="0"/>
              <a:t>文件夹在创建项目时不会自动生成，需要自行在项目中创建，且文件夹不能改为其他名字，否则</a:t>
            </a:r>
            <a:r>
              <a:rPr lang="en-US" altLang="zh-CN" dirty="0"/>
              <a:t>Django</a:t>
            </a:r>
            <a:r>
              <a:rPr lang="zh-CN" altLang="en-US" dirty="0"/>
              <a:t>将无法识别。若将</a:t>
            </a:r>
            <a:r>
              <a:rPr lang="en-US" altLang="zh-CN" dirty="0"/>
              <a:t>static</a:t>
            </a:r>
            <a:r>
              <a:rPr lang="zh-CN" altLang="en-US" dirty="0"/>
              <a:t>文件夹放在项目目录中，也是无法识别的。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8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606" y="1844824"/>
            <a:ext cx="9781532" cy="4373096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在工程的应用的文件夹下创建一个</a:t>
            </a:r>
            <a:r>
              <a:rPr lang="en-US" altLang="zh-CN" dirty="0"/>
              <a:t>static</a:t>
            </a:r>
            <a:r>
              <a:rPr lang="zh-CN" altLang="en-US" dirty="0"/>
              <a:t>文件夹，在里面放一张图片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settings.py</a:t>
            </a:r>
            <a:r>
              <a:rPr lang="zh-CN" altLang="en-US" dirty="0"/>
              <a:t>中的</a:t>
            </a:r>
            <a:r>
              <a:rPr lang="en-US" altLang="zh-CN" dirty="0"/>
              <a:t>INSTALLED_APPS</a:t>
            </a:r>
            <a:r>
              <a:rPr lang="zh-CN" altLang="en-US" dirty="0"/>
              <a:t>最下方添加应用的名称</a:t>
            </a:r>
            <a:endParaRPr lang="en-US" altLang="zh-CN" dirty="0"/>
          </a:p>
          <a:p>
            <a:r>
              <a:rPr lang="zh-CN" altLang="en-US" dirty="0"/>
              <a:t>启动服务器，</a:t>
            </a:r>
            <a:r>
              <a:rPr lang="en-US" altLang="zh-CN" dirty="0">
                <a:hlinkClick r:id="rId2"/>
              </a:rPr>
              <a:t>http://127.0.0.1:8000/static/</a:t>
            </a:r>
            <a:r>
              <a:rPr lang="zh-CN" altLang="en-US" dirty="0"/>
              <a:t>图片名称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其中的“</a:t>
            </a:r>
            <a:r>
              <a:rPr lang="en-US" altLang="zh-CN" dirty="0">
                <a:solidFill>
                  <a:srgbClr val="FF0000"/>
                </a:solidFill>
              </a:rPr>
              <a:t>static”</a:t>
            </a:r>
            <a:r>
              <a:rPr lang="zh-CN" altLang="en-US" dirty="0">
                <a:solidFill>
                  <a:srgbClr val="FF0000"/>
                </a:solidFill>
              </a:rPr>
              <a:t>作为访问静态资源文件的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AF274-2797-42AB-B4B7-DF39776A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公共静态资源的访问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E5030-D9EC-430A-944C-18E1B911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有时，需要将静态文件放在项目根目录的子文件夹中，以便所有的应用共享。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在项目的根目录中创建文件夹</a:t>
            </a:r>
            <a:r>
              <a:rPr lang="en-US" altLang="zh-CN" dirty="0" err="1"/>
              <a:t>public_static</a:t>
            </a:r>
            <a:r>
              <a:rPr lang="zh-CN" altLang="en-US" dirty="0"/>
              <a:t>，其中放入一张图片。在</a:t>
            </a:r>
            <a:r>
              <a:rPr lang="en-US" altLang="zh-CN" dirty="0"/>
              <a:t>settings.py</a:t>
            </a:r>
            <a:r>
              <a:rPr lang="zh-CN" altLang="en-US" dirty="0"/>
              <a:t>中设置</a:t>
            </a:r>
            <a:r>
              <a:rPr lang="en-US" altLang="zh-CN" dirty="0"/>
              <a:t>STATICFILES_DIRS, </a:t>
            </a:r>
            <a:r>
              <a:rPr lang="zh-CN" altLang="en-US" dirty="0"/>
              <a:t>代码如下：</a:t>
            </a:r>
            <a:endParaRPr lang="en-US" altLang="zh-CN" dirty="0"/>
          </a:p>
          <a:p>
            <a:r>
              <a:rPr lang="en-US" altLang="zh-CN" sz="2800"/>
              <a:t>STATICFILES</a:t>
            </a:r>
            <a:r>
              <a:rPr lang="en-US" altLang="zh-CN" sz="2800" dirty="0"/>
              <a:t>_DIRS=[</a:t>
            </a:r>
            <a:r>
              <a:rPr lang="en-US" altLang="zh-CN" sz="2800" dirty="0" err="1"/>
              <a:t>os.path.join</a:t>
            </a:r>
            <a:r>
              <a:rPr lang="en-US" altLang="zh-CN" sz="2800" dirty="0"/>
              <a:t>(BASE_DIR,’</a:t>
            </a:r>
            <a:r>
              <a:rPr lang="en-US" altLang="zh-CN" sz="2800" dirty="0" err="1"/>
              <a:t>public_static</a:t>
            </a:r>
            <a:r>
              <a:rPr lang="en-US" altLang="zh-CN" sz="2800" dirty="0"/>
              <a:t>’),]</a:t>
            </a:r>
          </a:p>
          <a:p>
            <a:endParaRPr lang="en-US" altLang="zh-CN" sz="2800" dirty="0"/>
          </a:p>
          <a:p>
            <a:r>
              <a:rPr lang="zh-CN" altLang="en-US" sz="2800" dirty="0"/>
              <a:t>重启服务器，在浏览器中访问</a:t>
            </a:r>
            <a:r>
              <a:rPr lang="en-US" altLang="zh-CN" sz="2800" dirty="0">
                <a:hlinkClick r:id="rId2"/>
              </a:rPr>
              <a:t>http://127.0.0.1:8000/static/</a:t>
            </a:r>
            <a:r>
              <a:rPr lang="zh-CN" altLang="en-US" sz="2800" dirty="0"/>
              <a:t>图片名称</a:t>
            </a:r>
          </a:p>
        </p:txBody>
      </p:sp>
    </p:spTree>
    <p:extLst>
      <p:ext uri="{BB962C8B-B14F-4D97-AF65-F5344CB8AC3E}">
        <p14:creationId xmlns:p14="http://schemas.microsoft.com/office/powerpoint/2010/main" val="231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A1650-1D4B-428D-9498-1BF552C9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实践：在网页上输出九九乘法表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731E1-BE0C-413F-8628-F1A3D449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1.Python</a:t>
            </a:r>
            <a:r>
              <a:rPr lang="zh-CN" altLang="en-US" dirty="0"/>
              <a:t>语言写九九乘法表，将其放在一个字符串</a:t>
            </a:r>
            <a:r>
              <a:rPr lang="en-US" altLang="zh-CN" dirty="0"/>
              <a:t>str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 err="1"/>
              <a:t>url</a:t>
            </a:r>
            <a:r>
              <a:rPr lang="zh-CN" altLang="en-US" dirty="0"/>
              <a:t>中配置</a:t>
            </a:r>
            <a:r>
              <a:rPr lang="en-US" altLang="zh-CN" dirty="0" err="1"/>
              <a:t>multiplication_table</a:t>
            </a:r>
            <a:r>
              <a:rPr lang="zh-CN" altLang="en-US" dirty="0"/>
              <a:t>函数的路由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运行服务器，打开网页，显示九九乘法表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B3DE52-C0A7-463B-923A-74617C17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916" y="3284984"/>
            <a:ext cx="7776864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HttpResponse(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这是我的第一个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Django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网页！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81E13-9297-402A-8D36-6DD7885E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补充：配置媒体资源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D3106-D579-4109-84C9-63D29F54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一般情况下，静态资源存放</a:t>
            </a:r>
            <a:r>
              <a:rPr lang="en-US" altLang="zh-CN" dirty="0"/>
              <a:t>CSS</a:t>
            </a:r>
            <a:r>
              <a:rPr lang="zh-CN" altLang="en-US" dirty="0"/>
              <a:t>，</a:t>
            </a:r>
            <a:r>
              <a:rPr lang="en-US" altLang="zh-CN" dirty="0"/>
              <a:t>JS</a:t>
            </a:r>
            <a:r>
              <a:rPr lang="zh-CN" altLang="en-US" dirty="0"/>
              <a:t>以及一些常用图片，对于一些经常变动的资源，通常将其存放在媒体资源文件夹。媒体资源和静态资源是可以同时存在的，两者可以独立运行，互不影响。</a:t>
            </a:r>
            <a:endParaRPr lang="en-US" altLang="zh-CN" dirty="0"/>
          </a:p>
          <a:p>
            <a:r>
              <a:rPr lang="zh-CN" altLang="en-US" dirty="0"/>
              <a:t>媒体资源只有配置属性</a:t>
            </a:r>
            <a:r>
              <a:rPr lang="en-US" altLang="zh-CN" dirty="0"/>
              <a:t>MEDIA_URL</a:t>
            </a:r>
            <a:r>
              <a:rPr lang="zh-CN" altLang="en-US" dirty="0"/>
              <a:t>和</a:t>
            </a:r>
            <a:r>
              <a:rPr lang="en-US" altLang="zh-CN" dirty="0"/>
              <a:t>MEDIA_ROOT</a:t>
            </a:r>
            <a:r>
              <a:rPr lang="zh-CN" altLang="en-US" dirty="0"/>
              <a:t>，在项目的根目录中新建文件夹</a:t>
            </a:r>
            <a:r>
              <a:rPr lang="en-US" altLang="zh-CN" dirty="0"/>
              <a:t>media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120FA4-28C1-4092-8AD9-063BFDBAB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08" y="5301208"/>
            <a:ext cx="6337744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MEDIA_URL=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'/media/'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MEDIA_ROOT=os.path.join(BASE_DIR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'media'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6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A99DE-DAF0-4463-A245-73B6AC1C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配置属性后，还需将</a:t>
            </a:r>
            <a:r>
              <a:rPr lang="en-US" altLang="zh-CN" dirty="0"/>
              <a:t>media</a:t>
            </a:r>
            <a:r>
              <a:rPr lang="zh-CN" altLang="en-US" dirty="0"/>
              <a:t>文件夹注册到</a:t>
            </a:r>
            <a:r>
              <a:rPr lang="en-US" altLang="zh-CN" dirty="0"/>
              <a:t>Django</a:t>
            </a:r>
            <a:r>
              <a:rPr lang="zh-CN" altLang="en-US" dirty="0"/>
              <a:t>里，让</a:t>
            </a:r>
            <a:r>
              <a:rPr lang="en-US" altLang="zh-CN" dirty="0"/>
              <a:t>Django</a:t>
            </a:r>
            <a:r>
              <a:rPr lang="zh-CN" altLang="en-US" dirty="0"/>
              <a:t>知道如何找到媒体文件，否则无法在浏览器中访问该文件夹的文件信息。打开项目的</a:t>
            </a:r>
            <a:r>
              <a:rPr lang="en-US" altLang="zh-CN" dirty="0"/>
              <a:t>urls.py</a:t>
            </a:r>
            <a:r>
              <a:rPr lang="zh-CN" altLang="en-US" dirty="0"/>
              <a:t>文件，为媒体文件夹</a:t>
            </a:r>
            <a:r>
              <a:rPr lang="en-US" altLang="zh-CN" dirty="0"/>
              <a:t>media</a:t>
            </a:r>
            <a:r>
              <a:rPr lang="zh-CN" altLang="en-US" dirty="0"/>
              <a:t>添加相应的路由地址，代码如下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sz="3200" dirty="0"/>
              <a:t>重启服务器，在浏览器中访问</a:t>
            </a:r>
            <a:r>
              <a:rPr lang="en-US" altLang="zh-CN" sz="3200" dirty="0">
                <a:hlinkClick r:id="rId2"/>
              </a:rPr>
              <a:t>http://127.0.0.1:8000/media/</a:t>
            </a:r>
            <a:r>
              <a:rPr lang="zh-CN" altLang="en-US" sz="3200" dirty="0"/>
              <a:t>图片名称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22ABB4-8506-4C3D-93ED-B490AB20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92" y="4149080"/>
            <a:ext cx="978153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re_path(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'media/(?P&lt;path&gt;.*)'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'document_root'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:settings.MEDIA_ROOT}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'media'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7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B73DD-36E2-46BB-AC50-D19D0C22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章 </a:t>
            </a:r>
            <a:r>
              <a:rPr lang="en-US" altLang="zh-CN" dirty="0"/>
              <a:t>Django</a:t>
            </a:r>
            <a:r>
              <a:rPr lang="zh-CN" altLang="en-US" dirty="0"/>
              <a:t>配置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346C9-7ED6-4994-A6FD-487828DC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本章主要内容：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/>
              <a:t>Django</a:t>
            </a:r>
            <a:r>
              <a:rPr lang="zh-CN" altLang="zh-CN" dirty="0"/>
              <a:t>项目的配置文件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800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A1650-1D4B-428D-9498-1BF552C9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Django</a:t>
            </a:r>
            <a:r>
              <a:rPr lang="zh-CN" altLang="en-US" dirty="0"/>
              <a:t>项目的配置文件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731E1-BE0C-413F-8628-F1A3D449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Django</a:t>
            </a:r>
            <a:r>
              <a:rPr lang="zh-CN" altLang="zh-CN" dirty="0"/>
              <a:t>项目的配置文件为</a:t>
            </a:r>
            <a:r>
              <a:rPr lang="en-US" altLang="zh-CN" dirty="0"/>
              <a:t>settings.py</a:t>
            </a:r>
            <a:r>
              <a:rPr lang="zh-CN" altLang="zh-CN" dirty="0"/>
              <a:t>，在执行</a:t>
            </a:r>
            <a:r>
              <a:rPr lang="en-US" altLang="zh-CN" dirty="0"/>
              <a:t>django-admin startproject</a:t>
            </a:r>
            <a:r>
              <a:rPr lang="zh-CN" altLang="zh-CN" dirty="0"/>
              <a:t>命令创建项目时会自动生成该文件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本节主要内容</a:t>
            </a:r>
            <a:endParaRPr lang="en-US" altLang="zh-CN" dirty="0"/>
          </a:p>
          <a:p>
            <a:r>
              <a:rPr lang="zh-CN" altLang="zh-CN" dirty="0"/>
              <a:t>基本配置</a:t>
            </a:r>
          </a:p>
          <a:p>
            <a:r>
              <a:rPr lang="zh-CN" altLang="zh-CN" dirty="0"/>
              <a:t>模板配置</a:t>
            </a:r>
          </a:p>
          <a:p>
            <a:r>
              <a:rPr lang="zh-CN" altLang="zh-CN" dirty="0"/>
              <a:t>数据库配置</a:t>
            </a:r>
          </a:p>
          <a:p>
            <a:r>
              <a:rPr lang="zh-CN" altLang="zh-CN" dirty="0"/>
              <a:t>静态资源配置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24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DC1E0-162A-474C-B5D4-8ECA11F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</a:t>
            </a:r>
            <a:r>
              <a:rPr lang="zh-CN" altLang="en-US" dirty="0"/>
              <a:t>　基本配置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8971F-EE9E-4F5F-B859-96A2A52E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settings.py</a:t>
            </a:r>
            <a:r>
              <a:rPr lang="zh-CN" altLang="zh-CN" dirty="0"/>
              <a:t>文件的主要代码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67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DE4F9-DBDE-4F1D-B02A-7DE791E8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682A0-DA0C-4F59-BACF-328BE929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settings.py</a:t>
            </a:r>
            <a:r>
              <a:rPr lang="zh-CN" altLang="en-US" dirty="0"/>
              <a:t>文件中主要的配置变量说明如下。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BASE_DIR</a:t>
            </a:r>
          </a:p>
          <a:p>
            <a:r>
              <a:rPr lang="zh-CN" altLang="en-US" dirty="0"/>
              <a:t>设置项目在系统中的实际路径。该代码在创建项目时自动生成，一般情况下无须修改。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SECRET_KEY</a:t>
            </a:r>
          </a:p>
          <a:p>
            <a:r>
              <a:rPr lang="zh-CN" altLang="en-US" dirty="0"/>
              <a:t>值是自动生成的一个随机数，用于重要数据的加密处理，如用户密码、</a:t>
            </a:r>
            <a:r>
              <a:rPr lang="en-US" altLang="zh-CN" dirty="0"/>
              <a:t>CSRF</a:t>
            </a:r>
            <a:r>
              <a:rPr lang="zh-CN" altLang="en-US" dirty="0"/>
              <a:t>机制、</a:t>
            </a:r>
            <a:r>
              <a:rPr lang="en-US" altLang="zh-CN" dirty="0"/>
              <a:t>Session</a:t>
            </a:r>
            <a:r>
              <a:rPr lang="zh-CN" altLang="en-US" dirty="0"/>
              <a:t>会话等数据的加密。在部署项目时，应妥善保管</a:t>
            </a:r>
            <a:r>
              <a:rPr lang="en-US" altLang="zh-CN" dirty="0"/>
              <a:t>SECRET_KEY</a:t>
            </a:r>
            <a:r>
              <a:rPr lang="zh-CN" altLang="en-US" dirty="0"/>
              <a:t>，避免泄密。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03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05E3D-0A1B-4D7B-8F18-C91D38A9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补充：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AF4A4-77B7-459A-A581-31E0E884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用户密码：</a:t>
            </a:r>
            <a:r>
              <a:rPr lang="en-US" altLang="zh-CN" dirty="0"/>
              <a:t>Django</a:t>
            </a:r>
            <a:r>
              <a:rPr lang="zh-CN" altLang="en-US" dirty="0"/>
              <a:t>内置一套</a:t>
            </a:r>
            <a:r>
              <a:rPr lang="en-US" altLang="zh-CN" dirty="0"/>
              <a:t>Auth</a:t>
            </a:r>
            <a:r>
              <a:rPr lang="zh-CN" altLang="en-US" dirty="0"/>
              <a:t>认证系统，该系统具有用户认证和存储用户信息等功能，在创建用户的时候，将用户密码通过密钥进行加密处理，保证用户的安全。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CSRF</a:t>
            </a:r>
            <a:r>
              <a:rPr lang="zh-CN" altLang="en-US" dirty="0"/>
              <a:t>机制：该机制主要用于表单的提交，防止窃取网站的用户信息来制造恶意请求。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会话</a:t>
            </a:r>
            <a:r>
              <a:rPr lang="en-US" altLang="zh-CN" dirty="0"/>
              <a:t>Session</a:t>
            </a:r>
            <a:r>
              <a:rPr lang="zh-CN" altLang="en-US" dirty="0"/>
              <a:t>：</a:t>
            </a:r>
            <a:r>
              <a:rPr lang="en-US" altLang="zh-CN" dirty="0"/>
              <a:t>Session</a:t>
            </a:r>
            <a:r>
              <a:rPr lang="zh-CN" altLang="en-US" dirty="0"/>
              <a:t>的信息存放在</a:t>
            </a:r>
            <a:r>
              <a:rPr lang="en-US" altLang="zh-CN" dirty="0"/>
              <a:t>cookie</a:t>
            </a:r>
            <a:r>
              <a:rPr lang="zh-CN" altLang="en-US" dirty="0"/>
              <a:t>中，以一串随机的字符串表示，用于标识当前访问网站的用户身份，记录相关用户信息。</a:t>
            </a:r>
          </a:p>
        </p:txBody>
      </p:sp>
    </p:spTree>
    <p:extLst>
      <p:ext uri="{BB962C8B-B14F-4D97-AF65-F5344CB8AC3E}">
        <p14:creationId xmlns:p14="http://schemas.microsoft.com/office/powerpoint/2010/main" val="32281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732B4-2E0A-4E61-8742-00885654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ADBC3-CBEB-450E-A5C1-874F56E1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</a:t>
            </a:r>
            <a:r>
              <a:rPr lang="en-US" altLang="zh-CN" b="1" dirty="0"/>
              <a:t>DEBUG</a:t>
            </a:r>
            <a:r>
              <a:rPr lang="zh-CN" altLang="zh-CN" b="1" dirty="0"/>
              <a:t>和</a:t>
            </a:r>
            <a:r>
              <a:rPr lang="en-US" altLang="zh-CN" b="1" dirty="0"/>
              <a:t>ALLOWED_HOSTS</a:t>
            </a:r>
            <a:endParaRPr lang="zh-CN" altLang="zh-CN" b="1" dirty="0"/>
          </a:p>
          <a:p>
            <a:r>
              <a:rPr lang="en-US" altLang="zh-CN" dirty="0"/>
              <a:t>DEBUG</a:t>
            </a:r>
            <a:r>
              <a:rPr lang="zh-CN" altLang="zh-CN" dirty="0"/>
              <a:t>变量值默认为</a:t>
            </a:r>
            <a:r>
              <a:rPr lang="en-US" altLang="zh-CN" dirty="0"/>
              <a:t>True</a:t>
            </a:r>
            <a:r>
              <a:rPr lang="zh-CN" altLang="zh-CN" dirty="0"/>
              <a:t>，表示项目处于调试模式，即开发阶段。项目完成进行部署时，应将其设置为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ALLOWED_HOSTS</a:t>
            </a:r>
            <a:r>
              <a:rPr lang="zh-CN" altLang="zh-CN" dirty="0"/>
              <a:t>变量为可访问项目</a:t>
            </a:r>
            <a:r>
              <a:rPr lang="en-US" altLang="zh-CN" dirty="0"/>
              <a:t>Web</a:t>
            </a:r>
            <a:r>
              <a:rPr lang="zh-CN" altLang="zh-CN" dirty="0"/>
              <a:t>站点的域名，默认为空。当</a:t>
            </a:r>
            <a:r>
              <a:rPr lang="en-US" altLang="zh-CN" dirty="0"/>
              <a:t>DEBUG</a:t>
            </a:r>
            <a:r>
              <a:rPr lang="zh-CN" altLang="zh-CN" dirty="0"/>
              <a:t>变量值为</a:t>
            </a:r>
            <a:r>
              <a:rPr lang="en-US" altLang="zh-CN" dirty="0"/>
              <a:t>True</a:t>
            </a:r>
            <a:r>
              <a:rPr lang="zh-CN" altLang="zh-CN" dirty="0"/>
              <a:t>，且</a:t>
            </a:r>
            <a:r>
              <a:rPr lang="en-US" altLang="zh-CN" dirty="0"/>
              <a:t>ALLOWED_HOSTS</a:t>
            </a:r>
            <a:r>
              <a:rPr lang="zh-CN" altLang="zh-CN" dirty="0"/>
              <a:t>变量值为空时，只允许用</a:t>
            </a:r>
            <a:r>
              <a:rPr lang="en-US" altLang="zh-CN" dirty="0"/>
              <a:t>localhost</a:t>
            </a:r>
            <a:r>
              <a:rPr lang="zh-CN" altLang="zh-CN" dirty="0"/>
              <a:t>或</a:t>
            </a:r>
            <a:r>
              <a:rPr lang="en-US" altLang="zh-CN" dirty="0"/>
              <a:t>127.0.0.1</a:t>
            </a:r>
            <a:r>
              <a:rPr lang="zh-CN" altLang="zh-CN" dirty="0"/>
              <a:t>访问项目</a:t>
            </a:r>
            <a:r>
              <a:rPr lang="en-US" altLang="zh-CN" dirty="0"/>
              <a:t>Web</a:t>
            </a:r>
            <a:r>
              <a:rPr lang="zh-CN" altLang="zh-CN" dirty="0"/>
              <a:t>站点。在部署项目时，</a:t>
            </a:r>
            <a:r>
              <a:rPr lang="en-US" altLang="zh-CN" dirty="0"/>
              <a:t>DEBUG</a:t>
            </a:r>
            <a:r>
              <a:rPr lang="zh-CN" altLang="zh-CN" dirty="0"/>
              <a:t>变量值为</a:t>
            </a:r>
            <a:r>
              <a:rPr lang="en-US" altLang="zh-CN" dirty="0"/>
              <a:t>False</a:t>
            </a:r>
            <a:r>
              <a:rPr lang="zh-CN" altLang="zh-CN" dirty="0"/>
              <a:t>，此时必须设置</a:t>
            </a:r>
            <a:r>
              <a:rPr lang="en-US" altLang="zh-CN" dirty="0"/>
              <a:t>ALLOWED_HOSTS</a:t>
            </a:r>
            <a:r>
              <a:rPr lang="zh-CN" altLang="zh-CN" dirty="0"/>
              <a:t>，否则项目将无法启动。例如，可设置</a:t>
            </a:r>
            <a:r>
              <a:rPr lang="en-US" altLang="zh-CN" dirty="0"/>
              <a:t>ALLOWED_HOSTS=['*']</a:t>
            </a:r>
            <a:r>
              <a:rPr lang="zh-CN" altLang="zh-CN" dirty="0"/>
              <a:t>，允许所有域名访问。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49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3145-CE2F-4F40-A5BF-29098FFF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4F0B9-75FB-410D-82D3-40655ECB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INSTALLED_APPS</a:t>
            </a:r>
          </a:p>
          <a:p>
            <a:r>
              <a:rPr lang="zh-CN" altLang="en-US" dirty="0"/>
              <a:t>用于注册在项目中使用的应用，默认包含了</a:t>
            </a:r>
            <a:r>
              <a:rPr lang="en-US" altLang="zh-CN" dirty="0"/>
              <a:t>Django</a:t>
            </a:r>
            <a:r>
              <a:rPr lang="zh-CN" altLang="en-US" dirty="0"/>
              <a:t>内置的部分应用。</a:t>
            </a:r>
          </a:p>
          <a:p>
            <a:pPr lvl="1"/>
            <a:r>
              <a:rPr lang="en-US" altLang="zh-CN" dirty="0" err="1"/>
              <a:t>django.contrib.admin</a:t>
            </a:r>
            <a:r>
              <a:rPr lang="zh-CN" altLang="en-US" dirty="0"/>
              <a:t>：用于网站后台数据管理。</a:t>
            </a:r>
          </a:p>
          <a:p>
            <a:pPr lvl="1"/>
            <a:r>
              <a:rPr lang="en-US" altLang="zh-CN" dirty="0" err="1"/>
              <a:t>django.contrib.auth</a:t>
            </a:r>
            <a:r>
              <a:rPr lang="zh-CN" altLang="en-US" dirty="0"/>
              <a:t>：用于用户认证。</a:t>
            </a:r>
          </a:p>
          <a:p>
            <a:pPr lvl="1"/>
            <a:r>
              <a:rPr lang="en-US" altLang="zh-CN" dirty="0" err="1"/>
              <a:t>django.contrib.contenttype</a:t>
            </a:r>
            <a:r>
              <a:rPr lang="zh-CN" altLang="en-US" dirty="0"/>
              <a:t>：用于管理项目中的应用和模型信息。</a:t>
            </a:r>
          </a:p>
          <a:p>
            <a:pPr lvl="1"/>
            <a:r>
              <a:rPr lang="en-US" altLang="zh-CN" dirty="0" err="1"/>
              <a:t>django.contrib.sessions</a:t>
            </a:r>
            <a:r>
              <a:rPr lang="zh-CN" altLang="en-US" dirty="0"/>
              <a:t>：用于会话（</a:t>
            </a:r>
            <a:r>
              <a:rPr lang="en-US" altLang="zh-CN" dirty="0"/>
              <a:t>Session</a:t>
            </a:r>
            <a:r>
              <a:rPr lang="zh-CN" altLang="en-US" dirty="0"/>
              <a:t>）控制。</a:t>
            </a:r>
          </a:p>
          <a:p>
            <a:pPr lvl="1"/>
            <a:r>
              <a:rPr lang="en-US" altLang="zh-CN" dirty="0" err="1"/>
              <a:t>django.contrib.messages</a:t>
            </a:r>
            <a:r>
              <a:rPr lang="zh-CN" altLang="en-US" dirty="0"/>
              <a:t>：用于消息框架。</a:t>
            </a:r>
          </a:p>
          <a:p>
            <a:pPr lvl="1"/>
            <a:r>
              <a:rPr lang="en-US" altLang="zh-CN" dirty="0" err="1"/>
              <a:t>django.contrib.staticfiles</a:t>
            </a:r>
            <a:r>
              <a:rPr lang="zh-CN" altLang="en-US" dirty="0"/>
              <a:t>：用于静态文件管理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6223</TotalTime>
  <Words>1707</Words>
  <Application>Microsoft Office PowerPoint</Application>
  <PresentationFormat>自定义</PresentationFormat>
  <Paragraphs>126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方正姚体</vt:lpstr>
      <vt:lpstr>宋体</vt:lpstr>
      <vt:lpstr>Arial</vt:lpstr>
      <vt:lpstr>Corbel</vt:lpstr>
      <vt:lpstr>Palatino Linotype</vt:lpstr>
      <vt:lpstr>Wingdings</vt:lpstr>
      <vt:lpstr>带状</vt:lpstr>
      <vt:lpstr>Python Web开发基础教程 （Django版）</vt:lpstr>
      <vt:lpstr>1.4 实践：在网页上输出九九乘法表</vt:lpstr>
      <vt:lpstr>第2章 Django配置</vt:lpstr>
      <vt:lpstr>2.1 Django项目的配置文件</vt:lpstr>
      <vt:lpstr>2.1.1　基本配置</vt:lpstr>
      <vt:lpstr>PowerPoint 演示文稿</vt:lpstr>
      <vt:lpstr>补充：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2.1.2　模板配置 </vt:lpstr>
      <vt:lpstr>PowerPoint 演示文稿</vt:lpstr>
      <vt:lpstr>补充：</vt:lpstr>
      <vt:lpstr>2.1.3　数据库配置</vt:lpstr>
      <vt:lpstr>2.1.4　静态资源配置</vt:lpstr>
      <vt:lpstr>PowerPoint 演示文稿</vt:lpstr>
      <vt:lpstr>公共静态资源的访问</vt:lpstr>
      <vt:lpstr>补充：配置媒体资源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Python3基础教程</dc:title>
  <dc:creator>china xbg</dc:creator>
  <cp:lastModifiedBy>luoxiaoyao</cp:lastModifiedBy>
  <cp:revision>43</cp:revision>
  <dcterms:created xsi:type="dcterms:W3CDTF">2019-11-26T13:46:35Z</dcterms:created>
  <dcterms:modified xsi:type="dcterms:W3CDTF">2021-09-07T07:17:29Z</dcterms:modified>
</cp:coreProperties>
</file>