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7" r:id="rId2"/>
    <p:sldId id="275" r:id="rId3"/>
    <p:sldId id="384" r:id="rId4"/>
    <p:sldId id="385" r:id="rId5"/>
    <p:sldId id="276" r:id="rId6"/>
    <p:sldId id="283" r:id="rId7"/>
    <p:sldId id="391" r:id="rId8"/>
    <p:sldId id="388" r:id="rId9"/>
    <p:sldId id="389" r:id="rId10"/>
    <p:sldId id="390" r:id="rId11"/>
    <p:sldId id="284" r:id="rId12"/>
    <p:sldId id="285" r:id="rId13"/>
    <p:sldId id="392" r:id="rId14"/>
    <p:sldId id="288" r:id="rId1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15" autoAdjust="0"/>
  </p:normalViewPr>
  <p:slideViewPr>
    <p:cSldViewPr>
      <p:cViewPr varScale="1">
        <p:scale>
          <a:sx n="83" d="100"/>
          <a:sy n="83" d="100"/>
        </p:scale>
        <p:origin x="440" y="56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a xbg" userId="ac6fa5638fb44066" providerId="LiveId" clId="{D8888800-D03D-4A21-AF1D-75225A49D194}"/>
    <pc:docChg chg="undo custSel addSld delSld modSld">
      <pc:chgData name="china xbg" userId="ac6fa5638fb44066" providerId="LiveId" clId="{D8888800-D03D-4A21-AF1D-75225A49D194}" dt="2019-12-05T13:41:51.769" v="1451" actId="2696"/>
      <pc:docMkLst>
        <pc:docMk/>
      </pc:docMkLst>
      <pc:sldChg chg="modAnim">
        <pc:chgData name="china xbg" userId="ac6fa5638fb44066" providerId="LiveId" clId="{D8888800-D03D-4A21-AF1D-75225A49D194}" dt="2019-12-02T12:39:04.872" v="1"/>
        <pc:sldMkLst>
          <pc:docMk/>
          <pc:sldMk cId="414129567" sldId="277"/>
        </pc:sldMkLst>
      </pc:sldChg>
      <pc:sldChg chg="modAnim">
        <pc:chgData name="china xbg" userId="ac6fa5638fb44066" providerId="LiveId" clId="{D8888800-D03D-4A21-AF1D-75225A49D194}" dt="2019-12-02T13:21:27.897" v="256"/>
        <pc:sldMkLst>
          <pc:docMk/>
          <pc:sldMk cId="660859497" sldId="279"/>
        </pc:sldMkLst>
      </pc:sldChg>
      <pc:sldChg chg="addSp delSp">
        <pc:chgData name="china xbg" userId="ac6fa5638fb44066" providerId="LiveId" clId="{D8888800-D03D-4A21-AF1D-75225A49D194}" dt="2019-12-02T12:49:01.413" v="3"/>
        <pc:sldMkLst>
          <pc:docMk/>
          <pc:sldMk cId="4077651019" sldId="290"/>
        </pc:sldMkLst>
        <pc:spChg chg="add del">
          <ac:chgData name="china xbg" userId="ac6fa5638fb44066" providerId="LiveId" clId="{D8888800-D03D-4A21-AF1D-75225A49D194}" dt="2019-12-02T12:49:01.413" v="3"/>
          <ac:spMkLst>
            <pc:docMk/>
            <pc:sldMk cId="4077651019" sldId="290"/>
            <ac:spMk id="4" creationId="{4A8B6347-54B6-432A-9E0D-EEF6829F728A}"/>
          </ac:spMkLst>
        </pc:spChg>
      </pc:sldChg>
      <pc:sldChg chg="modSp">
        <pc:chgData name="china xbg" userId="ac6fa5638fb44066" providerId="LiveId" clId="{D8888800-D03D-4A21-AF1D-75225A49D194}" dt="2019-12-02T13:13:27.330" v="251"/>
        <pc:sldMkLst>
          <pc:docMk/>
          <pc:sldMk cId="1607919022" sldId="294"/>
        </pc:sldMkLst>
        <pc:spChg chg="mod">
          <ac:chgData name="china xbg" userId="ac6fa5638fb44066" providerId="LiveId" clId="{D8888800-D03D-4A21-AF1D-75225A49D194}" dt="2019-12-02T13:13:27.330" v="251"/>
          <ac:spMkLst>
            <pc:docMk/>
            <pc:sldMk cId="1607919022" sldId="294"/>
            <ac:spMk id="3" creationId="{858692BE-7D61-47FB-94A9-56CE16493D52}"/>
          </ac:spMkLst>
        </pc:spChg>
      </pc:sldChg>
      <pc:sldChg chg="modSp">
        <pc:chgData name="china xbg" userId="ac6fa5638fb44066" providerId="LiveId" clId="{D8888800-D03D-4A21-AF1D-75225A49D194}" dt="2019-12-02T13:17:40.900" v="254" actId="14100"/>
        <pc:sldMkLst>
          <pc:docMk/>
          <pc:sldMk cId="4025075754" sldId="295"/>
        </pc:sldMkLst>
        <pc:spChg chg="mod">
          <ac:chgData name="china xbg" userId="ac6fa5638fb44066" providerId="LiveId" clId="{D8888800-D03D-4A21-AF1D-75225A49D194}" dt="2019-12-02T13:17:40.900" v="254" actId="14100"/>
          <ac:spMkLst>
            <pc:docMk/>
            <pc:sldMk cId="4025075754" sldId="295"/>
            <ac:spMk id="3" creationId="{858692BE-7D61-47FB-94A9-56CE16493D52}"/>
          </ac:spMkLst>
        </pc:spChg>
      </pc:sldChg>
      <pc:sldChg chg="modSp">
        <pc:chgData name="china xbg" userId="ac6fa5638fb44066" providerId="LiveId" clId="{D8888800-D03D-4A21-AF1D-75225A49D194}" dt="2019-12-02T13:00:55.429" v="243" actId="207"/>
        <pc:sldMkLst>
          <pc:docMk/>
          <pc:sldMk cId="3766011755" sldId="296"/>
        </pc:sldMkLst>
        <pc:spChg chg="mod">
          <ac:chgData name="china xbg" userId="ac6fa5638fb44066" providerId="LiveId" clId="{D8888800-D03D-4A21-AF1D-75225A49D194}" dt="2019-12-02T13:00:55.429" v="243" actId="207"/>
          <ac:spMkLst>
            <pc:docMk/>
            <pc:sldMk cId="3766011755" sldId="296"/>
            <ac:spMk id="3" creationId="{858692BE-7D61-47FB-94A9-56CE16493D52}"/>
          </ac:spMkLst>
        </pc:spChg>
      </pc:sldChg>
      <pc:sldChg chg="modSp">
        <pc:chgData name="china xbg" userId="ac6fa5638fb44066" providerId="LiveId" clId="{D8888800-D03D-4A21-AF1D-75225A49D194}" dt="2019-12-02T13:48:19.334" v="266" actId="1076"/>
        <pc:sldMkLst>
          <pc:docMk/>
          <pc:sldMk cId="2054173429" sldId="305"/>
        </pc:sldMkLst>
        <pc:spChg chg="mod">
          <ac:chgData name="china xbg" userId="ac6fa5638fb44066" providerId="LiveId" clId="{D8888800-D03D-4A21-AF1D-75225A49D194}" dt="2019-12-02T13:48:19.334" v="266" actId="1076"/>
          <ac:spMkLst>
            <pc:docMk/>
            <pc:sldMk cId="2054173429" sldId="305"/>
            <ac:spMk id="3" creationId="{2F6F6C75-77FF-4DAF-B10E-2D7896E2037A}"/>
          </ac:spMkLst>
        </pc:spChg>
      </pc:sldChg>
      <pc:sldChg chg="modSp add del">
        <pc:chgData name="china xbg" userId="ac6fa5638fb44066" providerId="LiveId" clId="{D8888800-D03D-4A21-AF1D-75225A49D194}" dt="2019-12-02T13:00:08.885" v="242" actId="2696"/>
        <pc:sldMkLst>
          <pc:docMk/>
          <pc:sldMk cId="1765687468" sldId="308"/>
        </pc:sldMkLst>
        <pc:spChg chg="mod">
          <ac:chgData name="china xbg" userId="ac6fa5638fb44066" providerId="LiveId" clId="{D8888800-D03D-4A21-AF1D-75225A49D194}" dt="2019-12-02T12:54:57.096" v="241"/>
          <ac:spMkLst>
            <pc:docMk/>
            <pc:sldMk cId="1765687468" sldId="308"/>
            <ac:spMk id="2" creationId="{00000000-0000-0000-0000-000000000000}"/>
          </ac:spMkLst>
        </pc:spChg>
        <pc:spChg chg="mod">
          <ac:chgData name="china xbg" userId="ac6fa5638fb44066" providerId="LiveId" clId="{D8888800-D03D-4A21-AF1D-75225A49D194}" dt="2019-12-02T12:51:24.877" v="148" actId="404"/>
          <ac:spMkLst>
            <pc:docMk/>
            <pc:sldMk cId="1765687468" sldId="308"/>
            <ac:spMk id="3" creationId="{00000000-0000-0000-0000-000000000000}"/>
          </ac:spMkLst>
        </pc:spChg>
      </pc:sldChg>
      <pc:sldChg chg="addSp delSp modSp add modAnim">
        <pc:chgData name="china xbg" userId="ac6fa5638fb44066" providerId="LiveId" clId="{D8888800-D03D-4A21-AF1D-75225A49D194}" dt="2019-12-03T11:51:07.605" v="700"/>
        <pc:sldMkLst>
          <pc:docMk/>
          <pc:sldMk cId="2719933806" sldId="308"/>
        </pc:sldMkLst>
        <pc:spChg chg="mod">
          <ac:chgData name="china xbg" userId="ac6fa5638fb44066" providerId="LiveId" clId="{D8888800-D03D-4A21-AF1D-75225A49D194}" dt="2019-12-03T11:43:11.784" v="271" actId="6549"/>
          <ac:spMkLst>
            <pc:docMk/>
            <pc:sldMk cId="2719933806" sldId="308"/>
            <ac:spMk id="3" creationId="{F6A41859-6C51-4828-8918-DD9C30ABEAEB}"/>
          </ac:spMkLst>
        </pc:spChg>
        <pc:spChg chg="add del mod">
          <ac:chgData name="china xbg" userId="ac6fa5638fb44066" providerId="LiveId" clId="{D8888800-D03D-4A21-AF1D-75225A49D194}" dt="2019-12-03T11:43:52.325" v="276" actId="478"/>
          <ac:spMkLst>
            <pc:docMk/>
            <pc:sldMk cId="2719933806" sldId="308"/>
            <ac:spMk id="5" creationId="{92FC785A-3AB2-4B85-AFFB-BC8922AEA743}"/>
          </ac:spMkLst>
        </pc:spChg>
        <pc:spChg chg="add mod">
          <ac:chgData name="china xbg" userId="ac6fa5638fb44066" providerId="LiveId" clId="{D8888800-D03D-4A21-AF1D-75225A49D194}" dt="2019-12-03T11:46:45.243" v="376" actId="14100"/>
          <ac:spMkLst>
            <pc:docMk/>
            <pc:sldMk cId="2719933806" sldId="308"/>
            <ac:spMk id="6" creationId="{5112B354-52C8-40F9-AC50-2ED266096E13}"/>
          </ac:spMkLst>
        </pc:spChg>
        <pc:spChg chg="add mod">
          <ac:chgData name="china xbg" userId="ac6fa5638fb44066" providerId="LiveId" clId="{D8888800-D03D-4A21-AF1D-75225A49D194}" dt="2019-12-03T11:46:51.044" v="378" actId="14100"/>
          <ac:spMkLst>
            <pc:docMk/>
            <pc:sldMk cId="2719933806" sldId="308"/>
            <ac:spMk id="7" creationId="{A7F8357A-6B99-45DB-B0EE-86493B348B30}"/>
          </ac:spMkLst>
        </pc:spChg>
        <pc:spChg chg="add mod">
          <ac:chgData name="china xbg" userId="ac6fa5638fb44066" providerId="LiveId" clId="{D8888800-D03D-4A21-AF1D-75225A49D194}" dt="2019-12-03T11:48:03.951" v="472" actId="14100"/>
          <ac:spMkLst>
            <pc:docMk/>
            <pc:sldMk cId="2719933806" sldId="308"/>
            <ac:spMk id="8" creationId="{94F958D0-6A07-404D-B9D1-2BF3EC850EE1}"/>
          </ac:spMkLst>
        </pc:spChg>
        <pc:spChg chg="add mod">
          <ac:chgData name="china xbg" userId="ac6fa5638fb44066" providerId="LiveId" clId="{D8888800-D03D-4A21-AF1D-75225A49D194}" dt="2019-12-03T11:50:05.054" v="688" actId="14100"/>
          <ac:spMkLst>
            <pc:docMk/>
            <pc:sldMk cId="2719933806" sldId="308"/>
            <ac:spMk id="9" creationId="{9AE89DA7-F013-44CE-884E-160B9821EF6A}"/>
          </ac:spMkLst>
        </pc:spChg>
        <pc:picChg chg="add mod">
          <ac:chgData name="china xbg" userId="ac6fa5638fb44066" providerId="LiveId" clId="{D8888800-D03D-4A21-AF1D-75225A49D194}" dt="2019-12-03T11:43:19.883" v="273" actId="1076"/>
          <ac:picMkLst>
            <pc:docMk/>
            <pc:sldMk cId="2719933806" sldId="308"/>
            <ac:picMk id="4" creationId="{EB9D0D19-296B-414A-AEF5-59165FAB15BD}"/>
          </ac:picMkLst>
        </pc:picChg>
      </pc:sldChg>
      <pc:sldChg chg="addSp delSp modSp add modAnim">
        <pc:chgData name="china xbg" userId="ac6fa5638fb44066" providerId="LiveId" clId="{D8888800-D03D-4A21-AF1D-75225A49D194}" dt="2019-12-03T12:14:33.505" v="1089" actId="1076"/>
        <pc:sldMkLst>
          <pc:docMk/>
          <pc:sldMk cId="2181901685" sldId="309"/>
        </pc:sldMkLst>
        <pc:spChg chg="del mod">
          <ac:chgData name="china xbg" userId="ac6fa5638fb44066" providerId="LiveId" clId="{D8888800-D03D-4A21-AF1D-75225A49D194}" dt="2019-12-03T12:01:19.579" v="702" actId="478"/>
          <ac:spMkLst>
            <pc:docMk/>
            <pc:sldMk cId="2181901685" sldId="309"/>
            <ac:spMk id="3" creationId="{F6A41859-6C51-4828-8918-DD9C30ABEAEB}"/>
          </ac:spMkLst>
        </pc:spChg>
        <pc:spChg chg="add mod">
          <ac:chgData name="china xbg" userId="ac6fa5638fb44066" providerId="LiveId" clId="{D8888800-D03D-4A21-AF1D-75225A49D194}" dt="2019-12-03T12:14:33.505" v="1089" actId="1076"/>
          <ac:spMkLst>
            <pc:docMk/>
            <pc:sldMk cId="2181901685" sldId="309"/>
            <ac:spMk id="5" creationId="{BEC58F75-7EBC-455A-B77A-FBDEE881A4AC}"/>
          </ac:spMkLst>
        </pc:spChg>
        <pc:spChg chg="add mod">
          <ac:chgData name="china xbg" userId="ac6fa5638fb44066" providerId="LiveId" clId="{D8888800-D03D-4A21-AF1D-75225A49D194}" dt="2019-12-03T12:14:33.505" v="1089" actId="1076"/>
          <ac:spMkLst>
            <pc:docMk/>
            <pc:sldMk cId="2181901685" sldId="309"/>
            <ac:spMk id="6" creationId="{0A781EFA-8214-4E57-B5BB-BAC678B9AC8C}"/>
          </ac:spMkLst>
        </pc:spChg>
        <pc:spChg chg="add mod">
          <ac:chgData name="china xbg" userId="ac6fa5638fb44066" providerId="LiveId" clId="{D8888800-D03D-4A21-AF1D-75225A49D194}" dt="2019-12-03T12:14:33.505" v="1089" actId="1076"/>
          <ac:spMkLst>
            <pc:docMk/>
            <pc:sldMk cId="2181901685" sldId="309"/>
            <ac:spMk id="7" creationId="{ED84D416-AE1B-4DEE-B9DB-43DF91214C43}"/>
          </ac:spMkLst>
        </pc:spChg>
        <pc:spChg chg="add mod">
          <ac:chgData name="china xbg" userId="ac6fa5638fb44066" providerId="LiveId" clId="{D8888800-D03D-4A21-AF1D-75225A49D194}" dt="2019-12-03T12:07:05.165" v="1081" actId="20577"/>
          <ac:spMkLst>
            <pc:docMk/>
            <pc:sldMk cId="2181901685" sldId="309"/>
            <ac:spMk id="8" creationId="{B4CA51DA-755E-4D35-B2D2-83B6CDEDC9BC}"/>
          </ac:spMkLst>
        </pc:spChg>
        <pc:spChg chg="add mod">
          <ac:chgData name="china xbg" userId="ac6fa5638fb44066" providerId="LiveId" clId="{D8888800-D03D-4A21-AF1D-75225A49D194}" dt="2019-12-03T12:14:33.505" v="1089" actId="1076"/>
          <ac:spMkLst>
            <pc:docMk/>
            <pc:sldMk cId="2181901685" sldId="309"/>
            <ac:spMk id="9" creationId="{6A9449F6-4BAC-448F-91C0-C69FB0119F98}"/>
          </ac:spMkLst>
        </pc:spChg>
        <pc:picChg chg="add mod">
          <ac:chgData name="china xbg" userId="ac6fa5638fb44066" providerId="LiveId" clId="{D8888800-D03D-4A21-AF1D-75225A49D194}" dt="2019-12-03T12:01:26.667" v="704" actId="1076"/>
          <ac:picMkLst>
            <pc:docMk/>
            <pc:sldMk cId="2181901685" sldId="309"/>
            <ac:picMk id="4" creationId="{9DB2F4C9-881A-48C5-A7D4-8001EF8FF90A}"/>
          </ac:picMkLst>
        </pc:picChg>
      </pc:sldChg>
      <pc:sldChg chg="addSp delSp modSp add delAnim modAnim">
        <pc:chgData name="china xbg" userId="ac6fa5638fb44066" providerId="LiveId" clId="{D8888800-D03D-4A21-AF1D-75225A49D194}" dt="2019-12-03T12:18:55.484" v="1431" actId="14100"/>
        <pc:sldMkLst>
          <pc:docMk/>
          <pc:sldMk cId="3746566471" sldId="310"/>
        </pc:sldMkLst>
        <pc:spChg chg="del">
          <ac:chgData name="china xbg" userId="ac6fa5638fb44066" providerId="LiveId" clId="{D8888800-D03D-4A21-AF1D-75225A49D194}" dt="2019-12-03T12:14:19.173" v="1084" actId="478"/>
          <ac:spMkLst>
            <pc:docMk/>
            <pc:sldMk cId="3746566471" sldId="310"/>
            <ac:spMk id="3" creationId="{F6A41859-6C51-4828-8918-DD9C30ABEAEB}"/>
          </ac:spMkLst>
        </pc:spChg>
        <pc:spChg chg="add del mod">
          <ac:chgData name="china xbg" userId="ac6fa5638fb44066" providerId="LiveId" clId="{D8888800-D03D-4A21-AF1D-75225A49D194}" dt="2019-12-03T12:14:23.486" v="1085" actId="478"/>
          <ac:spMkLst>
            <pc:docMk/>
            <pc:sldMk cId="3746566471" sldId="310"/>
            <ac:spMk id="5" creationId="{2C163A3A-7E8D-4CF5-9658-0DB61EEF7F80}"/>
          </ac:spMkLst>
        </pc:spChg>
        <pc:spChg chg="add mod">
          <ac:chgData name="china xbg" userId="ac6fa5638fb44066" providerId="LiveId" clId="{D8888800-D03D-4A21-AF1D-75225A49D194}" dt="2019-12-03T12:17:00.702" v="1250" actId="14100"/>
          <ac:spMkLst>
            <pc:docMk/>
            <pc:sldMk cId="3746566471" sldId="310"/>
            <ac:spMk id="7" creationId="{B5278573-A684-4582-92C6-BB3562CBA7AC}"/>
          </ac:spMkLst>
        </pc:spChg>
        <pc:spChg chg="add del">
          <ac:chgData name="china xbg" userId="ac6fa5638fb44066" providerId="LiveId" clId="{D8888800-D03D-4A21-AF1D-75225A49D194}" dt="2019-12-03T12:17:07.153" v="1251" actId="478"/>
          <ac:spMkLst>
            <pc:docMk/>
            <pc:sldMk cId="3746566471" sldId="310"/>
            <ac:spMk id="8" creationId="{E6DC98D9-A0A6-4A91-A488-DB1020F81F93}"/>
          </ac:spMkLst>
        </pc:spChg>
        <pc:spChg chg="add mod">
          <ac:chgData name="china xbg" userId="ac6fa5638fb44066" providerId="LiveId" clId="{D8888800-D03D-4A21-AF1D-75225A49D194}" dt="2019-12-03T12:17:38.125" v="1311" actId="14100"/>
          <ac:spMkLst>
            <pc:docMk/>
            <pc:sldMk cId="3746566471" sldId="310"/>
            <ac:spMk id="9" creationId="{D7D702D6-5E3A-4C4B-96FE-FCAC69D1BA02}"/>
          </ac:spMkLst>
        </pc:spChg>
        <pc:spChg chg="add mod">
          <ac:chgData name="china xbg" userId="ac6fa5638fb44066" providerId="LiveId" clId="{D8888800-D03D-4A21-AF1D-75225A49D194}" dt="2019-12-03T12:18:55.484" v="1431" actId="14100"/>
          <ac:spMkLst>
            <pc:docMk/>
            <pc:sldMk cId="3746566471" sldId="310"/>
            <ac:spMk id="10" creationId="{23BDB25D-3744-4DEB-8837-60F562B7A13D}"/>
          </ac:spMkLst>
        </pc:spChg>
        <pc:spChg chg="add mod">
          <ac:chgData name="china xbg" userId="ac6fa5638fb44066" providerId="LiveId" clId="{D8888800-D03D-4A21-AF1D-75225A49D194}" dt="2019-12-03T12:18:01.584" v="1369"/>
          <ac:spMkLst>
            <pc:docMk/>
            <pc:sldMk cId="3746566471" sldId="310"/>
            <ac:spMk id="11" creationId="{0CA8E952-8FAA-479D-ACC7-11D23374CCAF}"/>
          </ac:spMkLst>
        </pc:spChg>
        <pc:picChg chg="add mod">
          <ac:chgData name="china xbg" userId="ac6fa5638fb44066" providerId="LiveId" clId="{D8888800-D03D-4A21-AF1D-75225A49D194}" dt="2019-12-03T12:14:54.036" v="1094" actId="14100"/>
          <ac:picMkLst>
            <pc:docMk/>
            <pc:sldMk cId="3746566471" sldId="310"/>
            <ac:picMk id="6" creationId="{BFA40E95-544B-4A31-A24F-C170DC978C06}"/>
          </ac:picMkLst>
        </pc:picChg>
      </pc:sldChg>
      <pc:sldChg chg="add del">
        <pc:chgData name="china xbg" userId="ac6fa5638fb44066" providerId="LiveId" clId="{D8888800-D03D-4A21-AF1D-75225A49D194}" dt="2019-12-05T13:41:51.769" v="1451" actId="2696"/>
        <pc:sldMkLst>
          <pc:docMk/>
          <pc:sldMk cId="980401982" sldId="311"/>
        </pc:sldMkLst>
      </pc:sldChg>
      <pc:sldChg chg="modSp add">
        <pc:chgData name="china xbg" userId="ac6fa5638fb44066" providerId="LiveId" clId="{D8888800-D03D-4A21-AF1D-75225A49D194}" dt="2019-12-05T11:31:16.999" v="1450"/>
        <pc:sldMkLst>
          <pc:docMk/>
          <pc:sldMk cId="1441321484" sldId="312"/>
        </pc:sldMkLst>
        <pc:spChg chg="mod">
          <ac:chgData name="china xbg" userId="ac6fa5638fb44066" providerId="LiveId" clId="{D8888800-D03D-4A21-AF1D-75225A49D194}" dt="2019-12-05T11:30:47.365" v="1433"/>
          <ac:spMkLst>
            <pc:docMk/>
            <pc:sldMk cId="1441321484" sldId="312"/>
            <ac:spMk id="2" creationId="{EB314AB2-3B42-4535-A2C7-4F9576624739}"/>
          </ac:spMkLst>
        </pc:spChg>
        <pc:spChg chg="mod">
          <ac:chgData name="china xbg" userId="ac6fa5638fb44066" providerId="LiveId" clId="{D8888800-D03D-4A21-AF1D-75225A49D194}" dt="2019-12-05T11:31:16.999" v="1450"/>
          <ac:spMkLst>
            <pc:docMk/>
            <pc:sldMk cId="1441321484" sldId="312"/>
            <ac:spMk id="3" creationId="{5C46A8D3-29A1-4030-8A71-2319018A6F26}"/>
          </ac:spMkLst>
        </pc:spChg>
      </pc:sldChg>
    </pc:docChg>
  </pc:docChgLst>
  <pc:docChgLst>
    <pc:chgData name="china xbg" userId="ac6fa5638fb44066" providerId="LiveId" clId="{F422CEA3-8FFA-4876-9E83-EABA04E603F9}"/>
    <pc:docChg chg="custSel delSld modSld">
      <pc:chgData name="china xbg" userId="ac6fa5638fb44066" providerId="LiveId" clId="{F422CEA3-8FFA-4876-9E83-EABA04E603F9}" dt="2019-12-06T13:03:13.482" v="79" actId="2696"/>
      <pc:docMkLst>
        <pc:docMk/>
      </pc:docMkLst>
      <pc:sldChg chg="modSp">
        <pc:chgData name="china xbg" userId="ac6fa5638fb44066" providerId="LiveId" clId="{F422CEA3-8FFA-4876-9E83-EABA04E603F9}" dt="2019-12-06T13:02:32.495" v="43"/>
        <pc:sldMkLst>
          <pc:docMk/>
          <pc:sldMk cId="456561043" sldId="257"/>
        </pc:sldMkLst>
        <pc:spChg chg="mod">
          <ac:chgData name="china xbg" userId="ac6fa5638fb44066" providerId="LiveId" clId="{F422CEA3-8FFA-4876-9E83-EABA04E603F9}" dt="2019-12-06T13:02:19.098" v="24" actId="404"/>
          <ac:spMkLst>
            <pc:docMk/>
            <pc:sldMk cId="456561043" sldId="257"/>
            <ac:spMk id="2" creationId="{00000000-0000-0000-0000-000000000000}"/>
          </ac:spMkLst>
        </pc:spChg>
        <pc:spChg chg="mod">
          <ac:chgData name="china xbg" userId="ac6fa5638fb44066" providerId="LiveId" clId="{F422CEA3-8FFA-4876-9E83-EABA04E603F9}" dt="2019-12-06T13:02:32.495" v="43"/>
          <ac:spMkLst>
            <pc:docMk/>
            <pc:sldMk cId="456561043" sldId="257"/>
            <ac:spMk id="3" creationId="{00000000-0000-0000-0000-000000000000}"/>
          </ac:spMkLst>
        </pc:spChg>
      </pc:sldChg>
      <pc:sldChg chg="modSp">
        <pc:chgData name="china xbg" userId="ac6fa5638fb44066" providerId="LiveId" clId="{F422CEA3-8FFA-4876-9E83-EABA04E603F9}" dt="2019-12-06T13:02:58.307" v="46" actId="6549"/>
        <pc:sldMkLst>
          <pc:docMk/>
          <pc:sldMk cId="3438008340" sldId="275"/>
        </pc:sldMkLst>
        <pc:spChg chg="mod">
          <ac:chgData name="china xbg" userId="ac6fa5638fb44066" providerId="LiveId" clId="{F422CEA3-8FFA-4876-9E83-EABA04E603F9}" dt="2019-12-06T13:02:54.595" v="45" actId="6549"/>
          <ac:spMkLst>
            <pc:docMk/>
            <pc:sldMk cId="3438008340" sldId="275"/>
            <ac:spMk id="2" creationId="{8BCB73DD-36E2-46BB-AC50-D19D0C22BB5E}"/>
          </ac:spMkLst>
        </pc:spChg>
        <pc:spChg chg="mod">
          <ac:chgData name="china xbg" userId="ac6fa5638fb44066" providerId="LiveId" clId="{F422CEA3-8FFA-4876-9E83-EABA04E603F9}" dt="2019-12-06T13:02:58.307" v="46" actId="6549"/>
          <ac:spMkLst>
            <pc:docMk/>
            <pc:sldMk cId="3438008340" sldId="275"/>
            <ac:spMk id="3" creationId="{EDC346C9-7ED6-4994-A6FD-487828DCBC3D}"/>
          </ac:spMkLst>
        </pc:spChg>
      </pc:sldChg>
      <pc:sldChg chg="modSp">
        <pc:chgData name="china xbg" userId="ac6fa5638fb44066" providerId="LiveId" clId="{F422CEA3-8FFA-4876-9E83-EABA04E603F9}" dt="2019-12-06T13:03:07.135" v="48" actId="6549"/>
        <pc:sldMkLst>
          <pc:docMk/>
          <pc:sldMk cId="1590249676" sldId="276"/>
        </pc:sldMkLst>
        <pc:spChg chg="mod">
          <ac:chgData name="china xbg" userId="ac6fa5638fb44066" providerId="LiveId" clId="{F422CEA3-8FFA-4876-9E83-EABA04E603F9}" dt="2019-12-06T13:03:03.915" v="47" actId="6549"/>
          <ac:spMkLst>
            <pc:docMk/>
            <pc:sldMk cId="1590249676" sldId="276"/>
            <ac:spMk id="2" creationId="{D36A1650-1D4B-428D-9498-1BF552C9E2DA}"/>
          </ac:spMkLst>
        </pc:spChg>
        <pc:spChg chg="mod">
          <ac:chgData name="china xbg" userId="ac6fa5638fb44066" providerId="LiveId" clId="{F422CEA3-8FFA-4876-9E83-EABA04E603F9}" dt="2019-12-06T13:03:07.135" v="48" actId="6549"/>
          <ac:spMkLst>
            <pc:docMk/>
            <pc:sldMk cId="1590249676" sldId="276"/>
            <ac:spMk id="3" creationId="{3F8731E1-BE0C-413F-8628-F1A3D449B720}"/>
          </ac:spMkLst>
        </pc:spChg>
      </pc:sldChg>
      <pc:sldChg chg="del">
        <pc:chgData name="china xbg" userId="ac6fa5638fb44066" providerId="LiveId" clId="{F422CEA3-8FFA-4876-9E83-EABA04E603F9}" dt="2019-12-06T13:03:13.158" v="49" actId="2696"/>
        <pc:sldMkLst>
          <pc:docMk/>
          <pc:sldMk cId="414129567" sldId="277"/>
        </pc:sldMkLst>
      </pc:sldChg>
      <pc:sldChg chg="del">
        <pc:chgData name="china xbg" userId="ac6fa5638fb44066" providerId="LiveId" clId="{F422CEA3-8FFA-4876-9E83-EABA04E603F9}" dt="2019-12-06T13:03:13.169" v="50" actId="2696"/>
        <pc:sldMkLst>
          <pc:docMk/>
          <pc:sldMk cId="3637409549" sldId="278"/>
        </pc:sldMkLst>
      </pc:sldChg>
      <pc:sldChg chg="del">
        <pc:chgData name="china xbg" userId="ac6fa5638fb44066" providerId="LiveId" clId="{F422CEA3-8FFA-4876-9E83-EABA04E603F9}" dt="2019-12-06T13:03:13.178" v="51" actId="2696"/>
        <pc:sldMkLst>
          <pc:docMk/>
          <pc:sldMk cId="660859497" sldId="279"/>
        </pc:sldMkLst>
      </pc:sldChg>
      <pc:sldChg chg="del">
        <pc:chgData name="china xbg" userId="ac6fa5638fb44066" providerId="LiveId" clId="{F422CEA3-8FFA-4876-9E83-EABA04E603F9}" dt="2019-12-06T13:03:13.226" v="55" actId="2696"/>
        <pc:sldMkLst>
          <pc:docMk/>
          <pc:sldMk cId="431986778" sldId="280"/>
        </pc:sldMkLst>
      </pc:sldChg>
      <pc:sldChg chg="del">
        <pc:chgData name="china xbg" userId="ac6fa5638fb44066" providerId="LiveId" clId="{F422CEA3-8FFA-4876-9E83-EABA04E603F9}" dt="2019-12-06T13:03:13.241" v="56" actId="2696"/>
        <pc:sldMkLst>
          <pc:docMk/>
          <pc:sldMk cId="1295947866" sldId="281"/>
        </pc:sldMkLst>
      </pc:sldChg>
      <pc:sldChg chg="del">
        <pc:chgData name="china xbg" userId="ac6fa5638fb44066" providerId="LiveId" clId="{F422CEA3-8FFA-4876-9E83-EABA04E603F9}" dt="2019-12-06T13:03:13.254" v="57" actId="2696"/>
        <pc:sldMkLst>
          <pc:docMk/>
          <pc:sldMk cId="3076406708" sldId="282"/>
        </pc:sldMkLst>
      </pc:sldChg>
      <pc:sldChg chg="del">
        <pc:chgData name="china xbg" userId="ac6fa5638fb44066" providerId="LiveId" clId="{F422CEA3-8FFA-4876-9E83-EABA04E603F9}" dt="2019-12-06T13:03:13.267" v="58" actId="2696"/>
        <pc:sldMkLst>
          <pc:docMk/>
          <pc:sldMk cId="1864754852" sldId="283"/>
        </pc:sldMkLst>
      </pc:sldChg>
      <pc:sldChg chg="del">
        <pc:chgData name="china xbg" userId="ac6fa5638fb44066" providerId="LiveId" clId="{F422CEA3-8FFA-4876-9E83-EABA04E603F9}" dt="2019-12-06T13:03:13.279" v="59" actId="2696"/>
        <pc:sldMkLst>
          <pc:docMk/>
          <pc:sldMk cId="2261696543" sldId="284"/>
        </pc:sldMkLst>
      </pc:sldChg>
      <pc:sldChg chg="del">
        <pc:chgData name="china xbg" userId="ac6fa5638fb44066" providerId="LiveId" clId="{F422CEA3-8FFA-4876-9E83-EABA04E603F9}" dt="2019-12-06T13:03:13.289" v="60" actId="2696"/>
        <pc:sldMkLst>
          <pc:docMk/>
          <pc:sldMk cId="546578947" sldId="285"/>
        </pc:sldMkLst>
      </pc:sldChg>
      <pc:sldChg chg="del">
        <pc:chgData name="china xbg" userId="ac6fa5638fb44066" providerId="LiveId" clId="{F422CEA3-8FFA-4876-9E83-EABA04E603F9}" dt="2019-12-06T13:03:13.419" v="71" actId="2696"/>
        <pc:sldMkLst>
          <pc:docMk/>
          <pc:sldMk cId="2824105426" sldId="287"/>
        </pc:sldMkLst>
      </pc:sldChg>
      <pc:sldChg chg="del">
        <pc:chgData name="china xbg" userId="ac6fa5638fb44066" providerId="LiveId" clId="{F422CEA3-8FFA-4876-9E83-EABA04E603F9}" dt="2019-12-06T13:03:13.426" v="72" actId="2696"/>
        <pc:sldMkLst>
          <pc:docMk/>
          <pc:sldMk cId="45746087" sldId="288"/>
        </pc:sldMkLst>
      </pc:sldChg>
      <pc:sldChg chg="del">
        <pc:chgData name="china xbg" userId="ac6fa5638fb44066" providerId="LiveId" clId="{F422CEA3-8FFA-4876-9E83-EABA04E603F9}" dt="2019-12-06T13:03:13.443" v="74" actId="2696"/>
        <pc:sldMkLst>
          <pc:docMk/>
          <pc:sldMk cId="447041965" sldId="289"/>
        </pc:sldMkLst>
      </pc:sldChg>
      <pc:sldChg chg="del">
        <pc:chgData name="china xbg" userId="ac6fa5638fb44066" providerId="LiveId" clId="{F422CEA3-8FFA-4876-9E83-EABA04E603F9}" dt="2019-12-06T13:03:13.477" v="78" actId="2696"/>
        <pc:sldMkLst>
          <pc:docMk/>
          <pc:sldMk cId="4077651019" sldId="290"/>
        </pc:sldMkLst>
      </pc:sldChg>
      <pc:sldChg chg="del">
        <pc:chgData name="china xbg" userId="ac6fa5638fb44066" providerId="LiveId" clId="{F422CEA3-8FFA-4876-9E83-EABA04E603F9}" dt="2019-12-06T13:03:13.187" v="52" actId="2696"/>
        <pc:sldMkLst>
          <pc:docMk/>
          <pc:sldMk cId="1607919022" sldId="294"/>
        </pc:sldMkLst>
      </pc:sldChg>
      <pc:sldChg chg="del">
        <pc:chgData name="china xbg" userId="ac6fa5638fb44066" providerId="LiveId" clId="{F422CEA3-8FFA-4876-9E83-EABA04E603F9}" dt="2019-12-06T13:03:13.199" v="53" actId="2696"/>
        <pc:sldMkLst>
          <pc:docMk/>
          <pc:sldMk cId="4025075754" sldId="295"/>
        </pc:sldMkLst>
      </pc:sldChg>
      <pc:sldChg chg="del">
        <pc:chgData name="china xbg" userId="ac6fa5638fb44066" providerId="LiveId" clId="{F422CEA3-8FFA-4876-9E83-EABA04E603F9}" dt="2019-12-06T13:03:13.207" v="54" actId="2696"/>
        <pc:sldMkLst>
          <pc:docMk/>
          <pc:sldMk cId="3766011755" sldId="296"/>
        </pc:sldMkLst>
      </pc:sldChg>
      <pc:sldChg chg="del">
        <pc:chgData name="china xbg" userId="ac6fa5638fb44066" providerId="LiveId" clId="{F422CEA3-8FFA-4876-9E83-EABA04E603F9}" dt="2019-12-06T13:03:13.300" v="61" actId="2696"/>
        <pc:sldMkLst>
          <pc:docMk/>
          <pc:sldMk cId="2367144441" sldId="297"/>
        </pc:sldMkLst>
      </pc:sldChg>
      <pc:sldChg chg="del">
        <pc:chgData name="china xbg" userId="ac6fa5638fb44066" providerId="LiveId" clId="{F422CEA3-8FFA-4876-9E83-EABA04E603F9}" dt="2019-12-06T13:03:13.311" v="62" actId="2696"/>
        <pc:sldMkLst>
          <pc:docMk/>
          <pc:sldMk cId="2490094887" sldId="298"/>
        </pc:sldMkLst>
      </pc:sldChg>
      <pc:sldChg chg="del">
        <pc:chgData name="china xbg" userId="ac6fa5638fb44066" providerId="LiveId" clId="{F422CEA3-8FFA-4876-9E83-EABA04E603F9}" dt="2019-12-06T13:03:13.321" v="63" actId="2696"/>
        <pc:sldMkLst>
          <pc:docMk/>
          <pc:sldMk cId="639773010" sldId="299"/>
        </pc:sldMkLst>
      </pc:sldChg>
      <pc:sldChg chg="del">
        <pc:chgData name="china xbg" userId="ac6fa5638fb44066" providerId="LiveId" clId="{F422CEA3-8FFA-4876-9E83-EABA04E603F9}" dt="2019-12-06T13:03:13.334" v="64" actId="2696"/>
        <pc:sldMkLst>
          <pc:docMk/>
          <pc:sldMk cId="1222262931" sldId="300"/>
        </pc:sldMkLst>
      </pc:sldChg>
      <pc:sldChg chg="del">
        <pc:chgData name="china xbg" userId="ac6fa5638fb44066" providerId="LiveId" clId="{F422CEA3-8FFA-4876-9E83-EABA04E603F9}" dt="2019-12-06T13:03:13.348" v="65" actId="2696"/>
        <pc:sldMkLst>
          <pc:docMk/>
          <pc:sldMk cId="4124108962" sldId="301"/>
        </pc:sldMkLst>
      </pc:sldChg>
      <pc:sldChg chg="del">
        <pc:chgData name="china xbg" userId="ac6fa5638fb44066" providerId="LiveId" clId="{F422CEA3-8FFA-4876-9E83-EABA04E603F9}" dt="2019-12-06T13:03:13.358" v="66" actId="2696"/>
        <pc:sldMkLst>
          <pc:docMk/>
          <pc:sldMk cId="455812908" sldId="302"/>
        </pc:sldMkLst>
      </pc:sldChg>
      <pc:sldChg chg="del">
        <pc:chgData name="china xbg" userId="ac6fa5638fb44066" providerId="LiveId" clId="{F422CEA3-8FFA-4876-9E83-EABA04E603F9}" dt="2019-12-06T13:03:13.370" v="67" actId="2696"/>
        <pc:sldMkLst>
          <pc:docMk/>
          <pc:sldMk cId="563995290" sldId="303"/>
        </pc:sldMkLst>
      </pc:sldChg>
      <pc:sldChg chg="del">
        <pc:chgData name="china xbg" userId="ac6fa5638fb44066" providerId="LiveId" clId="{F422CEA3-8FFA-4876-9E83-EABA04E603F9}" dt="2019-12-06T13:03:13.385" v="68" actId="2696"/>
        <pc:sldMkLst>
          <pc:docMk/>
          <pc:sldMk cId="2244739160" sldId="304"/>
        </pc:sldMkLst>
      </pc:sldChg>
      <pc:sldChg chg="del">
        <pc:chgData name="china xbg" userId="ac6fa5638fb44066" providerId="LiveId" clId="{F422CEA3-8FFA-4876-9E83-EABA04E603F9}" dt="2019-12-06T13:03:13.395" v="69" actId="2696"/>
        <pc:sldMkLst>
          <pc:docMk/>
          <pc:sldMk cId="2054173429" sldId="305"/>
        </pc:sldMkLst>
      </pc:sldChg>
      <pc:sldChg chg="del">
        <pc:chgData name="china xbg" userId="ac6fa5638fb44066" providerId="LiveId" clId="{F422CEA3-8FFA-4876-9E83-EABA04E603F9}" dt="2019-12-06T13:03:13.406" v="70" actId="2696"/>
        <pc:sldMkLst>
          <pc:docMk/>
          <pc:sldMk cId="1243161207" sldId="306"/>
        </pc:sldMkLst>
      </pc:sldChg>
      <pc:sldChg chg="del">
        <pc:chgData name="china xbg" userId="ac6fa5638fb44066" providerId="LiveId" clId="{F422CEA3-8FFA-4876-9E83-EABA04E603F9}" dt="2019-12-06T13:03:13.434" v="73" actId="2696"/>
        <pc:sldMkLst>
          <pc:docMk/>
          <pc:sldMk cId="3783860659" sldId="307"/>
        </pc:sldMkLst>
      </pc:sldChg>
      <pc:sldChg chg="del">
        <pc:chgData name="china xbg" userId="ac6fa5638fb44066" providerId="LiveId" clId="{F422CEA3-8FFA-4876-9E83-EABA04E603F9}" dt="2019-12-06T13:03:13.456" v="75" actId="2696"/>
        <pc:sldMkLst>
          <pc:docMk/>
          <pc:sldMk cId="2719933806" sldId="308"/>
        </pc:sldMkLst>
      </pc:sldChg>
      <pc:sldChg chg="del">
        <pc:chgData name="china xbg" userId="ac6fa5638fb44066" providerId="LiveId" clId="{F422CEA3-8FFA-4876-9E83-EABA04E603F9}" dt="2019-12-06T13:03:13.467" v="76" actId="2696"/>
        <pc:sldMkLst>
          <pc:docMk/>
          <pc:sldMk cId="2181901685" sldId="309"/>
        </pc:sldMkLst>
      </pc:sldChg>
      <pc:sldChg chg="del">
        <pc:chgData name="china xbg" userId="ac6fa5638fb44066" providerId="LiveId" clId="{F422CEA3-8FFA-4876-9E83-EABA04E603F9}" dt="2019-12-06T13:03:13.472" v="77" actId="2696"/>
        <pc:sldMkLst>
          <pc:docMk/>
          <pc:sldMk cId="3746566471" sldId="310"/>
        </pc:sldMkLst>
      </pc:sldChg>
      <pc:sldChg chg="del">
        <pc:chgData name="china xbg" userId="ac6fa5638fb44066" providerId="LiveId" clId="{F422CEA3-8FFA-4876-9E83-EABA04E603F9}" dt="2019-12-06T13:03:13.482" v="79" actId="2696"/>
        <pc:sldMkLst>
          <pc:docMk/>
          <pc:sldMk cId="1441321484" sldId="312"/>
        </pc:sldMkLst>
      </pc:sldChg>
    </pc:docChg>
  </pc:docChgLst>
  <pc:docChgLst>
    <pc:chgData name="china xbg" userId="ac6fa5638fb44066" providerId="LiveId" clId="{5B746D59-8AC0-4665-95EC-D5A8DA05729D}"/>
    <pc:docChg chg="undo custSel modSld">
      <pc:chgData name="china xbg" userId="ac6fa5638fb44066" providerId="LiveId" clId="{5B746D59-8AC0-4665-95EC-D5A8DA05729D}" dt="2019-12-02T08:47:26.737" v="140" actId="5793"/>
      <pc:docMkLst>
        <pc:docMk/>
      </pc:docMkLst>
      <pc:sldChg chg="modSp">
        <pc:chgData name="china xbg" userId="ac6fa5638fb44066" providerId="LiveId" clId="{5B746D59-8AC0-4665-95EC-D5A8DA05729D}" dt="2019-11-29T00:25:52.158" v="0" actId="2711"/>
        <pc:sldMkLst>
          <pc:docMk/>
          <pc:sldMk cId="1295947866" sldId="281"/>
        </pc:sldMkLst>
        <pc:graphicFrameChg chg="modGraphic">
          <ac:chgData name="china xbg" userId="ac6fa5638fb44066" providerId="LiveId" clId="{5B746D59-8AC0-4665-95EC-D5A8DA05729D}" dt="2019-11-29T00:25:52.158" v="0" actId="2711"/>
          <ac:graphicFrameMkLst>
            <pc:docMk/>
            <pc:sldMk cId="1295947866" sldId="281"/>
            <ac:graphicFrameMk id="4" creationId="{E48E4A88-B5FA-4EB6-AD13-880DF045507E}"/>
          </ac:graphicFrameMkLst>
        </pc:graphicFrameChg>
      </pc:sldChg>
      <pc:sldChg chg="modAnim">
        <pc:chgData name="china xbg" userId="ac6fa5638fb44066" providerId="LiveId" clId="{5B746D59-8AC0-4665-95EC-D5A8DA05729D}" dt="2019-11-29T00:27:53.065" v="6"/>
        <pc:sldMkLst>
          <pc:docMk/>
          <pc:sldMk cId="3076406708" sldId="282"/>
        </pc:sldMkLst>
      </pc:sldChg>
      <pc:sldChg chg="modAnim">
        <pc:chgData name="china xbg" userId="ac6fa5638fb44066" providerId="LiveId" clId="{5B746D59-8AC0-4665-95EC-D5A8DA05729D}" dt="2019-11-29T00:28:03.464" v="8"/>
        <pc:sldMkLst>
          <pc:docMk/>
          <pc:sldMk cId="1864754852" sldId="283"/>
        </pc:sldMkLst>
      </pc:sldChg>
      <pc:sldChg chg="modAnim">
        <pc:chgData name="china xbg" userId="ac6fa5638fb44066" providerId="LiveId" clId="{5B746D59-8AC0-4665-95EC-D5A8DA05729D}" dt="2019-11-29T00:28:10.720" v="10"/>
        <pc:sldMkLst>
          <pc:docMk/>
          <pc:sldMk cId="2261696543" sldId="284"/>
        </pc:sldMkLst>
      </pc:sldChg>
      <pc:sldChg chg="modAnim">
        <pc:chgData name="china xbg" userId="ac6fa5638fb44066" providerId="LiveId" clId="{5B746D59-8AC0-4665-95EC-D5A8DA05729D}" dt="2019-11-29T00:28:19.160" v="12"/>
        <pc:sldMkLst>
          <pc:docMk/>
          <pc:sldMk cId="546578947" sldId="285"/>
        </pc:sldMkLst>
      </pc:sldChg>
      <pc:sldChg chg="modAnim">
        <pc:chgData name="china xbg" userId="ac6fa5638fb44066" providerId="LiveId" clId="{5B746D59-8AC0-4665-95EC-D5A8DA05729D}" dt="2019-11-29T00:33:00.536" v="88"/>
        <pc:sldMkLst>
          <pc:docMk/>
          <pc:sldMk cId="2824105426" sldId="287"/>
        </pc:sldMkLst>
      </pc:sldChg>
      <pc:sldChg chg="delSp modSp modAnim">
        <pc:chgData name="china xbg" userId="ac6fa5638fb44066" providerId="LiveId" clId="{5B746D59-8AC0-4665-95EC-D5A8DA05729D}" dt="2019-11-29T00:33:15.139" v="92" actId="478"/>
        <pc:sldMkLst>
          <pc:docMk/>
          <pc:sldMk cId="45746087" sldId="288"/>
        </pc:sldMkLst>
        <pc:spChg chg="del mod">
          <ac:chgData name="china xbg" userId="ac6fa5638fb44066" providerId="LiveId" clId="{5B746D59-8AC0-4665-95EC-D5A8DA05729D}" dt="2019-11-29T00:33:15.139" v="92" actId="478"/>
          <ac:spMkLst>
            <pc:docMk/>
            <pc:sldMk cId="45746087" sldId="288"/>
            <ac:spMk id="4" creationId="{FADBE71C-9E0D-4275-8104-8F28C8AF9004}"/>
          </ac:spMkLst>
        </pc:spChg>
      </pc:sldChg>
      <pc:sldChg chg="modSp">
        <pc:chgData name="china xbg" userId="ac6fa5638fb44066" providerId="LiveId" clId="{5B746D59-8AC0-4665-95EC-D5A8DA05729D}" dt="2019-12-02T08:47:26.737" v="140" actId="5793"/>
        <pc:sldMkLst>
          <pc:docMk/>
          <pc:sldMk cId="447041965" sldId="289"/>
        </pc:sldMkLst>
        <pc:spChg chg="mod">
          <ac:chgData name="china xbg" userId="ac6fa5638fb44066" providerId="LiveId" clId="{5B746D59-8AC0-4665-95EC-D5A8DA05729D}" dt="2019-12-02T08:47:26.737" v="140" actId="5793"/>
          <ac:spMkLst>
            <pc:docMk/>
            <pc:sldMk cId="447041965" sldId="289"/>
            <ac:spMk id="3" creationId="{F6A41859-6C51-4828-8918-DD9C30ABEAEB}"/>
          </ac:spMkLst>
        </pc:spChg>
      </pc:sldChg>
      <pc:sldChg chg="modSp">
        <pc:chgData name="china xbg" userId="ac6fa5638fb44066" providerId="LiveId" clId="{5B746D59-8AC0-4665-95EC-D5A8DA05729D}" dt="2019-11-29T00:27:14.383" v="2" actId="20577"/>
        <pc:sldMkLst>
          <pc:docMk/>
          <pc:sldMk cId="1607919022" sldId="294"/>
        </pc:sldMkLst>
        <pc:spChg chg="mod">
          <ac:chgData name="china xbg" userId="ac6fa5638fb44066" providerId="LiveId" clId="{5B746D59-8AC0-4665-95EC-D5A8DA05729D}" dt="2019-11-29T00:27:14.383" v="2" actId="20577"/>
          <ac:spMkLst>
            <pc:docMk/>
            <pc:sldMk cId="1607919022" sldId="294"/>
            <ac:spMk id="3" creationId="{858692BE-7D61-47FB-94A9-56CE16493D52}"/>
          </ac:spMkLst>
        </pc:spChg>
      </pc:sldChg>
      <pc:sldChg chg="modSp">
        <pc:chgData name="china xbg" userId="ac6fa5638fb44066" providerId="LiveId" clId="{5B746D59-8AC0-4665-95EC-D5A8DA05729D}" dt="2019-11-29T00:27:28.722" v="4" actId="20577"/>
        <pc:sldMkLst>
          <pc:docMk/>
          <pc:sldMk cId="3766011755" sldId="296"/>
        </pc:sldMkLst>
        <pc:spChg chg="mod">
          <ac:chgData name="china xbg" userId="ac6fa5638fb44066" providerId="LiveId" clId="{5B746D59-8AC0-4665-95EC-D5A8DA05729D}" dt="2019-11-29T00:27:28.722" v="4" actId="20577"/>
          <ac:spMkLst>
            <pc:docMk/>
            <pc:sldMk cId="3766011755" sldId="296"/>
            <ac:spMk id="3" creationId="{858692BE-7D61-47FB-94A9-56CE16493D52}"/>
          </ac:spMkLst>
        </pc:spChg>
      </pc:sldChg>
      <pc:sldChg chg="modAnim">
        <pc:chgData name="china xbg" userId="ac6fa5638fb44066" providerId="LiveId" clId="{5B746D59-8AC0-4665-95EC-D5A8DA05729D}" dt="2019-11-29T00:28:26.307" v="14"/>
        <pc:sldMkLst>
          <pc:docMk/>
          <pc:sldMk cId="2367144441" sldId="297"/>
        </pc:sldMkLst>
      </pc:sldChg>
      <pc:sldChg chg="modAnim">
        <pc:chgData name="china xbg" userId="ac6fa5638fb44066" providerId="LiveId" clId="{5B746D59-8AC0-4665-95EC-D5A8DA05729D}" dt="2019-11-29T00:28:30.042" v="16"/>
        <pc:sldMkLst>
          <pc:docMk/>
          <pc:sldMk cId="2490094887" sldId="298"/>
        </pc:sldMkLst>
      </pc:sldChg>
      <pc:sldChg chg="modAnim">
        <pc:chgData name="china xbg" userId="ac6fa5638fb44066" providerId="LiveId" clId="{5B746D59-8AC0-4665-95EC-D5A8DA05729D}" dt="2019-11-29T00:28:52.919" v="20"/>
        <pc:sldMkLst>
          <pc:docMk/>
          <pc:sldMk cId="639773010" sldId="299"/>
        </pc:sldMkLst>
      </pc:sldChg>
      <pc:sldChg chg="modAnim">
        <pc:chgData name="china xbg" userId="ac6fa5638fb44066" providerId="LiveId" clId="{5B746D59-8AC0-4665-95EC-D5A8DA05729D}" dt="2019-11-29T00:29:00.607" v="22"/>
        <pc:sldMkLst>
          <pc:docMk/>
          <pc:sldMk cId="1222262931" sldId="300"/>
        </pc:sldMkLst>
      </pc:sldChg>
      <pc:sldChg chg="modAnim">
        <pc:chgData name="china xbg" userId="ac6fa5638fb44066" providerId="LiveId" clId="{5B746D59-8AC0-4665-95EC-D5A8DA05729D}" dt="2019-11-29T00:29:10.924" v="24"/>
        <pc:sldMkLst>
          <pc:docMk/>
          <pc:sldMk cId="4124108962" sldId="301"/>
        </pc:sldMkLst>
      </pc:sldChg>
      <pc:sldChg chg="modSp modAnim">
        <pc:chgData name="china xbg" userId="ac6fa5638fb44066" providerId="LiveId" clId="{5B746D59-8AC0-4665-95EC-D5A8DA05729D}" dt="2019-11-29T00:31:50.312" v="72"/>
        <pc:sldMkLst>
          <pc:docMk/>
          <pc:sldMk cId="455812908" sldId="302"/>
        </pc:sldMkLst>
        <pc:spChg chg="mod">
          <ac:chgData name="china xbg" userId="ac6fa5638fb44066" providerId="LiveId" clId="{5B746D59-8AC0-4665-95EC-D5A8DA05729D}" dt="2019-11-29T00:31:02.029" v="57" actId="15"/>
          <ac:spMkLst>
            <pc:docMk/>
            <pc:sldMk cId="455812908" sldId="302"/>
            <ac:spMk id="3" creationId="{2F6F6C75-77FF-4DAF-B10E-2D7896E2037A}"/>
          </ac:spMkLst>
        </pc:spChg>
      </pc:sldChg>
      <pc:sldChg chg="modAnim">
        <pc:chgData name="china xbg" userId="ac6fa5638fb44066" providerId="LiveId" clId="{5B746D59-8AC0-4665-95EC-D5A8DA05729D}" dt="2019-11-29T00:32:15.771" v="76"/>
        <pc:sldMkLst>
          <pc:docMk/>
          <pc:sldMk cId="563995290" sldId="303"/>
        </pc:sldMkLst>
      </pc:sldChg>
      <pc:sldChg chg="modAnim">
        <pc:chgData name="china xbg" userId="ac6fa5638fb44066" providerId="LiveId" clId="{5B746D59-8AC0-4665-95EC-D5A8DA05729D}" dt="2019-11-29T00:32:29.679" v="81"/>
        <pc:sldMkLst>
          <pc:docMk/>
          <pc:sldMk cId="2244739160" sldId="304"/>
        </pc:sldMkLst>
      </pc:sldChg>
      <pc:sldChg chg="modAnim">
        <pc:chgData name="china xbg" userId="ac6fa5638fb44066" providerId="LiveId" clId="{5B746D59-8AC0-4665-95EC-D5A8DA05729D}" dt="2019-11-29T00:32:39.008" v="83"/>
        <pc:sldMkLst>
          <pc:docMk/>
          <pc:sldMk cId="2054173429" sldId="30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BE8D551-EAFC-440E-BE76-FE90AA8B3E59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2021/9/29</a:t>
            </a:fld>
            <a:endParaRPr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C119DBA-4540-49B3-8FA9-6259387ECF9E}" type="slidenum"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1D97-EEB6-429B-AC02-D2212B4618C4}" type="datetime1">
              <a:rPr lang="zh-CN" altLang="en-US" smtClean="0"/>
              <a:pPr/>
              <a:t>2021/9/29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3B36274-F2B9-4C45-BBB4-0EDF4CD651A7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1</a:t>
            </a:fld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noProof="0" smtClean="0"/>
              <a:t>13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402268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664" y="2166365"/>
            <a:ext cx="11468578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5998" spc="15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996251"/>
            <a:ext cx="9141619" cy="1309255"/>
          </a:xfrm>
        </p:spPr>
        <p:txBody>
          <a:bodyPr>
            <a:normAutofit/>
          </a:bodyPr>
          <a:lstStyle>
            <a:lvl1pPr marL="0" indent="0" algn="ctr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9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64DF-0BFF-4D1B-8A2B-D182D2C86982}" type="datetime1">
              <a:rPr lang="zh-CN" altLang="en-US" smtClean="0"/>
              <a:pPr/>
              <a:t>2021/9/29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973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57BA-FEF4-4C8E-A3CA-15601733688D}" type="datetime1">
              <a:rPr lang="zh-CN" altLang="en-US" smtClean="0"/>
              <a:pPr/>
              <a:t>2021/9/29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99012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6963" y="0"/>
            <a:ext cx="274248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8239" y="274638"/>
            <a:ext cx="2401754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1" y="274638"/>
            <a:ext cx="7971215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7982" y="6422855"/>
            <a:ext cx="2742482" cy="365125"/>
          </a:xfrm>
        </p:spPr>
        <p:txBody>
          <a:bodyPr/>
          <a:lstStyle/>
          <a:p>
            <a:fld id="{FAAC343B-BF22-4E3E-AE6D-3B66D97B0160}" type="datetime1">
              <a:rPr lang="zh-CN" altLang="en-US" smtClean="0"/>
              <a:pPr/>
              <a:t>2021/9/29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5152" y="6422855"/>
            <a:ext cx="4278555" cy="365125"/>
          </a:xfrm>
        </p:spPr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0946" y="6422855"/>
            <a:ext cx="879530" cy="365125"/>
          </a:xfrm>
        </p:spPr>
        <p:txBody>
          <a:bodyPr/>
          <a:lstStyle/>
          <a:p>
            <a:fld id="{E5137D0E-4A4F-4307-8994-C1891D747D59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3663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>
              <a:lnSpc>
                <a:spcPct val="100000"/>
              </a:lnSpc>
              <a:defRPr>
                <a:latin typeface="方正姚体" panose="02010601030101010101" pitchFamily="2" charset="-122"/>
                <a:ea typeface="方正姚体" panose="02010601030101010101" pitchFamily="2" charset="-122"/>
              </a:defRPr>
            </a:lvl2pPr>
            <a:lvl3pPr>
              <a:lnSpc>
                <a:spcPct val="100000"/>
              </a:lnSpc>
              <a:defRPr>
                <a:latin typeface="方正姚体" panose="02010601030101010101" pitchFamily="2" charset="-122"/>
                <a:ea typeface="方正姚体" panose="02010601030101010101" pitchFamily="2" charset="-122"/>
              </a:defRPr>
            </a:lvl3pPr>
            <a:lvl4pPr>
              <a:lnSpc>
                <a:spcPct val="100000"/>
              </a:lnSpc>
              <a:defRPr>
                <a:latin typeface="方正姚体" panose="02010601030101010101" pitchFamily="2" charset="-122"/>
                <a:ea typeface="方正姚体" panose="02010601030101010101" pitchFamily="2" charset="-122"/>
              </a:defRPr>
            </a:lvl4pPr>
            <a:lvl5pPr>
              <a:lnSpc>
                <a:spcPct val="100000"/>
              </a:lnSpc>
              <a:defRPr>
                <a:latin typeface="方正姚体" panose="02010601030101010101" pitchFamily="2" charset="-122"/>
                <a:ea typeface="方正姚体" panose="02010601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99E2-3CA5-4C9D-94C3-E2110570FF0B}" type="datetime1">
              <a:rPr lang="zh-CN" altLang="en-US" smtClean="0"/>
              <a:pPr/>
              <a:t>2021/9/29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4326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974" y="2208879"/>
            <a:ext cx="10512862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5998" b="0" spc="150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974" y="4010335"/>
            <a:ext cx="10512862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solidFill>
                  <a:schemeClr val="tx2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6F3DD1-C0FE-4CA7-96F6-14E5376380EC}" type="datetime1">
              <a:rPr lang="zh-CN" altLang="en-US" smtClean="0"/>
              <a:pPr/>
              <a:t>2021/9/29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24759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030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73D5-A5DE-4A03-8FB8-EB14C67EE15B}" type="datetime1">
              <a:rPr lang="zh-CN" altLang="en-US" smtClean="0"/>
              <a:pPr/>
              <a:t>2021/9/29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7113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694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94" y="2656566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9607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9607" y="2656564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1402-C48B-45C7-8338-830D3FA708E8}" type="datetime1">
              <a:rPr lang="zh-CN" altLang="en-US" smtClean="0"/>
              <a:pPr/>
              <a:t>2021/9/29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6633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3A6F-62C3-4BE8-B515-BFB6CD5E1DF1}" type="datetime1">
              <a:rPr lang="zh-CN" altLang="en-US" smtClean="0"/>
              <a:pPr/>
              <a:t>2021/9/29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209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600F-C6B7-48E7-80DB-91A1C757A881}" type="datetime1">
              <a:rPr lang="zh-CN" altLang="en-US" smtClean="0"/>
              <a:pPr/>
              <a:t>2021/9/29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792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693" y="2120054"/>
            <a:ext cx="6124885" cy="41148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6994" y="2147487"/>
            <a:ext cx="3199567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343B-BF22-4E3E-AE6D-3B66D97B0160}" type="datetime1">
              <a:rPr lang="zh-CN" altLang="en-US" smtClean="0"/>
              <a:pPr/>
              <a:t>2021/9/29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4015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79826" y="2211494"/>
            <a:ext cx="6124885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199">
                <a:solidFill>
                  <a:schemeClr val="tx1">
                    <a:lumMod val="50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8659" y="2150621"/>
            <a:ext cx="3199567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343B-BF22-4E3E-AE6D-3B66D97B0160}" type="datetime1">
              <a:rPr lang="zh-CN" altLang="en-US" smtClean="0"/>
              <a:pPr/>
              <a:t>2021/9/29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2654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5778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606" y="284176"/>
            <a:ext cx="9781532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606" y="2011680"/>
            <a:ext cx="9781532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1953" y="6422855"/>
            <a:ext cx="300011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AAC343B-BF22-4E3E-AE6D-3B66D97B0160}" type="datetime1">
              <a:rPr lang="zh-CN" altLang="en-US" smtClean="0"/>
              <a:pPr/>
              <a:t>2021/9/29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5014" y="6422855"/>
            <a:ext cx="5043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6151" y="6422855"/>
            <a:ext cx="94601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57282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3999" kern="1200" cap="none" baseline="0">
          <a:solidFill>
            <a:schemeClr val="bg2"/>
          </a:solidFill>
          <a:latin typeface="方正姚体" panose="02010601030101010101" pitchFamily="2" charset="-122"/>
          <a:ea typeface="方正姚体" panose="02010601030101010101" pitchFamily="2" charset="-122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63988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419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5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215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3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511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6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ypi.douban.com/simp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/>
              <a:t>Python Web</a:t>
            </a:r>
            <a:r>
              <a:rPr lang="zh-CN" altLang="zh-CN" dirty="0"/>
              <a:t>开发基础教程</a:t>
            </a:r>
            <a:br>
              <a:rPr lang="en-US" altLang="zh-CN" dirty="0"/>
            </a:br>
            <a:r>
              <a:rPr lang="zh-CN" altLang="en-US" sz="4800" dirty="0"/>
              <a:t>（</a:t>
            </a:r>
            <a:r>
              <a:rPr lang="en-US" altLang="zh-CN" sz="4800" dirty="0"/>
              <a:t>Django</a:t>
            </a:r>
            <a:r>
              <a:rPr lang="zh-CN" altLang="en-US" sz="4800" dirty="0"/>
              <a:t>版）</a:t>
            </a:r>
            <a:endParaRPr lang="zh-cn" sz="8000" cap="none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1115B-E891-44EB-814C-F3161B49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</a:t>
            </a:r>
            <a:r>
              <a:rPr lang="en-US" altLang="zh-CN" dirty="0"/>
              <a:t>4-2</a:t>
            </a:r>
            <a:r>
              <a:rPr lang="zh-CN" altLang="en-US" dirty="0"/>
              <a:t>　字段选项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20E291E-7E70-40AE-A2D4-EA498D0688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7828" y="1340768"/>
          <a:ext cx="11017223" cy="539126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485486">
                  <a:extLst>
                    <a:ext uri="{9D8B030D-6E8A-4147-A177-3AD203B41FA5}">
                      <a16:colId xmlns:a16="http://schemas.microsoft.com/office/drawing/2014/main" val="1381093775"/>
                    </a:ext>
                  </a:extLst>
                </a:gridCol>
                <a:gridCol w="8531737">
                  <a:extLst>
                    <a:ext uri="{9D8B030D-6E8A-4147-A177-3AD203B41FA5}">
                      <a16:colId xmlns:a16="http://schemas.microsoft.com/office/drawing/2014/main" val="3943507108"/>
                    </a:ext>
                  </a:extLst>
                </a:gridCol>
              </a:tblGrid>
              <a:tr h="292032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选项</a:t>
                      </a:r>
                      <a:endParaRPr lang="zh-CN" sz="14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说明</a:t>
                      </a:r>
                      <a:endParaRPr lang="zh-CN" sz="14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5015615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kern="900" dirty="0">
                          <a:effectLst/>
                        </a:rPr>
                        <a:t>null</a:t>
                      </a:r>
                      <a:endParaRPr lang="zh-CN" sz="1400" kern="900" dirty="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400" kern="900" dirty="0">
                          <a:effectLst/>
                        </a:rPr>
                        <a:t>默认为</a:t>
                      </a:r>
                      <a:r>
                        <a:rPr lang="en-US" sz="1400" kern="900" dirty="0">
                          <a:effectLst/>
                        </a:rPr>
                        <a:t>False</a:t>
                      </a:r>
                      <a:r>
                        <a:rPr lang="zh-CN" sz="1400" kern="900" dirty="0">
                          <a:effectLst/>
                        </a:rPr>
                        <a:t>。为</a:t>
                      </a:r>
                      <a:r>
                        <a:rPr lang="en-US" sz="1400" kern="900" dirty="0">
                          <a:effectLst/>
                        </a:rPr>
                        <a:t>True</a:t>
                      </a:r>
                      <a:r>
                        <a:rPr lang="zh-CN" sz="1400" kern="900" dirty="0">
                          <a:effectLst/>
                        </a:rPr>
                        <a:t>时，</a:t>
                      </a:r>
                      <a:r>
                        <a:rPr lang="en-US" sz="1400" kern="900" dirty="0">
                          <a:effectLst/>
                        </a:rPr>
                        <a:t>Django</a:t>
                      </a:r>
                      <a:r>
                        <a:rPr lang="zh-CN" sz="1400" kern="900" dirty="0">
                          <a:effectLst/>
                        </a:rPr>
                        <a:t>在字段无数据时将空值</a:t>
                      </a:r>
                      <a:r>
                        <a:rPr lang="en-US" sz="1400" kern="900" dirty="0">
                          <a:effectLst/>
                        </a:rPr>
                        <a:t>NULL</a:t>
                      </a:r>
                      <a:r>
                        <a:rPr lang="zh-CN" sz="1400" kern="900" dirty="0">
                          <a:effectLst/>
                        </a:rPr>
                        <a:t>存入数据库（字符串字段存入空字符串）</a:t>
                      </a:r>
                      <a:endParaRPr lang="zh-CN" sz="1400" kern="900" dirty="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001929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kern="900" dirty="0">
                          <a:effectLst/>
                        </a:rPr>
                        <a:t>blank</a:t>
                      </a:r>
                      <a:endParaRPr lang="zh-CN" sz="1400" kern="900" dirty="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400" kern="900" dirty="0">
                          <a:effectLst/>
                        </a:rPr>
                        <a:t>默认为</a:t>
                      </a:r>
                      <a:r>
                        <a:rPr lang="en-US" sz="1400" kern="900" dirty="0">
                          <a:effectLst/>
                        </a:rPr>
                        <a:t>False</a:t>
                      </a:r>
                      <a:r>
                        <a:rPr lang="zh-CN" sz="1400" kern="900" dirty="0">
                          <a:effectLst/>
                        </a:rPr>
                        <a:t>。为</a:t>
                      </a:r>
                      <a:r>
                        <a:rPr lang="en-US" sz="1400" kern="900" dirty="0">
                          <a:effectLst/>
                        </a:rPr>
                        <a:t>True</a:t>
                      </a:r>
                      <a:r>
                        <a:rPr lang="zh-CN" sz="1400" kern="900" dirty="0">
                          <a:effectLst/>
                        </a:rPr>
                        <a:t>时，字段允许为空，即表单验证将允许输入空值。</a:t>
                      </a:r>
                      <a:r>
                        <a:rPr lang="en-US" sz="1400" kern="900" dirty="0">
                          <a:effectLst/>
                        </a:rPr>
                        <a:t>blank</a:t>
                      </a:r>
                      <a:r>
                        <a:rPr lang="zh-CN" sz="1400" kern="900" dirty="0">
                          <a:effectLst/>
                        </a:rPr>
                        <a:t>影响数据验证，</a:t>
                      </a:r>
                      <a:r>
                        <a:rPr lang="en-US" sz="1400" kern="900" dirty="0">
                          <a:effectLst/>
                        </a:rPr>
                        <a:t>null</a:t>
                      </a:r>
                      <a:r>
                        <a:rPr lang="zh-CN" sz="1400" kern="900" dirty="0">
                          <a:effectLst/>
                        </a:rPr>
                        <a:t>影响数据库数据存储</a:t>
                      </a:r>
                      <a:endParaRPr lang="zh-CN" sz="1400" kern="900" dirty="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0903613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kern="900">
                          <a:effectLst/>
                        </a:rPr>
                        <a:t>choices</a:t>
                      </a:r>
                      <a:endParaRPr lang="zh-CN" sz="14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400" kern="900">
                          <a:effectLst/>
                        </a:rPr>
                        <a:t>为字段定义选择项。字段值为选择项中的列表或元组中的值</a:t>
                      </a:r>
                      <a:endParaRPr lang="zh-CN" sz="14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8993117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kern="900">
                          <a:effectLst/>
                        </a:rPr>
                        <a:t>db_column</a:t>
                      </a:r>
                      <a:endParaRPr lang="zh-CN" sz="14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400" kern="900">
                          <a:effectLst/>
                        </a:rPr>
                        <a:t>定义字段在数据库表中的列名称。未设置时，</a:t>
                      </a:r>
                      <a:r>
                        <a:rPr lang="en-US" sz="1400" kern="900">
                          <a:effectLst/>
                        </a:rPr>
                        <a:t>Django</a:t>
                      </a:r>
                      <a:r>
                        <a:rPr lang="zh-CN" sz="1400" kern="900">
                          <a:effectLst/>
                        </a:rPr>
                        <a:t>用模型中的字段名作为数据库表列名称</a:t>
                      </a:r>
                      <a:endParaRPr lang="zh-CN" sz="14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7026230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kern="900">
                          <a:effectLst/>
                        </a:rPr>
                        <a:t>db_index</a:t>
                      </a:r>
                      <a:endParaRPr lang="zh-CN" sz="14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400" kern="900">
                          <a:effectLst/>
                        </a:rPr>
                        <a:t>为</a:t>
                      </a:r>
                      <a:r>
                        <a:rPr lang="en-US" sz="1400" kern="900">
                          <a:effectLst/>
                        </a:rPr>
                        <a:t>True</a:t>
                      </a:r>
                      <a:r>
                        <a:rPr lang="zh-CN" sz="1400" kern="900">
                          <a:effectLst/>
                        </a:rPr>
                        <a:t>时，为该字段创建数据库索引</a:t>
                      </a:r>
                      <a:endParaRPr lang="zh-CN" sz="14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7631072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kern="900">
                          <a:effectLst/>
                        </a:rPr>
                        <a:t>db_tablespace</a:t>
                      </a:r>
                      <a:endParaRPr lang="zh-CN" sz="14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400" kern="900">
                          <a:effectLst/>
                        </a:rPr>
                        <a:t>若为字段创建了索引，则为字段索引设置数据库的表空间名称</a:t>
                      </a:r>
                      <a:endParaRPr lang="zh-CN" sz="14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3899169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kern="900">
                          <a:effectLst/>
                        </a:rPr>
                        <a:t>default</a:t>
                      </a:r>
                      <a:endParaRPr lang="zh-CN" sz="14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400" kern="900">
                          <a:effectLst/>
                        </a:rPr>
                        <a:t>设置字段默认值</a:t>
                      </a:r>
                      <a:endParaRPr lang="zh-CN" sz="14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6073176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kern="900">
                          <a:effectLst/>
                        </a:rPr>
                        <a:t>editable</a:t>
                      </a:r>
                      <a:endParaRPr lang="zh-CN" sz="14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400" kern="900">
                          <a:effectLst/>
                        </a:rPr>
                        <a:t>默认是</a:t>
                      </a:r>
                      <a:r>
                        <a:rPr lang="en-US" sz="1400" kern="900">
                          <a:effectLst/>
                        </a:rPr>
                        <a:t>True</a:t>
                      </a:r>
                      <a:r>
                        <a:rPr lang="zh-CN" sz="1400" kern="900">
                          <a:effectLst/>
                        </a:rPr>
                        <a:t>。为</a:t>
                      </a:r>
                      <a:r>
                        <a:rPr lang="en-US" sz="1400" kern="900">
                          <a:effectLst/>
                        </a:rPr>
                        <a:t>False</a:t>
                      </a:r>
                      <a:r>
                        <a:rPr lang="zh-CN" sz="1400" kern="900">
                          <a:effectLst/>
                        </a:rPr>
                        <a:t>时，字段不在模型表单中显示</a:t>
                      </a:r>
                      <a:endParaRPr lang="zh-CN" sz="14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9967743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kern="900">
                          <a:effectLst/>
                        </a:rPr>
                        <a:t>error_messages</a:t>
                      </a:r>
                      <a:endParaRPr lang="zh-CN" sz="14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400" kern="900">
                          <a:effectLst/>
                        </a:rPr>
                        <a:t>设置错误提示信息。该设置会覆盖默认的错误提示信息</a:t>
                      </a:r>
                      <a:endParaRPr lang="zh-CN" sz="14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2550808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kern="900">
                          <a:effectLst/>
                        </a:rPr>
                        <a:t>help_text</a:t>
                      </a:r>
                      <a:endParaRPr lang="zh-CN" sz="14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400" kern="900">
                          <a:effectLst/>
                        </a:rPr>
                        <a:t>设置字段的帮助信息</a:t>
                      </a:r>
                      <a:endParaRPr lang="zh-CN" sz="14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7408041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kern="900">
                          <a:effectLst/>
                        </a:rPr>
                        <a:t>primary_key</a:t>
                      </a:r>
                      <a:endParaRPr lang="zh-CN" sz="14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400" kern="900">
                          <a:effectLst/>
                        </a:rPr>
                        <a:t>设置为</a:t>
                      </a:r>
                      <a:r>
                        <a:rPr lang="en-US" sz="1400" kern="900">
                          <a:effectLst/>
                        </a:rPr>
                        <a:t>True</a:t>
                      </a:r>
                      <a:r>
                        <a:rPr lang="zh-CN" sz="1400" kern="900">
                          <a:effectLst/>
                        </a:rPr>
                        <a:t>时，字段成为模型的主键。</a:t>
                      </a:r>
                      <a:endParaRPr lang="zh-CN" sz="14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1326435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kern="900">
                          <a:effectLst/>
                        </a:rPr>
                        <a:t>unique</a:t>
                      </a:r>
                      <a:endParaRPr lang="zh-CN" sz="14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400" kern="900">
                          <a:effectLst/>
                        </a:rPr>
                        <a:t>设置为</a:t>
                      </a:r>
                      <a:r>
                        <a:rPr lang="en-US" sz="1400" kern="900">
                          <a:effectLst/>
                        </a:rPr>
                        <a:t>True</a:t>
                      </a:r>
                      <a:r>
                        <a:rPr lang="zh-CN" sz="1400" kern="900">
                          <a:effectLst/>
                        </a:rPr>
                        <a:t>时，字段值在整个表中必须是唯一的</a:t>
                      </a:r>
                      <a:endParaRPr lang="zh-CN" sz="14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0544916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kern="900">
                          <a:effectLst/>
                        </a:rPr>
                        <a:t>unique_for_date</a:t>
                      </a:r>
                      <a:endParaRPr lang="zh-CN" sz="14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400" kern="900">
                          <a:effectLst/>
                        </a:rPr>
                        <a:t>设置为日期或日期时间字段名，关联的两个字段值在整个表中必须是唯一的</a:t>
                      </a:r>
                      <a:endParaRPr lang="zh-CN" sz="14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5061399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kern="900">
                          <a:effectLst/>
                        </a:rPr>
                        <a:t>unique_for_month</a:t>
                      </a:r>
                      <a:endParaRPr lang="zh-CN" sz="14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400" kern="900">
                          <a:effectLst/>
                        </a:rPr>
                        <a:t>类似</a:t>
                      </a:r>
                      <a:r>
                        <a:rPr lang="en-US" sz="1400" kern="900">
                          <a:effectLst/>
                        </a:rPr>
                        <a:t>unique_for_date</a:t>
                      </a:r>
                      <a:r>
                        <a:rPr lang="zh-CN" sz="1400" kern="900">
                          <a:effectLst/>
                        </a:rPr>
                        <a:t>。与关联的月份唯一</a:t>
                      </a:r>
                      <a:endParaRPr lang="zh-CN" sz="14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3964551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kern="900">
                          <a:effectLst/>
                        </a:rPr>
                        <a:t>unique_for_year</a:t>
                      </a:r>
                      <a:endParaRPr lang="zh-CN" sz="14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400" kern="900">
                          <a:effectLst/>
                        </a:rPr>
                        <a:t>类似</a:t>
                      </a:r>
                      <a:r>
                        <a:rPr lang="en-US" sz="1400" kern="900">
                          <a:effectLst/>
                        </a:rPr>
                        <a:t>unique_for_date</a:t>
                      </a:r>
                      <a:r>
                        <a:rPr lang="zh-CN" sz="1400" kern="900">
                          <a:effectLst/>
                        </a:rPr>
                        <a:t>。与关联的年份唯一</a:t>
                      </a:r>
                      <a:endParaRPr lang="zh-CN" sz="14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6435307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kern="900">
                          <a:effectLst/>
                        </a:rPr>
                        <a:t>verbose_name</a:t>
                      </a:r>
                      <a:endParaRPr lang="zh-CN" sz="14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400" kern="900">
                          <a:effectLst/>
                        </a:rPr>
                        <a:t>为字段设置备注名称</a:t>
                      </a:r>
                      <a:endParaRPr lang="zh-CN" sz="14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6452348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kern="900">
                          <a:effectLst/>
                        </a:rPr>
                        <a:t>validators</a:t>
                      </a:r>
                      <a:endParaRPr lang="zh-CN" sz="14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400" kern="900" dirty="0">
                          <a:effectLst/>
                        </a:rPr>
                        <a:t>为字段设置校验器</a:t>
                      </a:r>
                      <a:endParaRPr lang="zh-CN" sz="1400" kern="900" dirty="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0134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76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FAF76-541B-45DA-A81D-F2A968EA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4.1.2</a:t>
            </a:r>
            <a:r>
              <a:rPr lang="zh-CN" altLang="en-US" dirty="0"/>
              <a:t>　模型配置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04652-7D36-423F-9211-2AD5B4582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要使用模型，还需要在项目配置文件</a:t>
            </a:r>
            <a:r>
              <a:rPr lang="en-US" altLang="zh-CN" dirty="0"/>
              <a:t>settings.py</a:t>
            </a:r>
            <a:r>
              <a:rPr lang="zh-CN" altLang="en-US" dirty="0"/>
              <a:t>中完成相应的设置。</a:t>
            </a:r>
          </a:p>
          <a:p>
            <a:r>
              <a:rPr lang="zh-CN" altLang="en-US" dirty="0"/>
              <a:t>首先，需要在项目配置文件的</a:t>
            </a:r>
            <a:r>
              <a:rPr lang="en-US" altLang="zh-CN" dirty="0"/>
              <a:t>INSTALLED_APPS</a:t>
            </a:r>
            <a:r>
              <a:rPr lang="zh-CN" altLang="en-US" dirty="0"/>
              <a:t>变量中添加包含模型的应用名称，代码如下。</a:t>
            </a:r>
          </a:p>
          <a:p>
            <a:pPr lvl="1"/>
            <a:r>
              <a:rPr lang="en-US" altLang="zh-CN" dirty="0"/>
              <a:t>INSTALLED_APPS = [……,</a:t>
            </a:r>
          </a:p>
          <a:p>
            <a:pPr lvl="1"/>
            <a:r>
              <a:rPr lang="en-US" altLang="zh-CN" dirty="0"/>
              <a:t>    ‘chapter4’,  ]</a:t>
            </a:r>
          </a:p>
          <a:p>
            <a:r>
              <a:rPr lang="zh-CN" altLang="en-US" dirty="0"/>
              <a:t>其次，需要在项目配置文件的</a:t>
            </a:r>
            <a:r>
              <a:rPr lang="en-US" altLang="zh-CN" dirty="0"/>
              <a:t>DATABASES</a:t>
            </a:r>
            <a:r>
              <a:rPr lang="zh-CN" altLang="en-US" dirty="0"/>
              <a:t>变量中设置数据库信息，项目默认的数据库配置信息如下。</a:t>
            </a:r>
          </a:p>
          <a:p>
            <a:pPr lvl="1"/>
            <a:r>
              <a:rPr lang="en-US" altLang="zh-CN" dirty="0"/>
              <a:t>DATABASES = {</a:t>
            </a:r>
          </a:p>
          <a:p>
            <a:pPr lvl="1"/>
            <a:r>
              <a:rPr lang="en-US" altLang="zh-CN" dirty="0"/>
              <a:t>    'default': {</a:t>
            </a:r>
          </a:p>
          <a:p>
            <a:pPr lvl="1"/>
            <a:r>
              <a:rPr lang="en-US" altLang="zh-CN" dirty="0"/>
              <a:t>        'ENGINE': 'django.db.backends.sqlite3',</a:t>
            </a:r>
          </a:p>
          <a:p>
            <a:pPr lvl="1"/>
            <a:r>
              <a:rPr lang="en-US" altLang="zh-CN" dirty="0"/>
              <a:t>        'NAME': </a:t>
            </a:r>
            <a:r>
              <a:rPr lang="en-US" altLang="zh-CN" dirty="0" err="1"/>
              <a:t>os.path.join</a:t>
            </a:r>
            <a:r>
              <a:rPr lang="en-US" altLang="zh-CN" dirty="0"/>
              <a:t>(BASE_DIR, 'db.sqlite3'), </a:t>
            </a:r>
          </a:p>
          <a:p>
            <a:pPr lvl="1"/>
            <a:r>
              <a:rPr lang="en-US" altLang="zh-CN" dirty="0"/>
              <a:t>}}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27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30D1F-618F-4204-AEE8-C8B7E7D4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B7EEC-D5A5-4DB2-936D-0AFFC0CB2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MySQL</a:t>
            </a:r>
            <a:r>
              <a:rPr lang="zh-CN" altLang="en-US" dirty="0"/>
              <a:t>数据库的配置如下。</a:t>
            </a:r>
          </a:p>
          <a:p>
            <a:pPr lvl="1"/>
            <a:r>
              <a:rPr lang="en-US" altLang="zh-CN" dirty="0"/>
              <a:t>DATABASES = {</a:t>
            </a:r>
          </a:p>
          <a:p>
            <a:pPr lvl="1"/>
            <a:r>
              <a:rPr lang="en-US" altLang="zh-CN" dirty="0"/>
              <a:t>    'default': {</a:t>
            </a:r>
          </a:p>
          <a:p>
            <a:pPr lvl="1"/>
            <a:r>
              <a:rPr lang="en-US" altLang="zh-CN" dirty="0"/>
              <a:t>        'ENGINE': '</a:t>
            </a:r>
            <a:r>
              <a:rPr lang="en-US" altLang="zh-CN" dirty="0" err="1"/>
              <a:t>django.db.backends.mysql</a:t>
            </a:r>
            <a:r>
              <a:rPr lang="en-US" altLang="zh-CN" dirty="0"/>
              <a:t>',</a:t>
            </a:r>
          </a:p>
          <a:p>
            <a:pPr lvl="1"/>
            <a:r>
              <a:rPr lang="en-US" altLang="zh-CN" dirty="0"/>
              <a:t>        'NAME': '</a:t>
            </a:r>
            <a:r>
              <a:rPr lang="en-US" altLang="zh-CN" dirty="0" err="1"/>
              <a:t>djangodb</a:t>
            </a:r>
            <a:r>
              <a:rPr lang="en-US" altLang="zh-CN" dirty="0"/>
              <a:t>',</a:t>
            </a:r>
          </a:p>
          <a:p>
            <a:pPr lvl="1"/>
            <a:r>
              <a:rPr lang="en-US" altLang="zh-CN" dirty="0"/>
              <a:t>        'USER': 'root',</a:t>
            </a:r>
          </a:p>
          <a:p>
            <a:pPr lvl="1"/>
            <a:r>
              <a:rPr lang="en-US" altLang="zh-CN" dirty="0"/>
              <a:t>        'PASSWORD': '123456',</a:t>
            </a:r>
          </a:p>
          <a:p>
            <a:pPr lvl="1"/>
            <a:r>
              <a:rPr lang="en-US" altLang="zh-CN" dirty="0"/>
              <a:t>        'HOST': '127.0.0.1',</a:t>
            </a:r>
          </a:p>
          <a:p>
            <a:pPr lvl="1"/>
            <a:r>
              <a:rPr lang="en-US" altLang="zh-CN" dirty="0"/>
              <a:t>        'PORT': '3306',</a:t>
            </a:r>
          </a:p>
          <a:p>
            <a:pPr lvl="1"/>
            <a:r>
              <a:rPr lang="en-US" altLang="zh-CN" dirty="0"/>
              <a:t>    }</a:t>
            </a:r>
          </a:p>
          <a:p>
            <a:pPr lvl="1"/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23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补充：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PyMySQL</a:t>
            </a:r>
            <a:r>
              <a:rPr lang="zh-CN" altLang="en-US" dirty="0"/>
              <a:t>的初始化配置</a:t>
            </a:r>
            <a:endParaRPr lang="en-US" altLang="zh-CN" dirty="0"/>
          </a:p>
          <a:p>
            <a:r>
              <a:rPr lang="zh-CN" altLang="en-US" dirty="0"/>
              <a:t>在项目目录</a:t>
            </a:r>
            <a:r>
              <a:rPr lang="en-US" altLang="zh-CN" dirty="0" err="1"/>
              <a:t>firstProject</a:t>
            </a:r>
            <a:r>
              <a:rPr lang="zh-CN" altLang="en-US" dirty="0"/>
              <a:t>文件夹中打开</a:t>
            </a:r>
            <a:r>
              <a:rPr lang="en-US" altLang="zh-CN" dirty="0"/>
              <a:t>__init__.py</a:t>
            </a:r>
            <a:r>
              <a:rPr lang="zh-CN" altLang="en-US" dirty="0"/>
              <a:t>文件，并添加如下代码：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pymysql</a:t>
            </a:r>
            <a:endParaRPr lang="en-US" altLang="zh-CN" dirty="0"/>
          </a:p>
          <a:p>
            <a:r>
              <a:rPr lang="en-US" altLang="zh-CN" dirty="0" err="1"/>
              <a:t>pymysql.install_as_MySQLdb</a:t>
            </a:r>
            <a:r>
              <a:rPr lang="en-US" altLang="zh-C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1252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EF876-7E0D-41D8-B2A3-F99E8328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4.1.3</a:t>
            </a:r>
            <a:r>
              <a:rPr lang="zh-CN" altLang="zh-CN" dirty="0"/>
              <a:t>　迁移数据库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5862B-FB3C-4770-97CC-52E581858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完成模型的定义和配置后，在使用数据库之前，还需执行数据库迁移操作。</a:t>
            </a:r>
            <a:endParaRPr lang="en-US" altLang="zh-CN" dirty="0"/>
          </a:p>
          <a:p>
            <a:r>
              <a:rPr lang="en-US" altLang="zh-CN" dirty="0"/>
              <a:t>Django</a:t>
            </a:r>
            <a:r>
              <a:rPr lang="zh-CN" altLang="zh-CN" dirty="0"/>
              <a:t>通过迁移操作将模型的更改（模型定义、模型删除、字段更改等）应用到数据库。</a:t>
            </a:r>
          </a:p>
          <a:p>
            <a:r>
              <a:rPr lang="zh-CN" altLang="zh-CN" dirty="0"/>
              <a:t>首先，执行</a:t>
            </a:r>
            <a:r>
              <a:rPr lang="en-US" altLang="zh-CN" dirty="0"/>
              <a:t>makemigrations</a:t>
            </a:r>
            <a:r>
              <a:rPr lang="zh-CN" altLang="zh-CN" dirty="0"/>
              <a:t>命令，根据模型的更改情况生成迁移文件。</a:t>
            </a:r>
          </a:p>
          <a:p>
            <a:pPr lvl="1"/>
            <a:r>
              <a:rPr lang="en-US" altLang="zh-CN" dirty="0"/>
              <a:t>E:\chapter4&gt;python manage.py makemigrations</a:t>
            </a:r>
          </a:p>
          <a:p>
            <a:r>
              <a:rPr lang="zh-CN" altLang="zh-CN" dirty="0"/>
              <a:t>生成迁移文件后，执行</a:t>
            </a:r>
            <a:r>
              <a:rPr lang="en-US" altLang="zh-CN" dirty="0"/>
              <a:t>migrate</a:t>
            </a:r>
            <a:r>
              <a:rPr lang="zh-CN" altLang="zh-CN" dirty="0"/>
              <a:t>命令，应用迁移文件完成迁移操作</a:t>
            </a:r>
            <a:endParaRPr lang="en-US" altLang="zh-CN" dirty="0"/>
          </a:p>
          <a:p>
            <a:pPr lvl="1"/>
            <a:r>
              <a:rPr lang="en-US" altLang="zh-CN" dirty="0"/>
              <a:t>E:\chapter4&gt;python manage.py migrate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2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B73DD-36E2-46BB-AC50-D19D0C22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dirty="0"/>
              <a:t>章 模型和数据库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346C9-7ED6-4994-A6FD-487828DCB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本章主要内容：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模型基础</a:t>
            </a:r>
            <a:endParaRPr lang="en-US" altLang="zh-CN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数据操作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关系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800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常用命令（开启</a:t>
            </a:r>
            <a:r>
              <a:rPr lang="en-US" altLang="zh-CN" dirty="0" err="1"/>
              <a:t>mysql</a:t>
            </a:r>
            <a:r>
              <a:rPr lang="zh-CN" altLang="en-US" dirty="0"/>
              <a:t>服务）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进入</a:t>
            </a:r>
            <a:r>
              <a:rPr lang="en-US" altLang="zh-CN" dirty="0" err="1"/>
              <a:t>mysql</a:t>
            </a:r>
            <a:r>
              <a:rPr lang="zh-CN" altLang="en-US" dirty="0"/>
              <a:t>目录：</a:t>
            </a:r>
            <a:r>
              <a:rPr lang="en-US" altLang="zh-CN" dirty="0"/>
              <a:t>C:\Program Files\MySQL\MySQL Server 5.7\bin</a:t>
            </a:r>
          </a:p>
          <a:p>
            <a:r>
              <a:rPr lang="zh-CN" altLang="en-US" dirty="0"/>
              <a:t>以</a:t>
            </a:r>
            <a:r>
              <a:rPr lang="en-US" altLang="zh-CN" dirty="0"/>
              <a:t>root</a:t>
            </a:r>
            <a:r>
              <a:rPr lang="zh-CN" altLang="en-US" dirty="0"/>
              <a:t>身份登录 </a:t>
            </a:r>
            <a:r>
              <a:rPr lang="en-US" altLang="zh-CN" dirty="0" err="1"/>
              <a:t>mysql</a:t>
            </a:r>
            <a:r>
              <a:rPr lang="en-US" altLang="zh-CN" dirty="0"/>
              <a:t> –u root –p</a:t>
            </a:r>
          </a:p>
          <a:p>
            <a:r>
              <a:rPr lang="zh-CN" altLang="en-US" dirty="0"/>
              <a:t>查看所有数据库 </a:t>
            </a:r>
            <a:r>
              <a:rPr lang="en-US" altLang="zh-CN" dirty="0"/>
              <a:t>show databases;</a:t>
            </a:r>
          </a:p>
          <a:p>
            <a:r>
              <a:rPr lang="zh-CN" altLang="en-US" dirty="0"/>
              <a:t>使用数据库  </a:t>
            </a:r>
            <a:r>
              <a:rPr lang="en-US" altLang="zh-CN" dirty="0"/>
              <a:t>use </a:t>
            </a:r>
            <a:r>
              <a:rPr lang="en-US" altLang="zh-CN" dirty="0" err="1"/>
              <a:t>databaseName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查看所有表 </a:t>
            </a:r>
            <a:r>
              <a:rPr lang="en-US" altLang="zh-CN" dirty="0"/>
              <a:t>show tables;</a:t>
            </a:r>
          </a:p>
          <a:p>
            <a:r>
              <a:rPr lang="zh-CN" altLang="en-US" dirty="0"/>
              <a:t>新建数据库</a:t>
            </a:r>
            <a:r>
              <a:rPr lang="en-US" altLang="zh-CN" dirty="0"/>
              <a:t>create database </a:t>
            </a:r>
            <a:r>
              <a:rPr lang="en-US" altLang="zh-CN" dirty="0" err="1"/>
              <a:t>dbName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00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配置数据库驱动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Python3</a:t>
            </a:r>
            <a:r>
              <a:rPr lang="zh-CN" altLang="en-US" dirty="0"/>
              <a:t>不支持</a:t>
            </a:r>
            <a:r>
              <a:rPr lang="en-US" altLang="zh-CN" dirty="0"/>
              <a:t>Django</a:t>
            </a:r>
            <a:r>
              <a:rPr lang="zh-CN" altLang="en-US" dirty="0"/>
              <a:t>链接</a:t>
            </a:r>
            <a:r>
              <a:rPr lang="en-US" altLang="zh-CN" dirty="0" err="1"/>
              <a:t>Mysql</a:t>
            </a:r>
            <a:r>
              <a:rPr lang="zh-CN" altLang="en-US" dirty="0"/>
              <a:t>数据库的驱动，所以只能安装</a:t>
            </a:r>
            <a:r>
              <a:rPr lang="en-US" altLang="zh-CN" dirty="0" err="1"/>
              <a:t>PyMySQL</a:t>
            </a:r>
            <a:r>
              <a:rPr lang="zh-CN" altLang="en-US" dirty="0"/>
              <a:t>驱动，</a:t>
            </a:r>
            <a:r>
              <a:rPr lang="en-US" altLang="zh-CN" dirty="0"/>
              <a:t>Django</a:t>
            </a:r>
            <a:r>
              <a:rPr lang="zh-CN" altLang="en-US" dirty="0"/>
              <a:t>将通过</a:t>
            </a:r>
            <a:r>
              <a:rPr lang="en-US" altLang="zh-CN" dirty="0" err="1"/>
              <a:t>PyMySQL</a:t>
            </a:r>
            <a:r>
              <a:rPr lang="zh-CN" altLang="en-US" dirty="0"/>
              <a:t>链接</a:t>
            </a:r>
            <a:r>
              <a:rPr lang="en-US" altLang="zh-CN" dirty="0"/>
              <a:t>MySQL</a:t>
            </a:r>
            <a:r>
              <a:rPr lang="zh-CN" altLang="en-US" dirty="0"/>
              <a:t>数据库。</a:t>
            </a:r>
            <a:endParaRPr lang="en-US" altLang="zh-CN" dirty="0"/>
          </a:p>
          <a:p>
            <a:r>
              <a:rPr lang="zh-CN" altLang="en-US" dirty="0"/>
              <a:t>安装命令：</a:t>
            </a:r>
            <a:endParaRPr lang="en-US" altLang="zh-CN" dirty="0"/>
          </a:p>
          <a:p>
            <a:r>
              <a:rPr lang="en-US" altLang="zh-CN" dirty="0"/>
              <a:t>pip install -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http://pypi.douban.com/simple</a:t>
            </a:r>
            <a:r>
              <a:rPr lang="en-US" altLang="zh-CN" dirty="0"/>
              <a:t> </a:t>
            </a:r>
            <a:r>
              <a:rPr lang="en-US" altLang="zh-CN" dirty="0" err="1"/>
              <a:t>pymysql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857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A1650-1D4B-428D-9498-1BF552C9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4.1</a:t>
            </a:r>
            <a:r>
              <a:rPr lang="zh-CN" altLang="en-US" dirty="0"/>
              <a:t>模型基础</a:t>
            </a:r>
            <a:r>
              <a:rPr lang="en-US" altLang="zh-CN" dirty="0"/>
              <a:t> 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731E1-BE0C-413F-8628-F1A3D449B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模型是项目的数据来源。</a:t>
            </a:r>
            <a:endParaRPr lang="en-US" altLang="zh-CN" dirty="0"/>
          </a:p>
          <a:p>
            <a:r>
              <a:rPr lang="zh-CN" altLang="zh-CN" dirty="0"/>
              <a:t>每个模型都是一个</a:t>
            </a:r>
            <a:r>
              <a:rPr lang="en-US" altLang="zh-CN" dirty="0"/>
              <a:t>Python</a:t>
            </a:r>
            <a:r>
              <a:rPr lang="zh-CN" altLang="zh-CN" dirty="0"/>
              <a:t>类，并且映射到一个数据库表。</a:t>
            </a:r>
            <a:endParaRPr lang="en-US" altLang="zh-CN" dirty="0"/>
          </a:p>
          <a:p>
            <a:r>
              <a:rPr lang="zh-CN" altLang="zh-CN" dirty="0"/>
              <a:t>模型的每个属性相当于数据库表的一个字段。</a:t>
            </a:r>
            <a:endParaRPr lang="en-US" altLang="zh-CN" dirty="0"/>
          </a:p>
          <a:p>
            <a:r>
              <a:rPr lang="zh-CN" altLang="zh-CN" dirty="0"/>
              <a:t>使用模型对象可完成各种数据库表操作。</a:t>
            </a:r>
            <a:endParaRPr lang="en-US" altLang="zh-CN" dirty="0"/>
          </a:p>
          <a:p>
            <a:r>
              <a:rPr lang="zh-CN" altLang="en-US" dirty="0"/>
              <a:t>本节主要内容</a:t>
            </a:r>
            <a:endParaRPr lang="en-US" altLang="zh-CN" dirty="0"/>
          </a:p>
          <a:p>
            <a:pPr lvl="1"/>
            <a:r>
              <a:rPr lang="zh-CN" altLang="zh-CN" dirty="0"/>
              <a:t>定义模型</a:t>
            </a:r>
          </a:p>
          <a:p>
            <a:pPr lvl="1"/>
            <a:r>
              <a:rPr lang="zh-CN" altLang="zh-CN" dirty="0"/>
              <a:t>模型配置</a:t>
            </a:r>
          </a:p>
          <a:p>
            <a:pPr lvl="1"/>
            <a:r>
              <a:rPr lang="zh-CN" altLang="zh-CN" dirty="0"/>
              <a:t>迁移数据库</a:t>
            </a:r>
          </a:p>
          <a:p>
            <a:pPr lvl="1"/>
            <a:r>
              <a:rPr lang="zh-CN" altLang="zh-CN" dirty="0"/>
              <a:t>定义字段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24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3AE98-2CF2-4C9A-8C33-77FEEAD0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4.1.1</a:t>
            </a:r>
            <a:r>
              <a:rPr lang="zh-CN" altLang="en-US" dirty="0"/>
              <a:t>　定义模型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43A87-A2E6-4A82-869C-53AE78B9D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定义模型就是实现一个</a:t>
            </a:r>
            <a:r>
              <a:rPr lang="en-US" altLang="zh-CN" dirty="0" err="1"/>
              <a:t>django.db.models.Model</a:t>
            </a:r>
            <a:r>
              <a:rPr lang="zh-CN" altLang="en-US" dirty="0"/>
              <a:t>类的子类。</a:t>
            </a:r>
            <a:endParaRPr lang="en-US" altLang="zh-CN" dirty="0"/>
          </a:p>
          <a:p>
            <a:r>
              <a:rPr lang="zh-CN" altLang="en-US" dirty="0"/>
              <a:t>模型的文件名称默认为</a:t>
            </a:r>
            <a:r>
              <a:rPr lang="en-US" altLang="zh-CN" dirty="0"/>
              <a:t>models.py</a:t>
            </a:r>
            <a:r>
              <a:rPr lang="zh-CN" altLang="en-US" dirty="0"/>
              <a:t>，也可使用其他名称。</a:t>
            </a:r>
          </a:p>
          <a:p>
            <a:r>
              <a:rPr lang="zh-CN" altLang="en-US" dirty="0"/>
              <a:t>实例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创建应用</a:t>
            </a:r>
            <a:r>
              <a:rPr lang="en-US" altLang="zh-CN" dirty="0"/>
              <a:t>chapter4</a:t>
            </a:r>
            <a:r>
              <a:rPr lang="zh-CN" altLang="en-US" dirty="0"/>
              <a:t>，在应用</a:t>
            </a:r>
            <a:r>
              <a:rPr lang="en-US" altLang="zh-CN" dirty="0"/>
              <a:t>chapter4</a:t>
            </a:r>
            <a:r>
              <a:rPr lang="zh-CN" altLang="en-US" dirty="0"/>
              <a:t>中定义模型类</a:t>
            </a:r>
            <a:r>
              <a:rPr lang="en-US" altLang="zh-CN" dirty="0" err="1"/>
              <a:t>faqsdata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具体操作步骤：演示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18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81960-8001-40AC-962D-2EDF7E4A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定义字段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0FCECA-1B2D-409A-85D7-E11622212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字段的定义包括字段名、字段类型和字段选项</a:t>
            </a:r>
            <a:endParaRPr lang="en-US" altLang="zh-CN" dirty="0"/>
          </a:p>
          <a:p>
            <a:r>
              <a:rPr lang="zh-CN" altLang="en-US" dirty="0"/>
              <a:t>示例代码如下。</a:t>
            </a:r>
          </a:p>
          <a:p>
            <a:pPr lvl="1"/>
            <a:r>
              <a:rPr lang="en-US" altLang="zh-CN" dirty="0"/>
              <a:t>question=</a:t>
            </a:r>
            <a:r>
              <a:rPr lang="en-US" altLang="zh-CN" dirty="0" err="1"/>
              <a:t>models.CharField</a:t>
            </a:r>
            <a:r>
              <a:rPr lang="en-US" altLang="zh-CN" dirty="0"/>
              <a:t>(</a:t>
            </a:r>
            <a:r>
              <a:rPr lang="en-US" altLang="zh-CN" dirty="0" err="1"/>
              <a:t>max_length</a:t>
            </a:r>
            <a:r>
              <a:rPr lang="en-US" altLang="zh-CN" dirty="0"/>
              <a:t>=200,blank=True)</a:t>
            </a:r>
          </a:p>
          <a:p>
            <a:r>
              <a:rPr lang="zh-CN" altLang="en-US" dirty="0"/>
              <a:t>其中，</a:t>
            </a:r>
            <a:r>
              <a:rPr lang="en-US" altLang="zh-CN" dirty="0"/>
              <a:t>question</a:t>
            </a:r>
            <a:r>
              <a:rPr lang="zh-CN" altLang="en-US" dirty="0"/>
              <a:t>为字段名，</a:t>
            </a:r>
            <a:r>
              <a:rPr lang="en-US" altLang="zh-CN" dirty="0" err="1"/>
              <a:t>CharField</a:t>
            </a:r>
            <a:r>
              <a:rPr lang="zh-CN" altLang="en-US" dirty="0"/>
              <a:t>为字段类型，</a:t>
            </a:r>
            <a:r>
              <a:rPr lang="en-US" altLang="zh-CN" dirty="0" err="1"/>
              <a:t>max_length</a:t>
            </a:r>
            <a:r>
              <a:rPr lang="zh-CN" altLang="en-US" dirty="0"/>
              <a:t>和</a:t>
            </a:r>
            <a:r>
              <a:rPr lang="en-US" altLang="zh-CN" dirty="0"/>
              <a:t>blank</a:t>
            </a:r>
            <a:r>
              <a:rPr lang="zh-CN" altLang="en-US" dirty="0"/>
              <a:t>为字段选项。</a:t>
            </a:r>
          </a:p>
          <a:p>
            <a:r>
              <a:rPr lang="en-US" altLang="zh-CN" dirty="0"/>
              <a:t>Django</a:t>
            </a:r>
            <a:r>
              <a:rPr lang="zh-CN" altLang="en-US" dirty="0"/>
              <a:t>在</a:t>
            </a:r>
            <a:r>
              <a:rPr lang="en-US" altLang="zh-CN" dirty="0" err="1"/>
              <a:t>django.db.models.fields</a:t>
            </a:r>
            <a:r>
              <a:rPr lang="zh-CN" altLang="en-US" dirty="0"/>
              <a:t>模块中定义了可用的字段类型。为了方便，</a:t>
            </a:r>
            <a:r>
              <a:rPr lang="en-US" altLang="zh-CN" dirty="0"/>
              <a:t>Django</a:t>
            </a:r>
            <a:r>
              <a:rPr lang="zh-CN" altLang="en-US" dirty="0"/>
              <a:t>已将</a:t>
            </a:r>
            <a:r>
              <a:rPr lang="en-US" altLang="zh-CN" dirty="0"/>
              <a:t>fields</a:t>
            </a:r>
            <a:r>
              <a:rPr lang="zh-CN" altLang="en-US" dirty="0"/>
              <a:t>模块导入到</a:t>
            </a:r>
            <a:r>
              <a:rPr lang="en-US" altLang="zh-CN" dirty="0" err="1"/>
              <a:t>django.db.models</a:t>
            </a:r>
            <a:r>
              <a:rPr lang="zh-CN" altLang="en-US" dirty="0"/>
              <a:t>模块中。</a:t>
            </a:r>
            <a:endParaRPr lang="en-US" altLang="zh-CN" dirty="0"/>
          </a:p>
          <a:p>
            <a:r>
              <a:rPr lang="zh-CN" altLang="en-US" dirty="0"/>
              <a:t>通常，先用</a:t>
            </a:r>
            <a:r>
              <a:rPr lang="en-US" altLang="zh-CN" dirty="0"/>
              <a:t>from </a:t>
            </a:r>
            <a:r>
              <a:rPr lang="en-US" altLang="zh-CN" dirty="0" err="1"/>
              <a:t>django.db</a:t>
            </a:r>
            <a:r>
              <a:rPr lang="en-US" altLang="zh-CN" dirty="0"/>
              <a:t> import models </a:t>
            </a:r>
            <a:r>
              <a:rPr lang="zh-CN" altLang="en-US" dirty="0"/>
              <a:t>导入</a:t>
            </a:r>
            <a:r>
              <a:rPr lang="en-US" altLang="zh-CN" dirty="0"/>
              <a:t>models</a:t>
            </a:r>
            <a:r>
              <a:rPr lang="zh-CN" altLang="en-US" dirty="0"/>
              <a:t>模块，然后用</a:t>
            </a:r>
            <a:r>
              <a:rPr lang="en-US" altLang="zh-CN" dirty="0" err="1"/>
              <a:t>models.xxxField</a:t>
            </a:r>
            <a:r>
              <a:rPr lang="zh-CN" altLang="en-US" dirty="0"/>
              <a:t>来引用字段类型。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0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12965-8BBB-486D-84CB-9B85352BB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606" y="284176"/>
            <a:ext cx="9781532" cy="1560648"/>
          </a:xfrm>
        </p:spPr>
        <p:txBody>
          <a:bodyPr/>
          <a:lstStyle/>
          <a:p>
            <a:r>
              <a:rPr lang="zh-CN" altLang="zh-CN" dirty="0"/>
              <a:t>表</a:t>
            </a:r>
            <a:r>
              <a:rPr lang="en-US" altLang="zh-CN" dirty="0"/>
              <a:t>4-1</a:t>
            </a:r>
            <a:r>
              <a:rPr lang="zh-CN" altLang="zh-CN" dirty="0"/>
              <a:t>　字段类型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4DF4FB0-EC31-489D-8CCE-7237658D06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2606" y="2060848"/>
          <a:ext cx="10441159" cy="43891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979907">
                  <a:extLst>
                    <a:ext uri="{9D8B030D-6E8A-4147-A177-3AD203B41FA5}">
                      <a16:colId xmlns:a16="http://schemas.microsoft.com/office/drawing/2014/main" val="1228636462"/>
                    </a:ext>
                  </a:extLst>
                </a:gridCol>
                <a:gridCol w="7461252">
                  <a:extLst>
                    <a:ext uri="{9D8B030D-6E8A-4147-A177-3AD203B41FA5}">
                      <a16:colId xmlns:a16="http://schemas.microsoft.com/office/drawing/2014/main" val="3445568633"/>
                    </a:ext>
                  </a:extLst>
                </a:gridCol>
              </a:tblGrid>
              <a:tr h="236366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字段类型</a:t>
                      </a:r>
                      <a:endParaRPr lang="zh-CN" sz="1600" dirty="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7624066"/>
                  </a:ext>
                </a:extLst>
              </a:tr>
              <a:tr h="236366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kern="900">
                          <a:effectLst/>
                        </a:rPr>
                        <a:t>AutoField</a:t>
                      </a:r>
                      <a:endParaRPr lang="zh-CN" sz="16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600" kern="900">
                          <a:effectLst/>
                        </a:rPr>
                        <a:t>自动增量，</a:t>
                      </a:r>
                      <a:r>
                        <a:rPr lang="en-US" sz="1600" kern="900">
                          <a:effectLst/>
                        </a:rPr>
                        <a:t>32</a:t>
                      </a:r>
                      <a:r>
                        <a:rPr lang="zh-CN" sz="1600" kern="900">
                          <a:effectLst/>
                        </a:rPr>
                        <a:t>位整数，取值范围是</a:t>
                      </a:r>
                      <a:r>
                        <a:rPr lang="en-US" sz="1600" kern="900">
                          <a:effectLst/>
                        </a:rPr>
                        <a:t>1~2</a:t>
                      </a:r>
                      <a:r>
                        <a:rPr lang="en-US" sz="1600" kern="900" baseline="30000">
                          <a:effectLst/>
                        </a:rPr>
                        <a:t>31</a:t>
                      </a:r>
                      <a:r>
                        <a:rPr lang="en-US" sz="1600" kern="900">
                          <a:effectLst/>
                        </a:rPr>
                        <a:t>-1</a:t>
                      </a:r>
                      <a:endParaRPr lang="zh-CN" sz="16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9651306"/>
                  </a:ext>
                </a:extLst>
              </a:tr>
              <a:tr h="236366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kern="900">
                          <a:effectLst/>
                        </a:rPr>
                        <a:t>BigAutoField</a:t>
                      </a:r>
                      <a:endParaRPr lang="zh-CN" sz="16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600" kern="900">
                          <a:effectLst/>
                        </a:rPr>
                        <a:t>自动增量，</a:t>
                      </a:r>
                      <a:r>
                        <a:rPr lang="en-US" sz="1600" kern="900">
                          <a:effectLst/>
                        </a:rPr>
                        <a:t>64</a:t>
                      </a:r>
                      <a:r>
                        <a:rPr lang="zh-CN" sz="1600" kern="900">
                          <a:effectLst/>
                        </a:rPr>
                        <a:t>位整数，取值范围是</a:t>
                      </a:r>
                      <a:r>
                        <a:rPr lang="en-US" sz="1600" kern="900">
                          <a:effectLst/>
                        </a:rPr>
                        <a:t>1~2</a:t>
                      </a:r>
                      <a:r>
                        <a:rPr lang="en-US" sz="1600" kern="900" baseline="30000">
                          <a:effectLst/>
                        </a:rPr>
                        <a:t>63</a:t>
                      </a:r>
                      <a:r>
                        <a:rPr lang="en-US" sz="1600" kern="900">
                          <a:effectLst/>
                        </a:rPr>
                        <a:t>-1</a:t>
                      </a:r>
                      <a:endParaRPr lang="zh-CN" sz="16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9589243"/>
                  </a:ext>
                </a:extLst>
              </a:tr>
              <a:tr h="236366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kern="900">
                          <a:effectLst/>
                        </a:rPr>
                        <a:t>BigIntegerField</a:t>
                      </a:r>
                      <a:endParaRPr lang="zh-CN" sz="16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kern="900">
                          <a:effectLst/>
                        </a:rPr>
                        <a:t>64</a:t>
                      </a:r>
                      <a:r>
                        <a:rPr lang="zh-CN" sz="1600" kern="900">
                          <a:effectLst/>
                        </a:rPr>
                        <a:t>位整数，取值范围是</a:t>
                      </a:r>
                      <a:r>
                        <a:rPr lang="en-US" sz="1600" kern="900">
                          <a:effectLst/>
                        </a:rPr>
                        <a:t>-2</a:t>
                      </a:r>
                      <a:r>
                        <a:rPr lang="en-US" sz="1600" kern="900" baseline="30000">
                          <a:effectLst/>
                        </a:rPr>
                        <a:t>63</a:t>
                      </a:r>
                      <a:r>
                        <a:rPr lang="en-US" sz="1600" kern="900">
                          <a:effectLst/>
                        </a:rPr>
                        <a:t>~2</a:t>
                      </a:r>
                      <a:r>
                        <a:rPr lang="en-US" sz="1600" kern="900" baseline="30000">
                          <a:effectLst/>
                        </a:rPr>
                        <a:t>63</a:t>
                      </a:r>
                      <a:r>
                        <a:rPr lang="en-US" sz="1600" kern="900">
                          <a:effectLst/>
                        </a:rPr>
                        <a:t>-1</a:t>
                      </a:r>
                      <a:r>
                        <a:rPr lang="zh-CN" sz="1600" kern="900">
                          <a:effectLst/>
                        </a:rPr>
                        <a:t>。字段的默认表单控件为</a:t>
                      </a:r>
                      <a:r>
                        <a:rPr lang="en-US" sz="1600" kern="900">
                          <a:effectLst/>
                        </a:rPr>
                        <a:t>TextInput</a:t>
                      </a:r>
                      <a:endParaRPr lang="zh-CN" sz="16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915118"/>
                  </a:ext>
                </a:extLst>
              </a:tr>
              <a:tr h="236366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kern="900">
                          <a:effectLst/>
                        </a:rPr>
                        <a:t>BinaryField</a:t>
                      </a:r>
                      <a:endParaRPr lang="zh-CN" sz="16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600" kern="900">
                          <a:effectLst/>
                        </a:rPr>
                        <a:t>存储原始二进制数据</a:t>
                      </a:r>
                      <a:endParaRPr lang="zh-CN" sz="16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1881606"/>
                  </a:ext>
                </a:extLst>
              </a:tr>
              <a:tr h="236366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kern="900">
                          <a:effectLst/>
                        </a:rPr>
                        <a:t>BooleanField</a:t>
                      </a:r>
                      <a:endParaRPr lang="zh-CN" sz="16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600" kern="900">
                          <a:effectLst/>
                        </a:rPr>
                        <a:t>存储</a:t>
                      </a:r>
                      <a:r>
                        <a:rPr lang="en-US" sz="1600" kern="900">
                          <a:effectLst/>
                        </a:rPr>
                        <a:t>True</a:t>
                      </a:r>
                      <a:r>
                        <a:rPr lang="zh-CN" sz="1600" kern="900">
                          <a:effectLst/>
                        </a:rPr>
                        <a:t>或</a:t>
                      </a:r>
                      <a:r>
                        <a:rPr lang="en-US" sz="1600" kern="900">
                          <a:effectLst/>
                        </a:rPr>
                        <a:t>False</a:t>
                      </a:r>
                      <a:r>
                        <a:rPr lang="zh-CN" sz="1600" kern="900">
                          <a:effectLst/>
                        </a:rPr>
                        <a:t>。字段的默认表单控件为</a:t>
                      </a:r>
                      <a:r>
                        <a:rPr lang="en-US" sz="1600" kern="900">
                          <a:effectLst/>
                        </a:rPr>
                        <a:t>CheckboxInput</a:t>
                      </a:r>
                      <a:endParaRPr lang="zh-CN" sz="16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8005763"/>
                  </a:ext>
                </a:extLst>
              </a:tr>
              <a:tr h="236366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kern="900">
                          <a:effectLst/>
                        </a:rPr>
                        <a:t>CharField</a:t>
                      </a:r>
                      <a:endParaRPr lang="zh-CN" sz="16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600" kern="900" dirty="0">
                          <a:effectLst/>
                        </a:rPr>
                        <a:t>存储字符串。字段的默认表单控件为</a:t>
                      </a:r>
                      <a:r>
                        <a:rPr lang="en-US" sz="1600" kern="900" dirty="0" err="1">
                          <a:effectLst/>
                        </a:rPr>
                        <a:t>TextInput</a:t>
                      </a:r>
                      <a:endParaRPr lang="zh-CN" sz="1600" kern="900" dirty="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1796358"/>
                  </a:ext>
                </a:extLst>
              </a:tr>
              <a:tr h="236366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kern="900" dirty="0" err="1">
                          <a:effectLst/>
                        </a:rPr>
                        <a:t>DateField</a:t>
                      </a:r>
                      <a:endParaRPr lang="zh-CN" sz="1600" kern="900" dirty="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600" kern="900">
                          <a:effectLst/>
                        </a:rPr>
                        <a:t>存储日期，字段值为</a:t>
                      </a:r>
                      <a:r>
                        <a:rPr lang="en-US" sz="1600" kern="900">
                          <a:effectLst/>
                        </a:rPr>
                        <a:t>datetime.date</a:t>
                      </a:r>
                      <a:r>
                        <a:rPr lang="zh-CN" sz="1600" kern="900">
                          <a:effectLst/>
                        </a:rPr>
                        <a:t>实例。字段的默认表单控件为</a:t>
                      </a:r>
                      <a:r>
                        <a:rPr lang="en-US" sz="1600" kern="900">
                          <a:effectLst/>
                        </a:rPr>
                        <a:t>TextInput</a:t>
                      </a:r>
                      <a:endParaRPr lang="zh-CN" sz="16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5016709"/>
                  </a:ext>
                </a:extLst>
              </a:tr>
              <a:tr h="472732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kern="900">
                          <a:effectLst/>
                        </a:rPr>
                        <a:t>DateTimeField</a:t>
                      </a:r>
                      <a:endParaRPr lang="zh-CN" sz="16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600" kern="900">
                          <a:effectLst/>
                        </a:rPr>
                        <a:t>存储日期时间，字段值为</a:t>
                      </a:r>
                      <a:r>
                        <a:rPr lang="en-US" sz="1600" kern="900">
                          <a:effectLst/>
                        </a:rPr>
                        <a:t>datetime.datetime</a:t>
                      </a:r>
                      <a:r>
                        <a:rPr lang="zh-CN" sz="1600" kern="900">
                          <a:effectLst/>
                        </a:rPr>
                        <a:t>实例。字段的默认表单控件为</a:t>
                      </a:r>
                      <a:r>
                        <a:rPr lang="en-US" sz="1600" kern="900">
                          <a:effectLst/>
                        </a:rPr>
                        <a:t>TextInput</a:t>
                      </a:r>
                      <a:endParaRPr lang="zh-CN" sz="16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1655601"/>
                  </a:ext>
                </a:extLst>
              </a:tr>
              <a:tr h="472732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kern="900">
                          <a:effectLst/>
                        </a:rPr>
                        <a:t>DecimalField</a:t>
                      </a:r>
                      <a:endParaRPr lang="zh-CN" sz="16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600" kern="900">
                          <a:effectLst/>
                        </a:rPr>
                        <a:t>存储固定精度的十进制数字段，字段值为</a:t>
                      </a:r>
                      <a:r>
                        <a:rPr lang="en-US" sz="1600" kern="900">
                          <a:effectLst/>
                        </a:rPr>
                        <a:t>Decimal</a:t>
                      </a:r>
                      <a:r>
                        <a:rPr lang="zh-CN" sz="1600" kern="900">
                          <a:effectLst/>
                        </a:rPr>
                        <a:t>实例。字段的默认表单控件为</a:t>
                      </a:r>
                      <a:r>
                        <a:rPr lang="en-US" sz="1600" kern="900">
                          <a:effectLst/>
                        </a:rPr>
                        <a:t>NumberInput</a:t>
                      </a:r>
                      <a:endParaRPr lang="zh-CN" sz="16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2991682"/>
                  </a:ext>
                </a:extLst>
              </a:tr>
              <a:tr h="236366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kern="900">
                          <a:effectLst/>
                        </a:rPr>
                        <a:t>DurationField</a:t>
                      </a:r>
                      <a:endParaRPr lang="zh-CN" sz="16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600" kern="900" dirty="0">
                          <a:effectLst/>
                        </a:rPr>
                        <a:t>存储时间段</a:t>
                      </a:r>
                      <a:endParaRPr lang="zh-CN" sz="1600" kern="900" dirty="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6413593"/>
                  </a:ext>
                </a:extLst>
              </a:tr>
              <a:tr h="236366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kern="900">
                          <a:effectLst/>
                        </a:rPr>
                        <a:t>EmailField</a:t>
                      </a:r>
                      <a:endParaRPr lang="zh-CN" sz="16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600" kern="900">
                          <a:effectLst/>
                        </a:rPr>
                        <a:t>存储</a:t>
                      </a:r>
                      <a:r>
                        <a:rPr lang="en-US" sz="1600" kern="900">
                          <a:effectLst/>
                        </a:rPr>
                        <a:t>E-mail</a:t>
                      </a:r>
                      <a:r>
                        <a:rPr lang="zh-CN" sz="1600" kern="900">
                          <a:effectLst/>
                        </a:rPr>
                        <a:t>地址</a:t>
                      </a:r>
                      <a:endParaRPr lang="zh-CN" sz="16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7770828"/>
                  </a:ext>
                </a:extLst>
              </a:tr>
              <a:tr h="236366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kern="900">
                          <a:effectLst/>
                        </a:rPr>
                        <a:t>FileField</a:t>
                      </a:r>
                      <a:endParaRPr lang="zh-CN" sz="16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600" kern="900" dirty="0">
                          <a:effectLst/>
                        </a:rPr>
                        <a:t>存储文件。字段的默认表单控件为</a:t>
                      </a:r>
                      <a:r>
                        <a:rPr lang="en-US" sz="1600" kern="900" dirty="0" err="1">
                          <a:effectLst/>
                        </a:rPr>
                        <a:t>ClearableFileInput</a:t>
                      </a:r>
                      <a:endParaRPr lang="zh-CN" sz="1600" kern="900" dirty="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5118467"/>
                  </a:ext>
                </a:extLst>
              </a:tr>
              <a:tr h="236366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kern="900">
                          <a:effectLst/>
                        </a:rPr>
                        <a:t>FilePathField</a:t>
                      </a:r>
                      <a:endParaRPr lang="zh-CN" sz="16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600" kern="900">
                          <a:effectLst/>
                        </a:rPr>
                        <a:t>存储文件路径</a:t>
                      </a:r>
                      <a:endParaRPr lang="zh-CN" sz="16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0068273"/>
                  </a:ext>
                </a:extLst>
              </a:tr>
              <a:tr h="236366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kern="900" dirty="0" err="1">
                          <a:effectLst/>
                        </a:rPr>
                        <a:t>FloatField</a:t>
                      </a:r>
                      <a:endParaRPr lang="zh-CN" sz="1600" kern="900" dirty="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600" kern="900">
                          <a:effectLst/>
                        </a:rPr>
                        <a:t>存储浮点数字。字段的默认表单控件为</a:t>
                      </a:r>
                      <a:r>
                        <a:rPr lang="en-US" sz="1600" kern="900">
                          <a:effectLst/>
                        </a:rPr>
                        <a:t>NumberInput</a:t>
                      </a:r>
                      <a:endParaRPr lang="zh-CN" sz="16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7763027"/>
                  </a:ext>
                </a:extLst>
              </a:tr>
              <a:tr h="236366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kern="900">
                          <a:effectLst/>
                        </a:rPr>
                        <a:t>ImageField</a:t>
                      </a:r>
                      <a:endParaRPr lang="zh-CN" sz="16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600" kern="900" dirty="0">
                          <a:effectLst/>
                        </a:rPr>
                        <a:t>存储图片。字段的默认表单控件为</a:t>
                      </a:r>
                      <a:r>
                        <a:rPr lang="en-US" sz="1600" kern="900" dirty="0" err="1">
                          <a:effectLst/>
                        </a:rPr>
                        <a:t>ClearableFileInput</a:t>
                      </a:r>
                      <a:endParaRPr lang="zh-CN" sz="1600" kern="900" dirty="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1163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69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12965-8BBB-486D-84CB-9B85352B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表</a:t>
            </a:r>
            <a:r>
              <a:rPr lang="en-US" altLang="zh-CN" dirty="0"/>
              <a:t>4-1</a:t>
            </a:r>
            <a:r>
              <a:rPr lang="zh-CN" altLang="zh-CN" dirty="0"/>
              <a:t>　字段类型</a:t>
            </a:r>
            <a:r>
              <a:rPr lang="zh-CN" altLang="en-US" dirty="0"/>
              <a:t>（续）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AE91B3E-AA7A-49B3-A7A4-C05D0BA002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9836" y="1988840"/>
          <a:ext cx="10729192" cy="435648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062111">
                  <a:extLst>
                    <a:ext uri="{9D8B030D-6E8A-4147-A177-3AD203B41FA5}">
                      <a16:colId xmlns:a16="http://schemas.microsoft.com/office/drawing/2014/main" val="2484343471"/>
                    </a:ext>
                  </a:extLst>
                </a:gridCol>
                <a:gridCol w="7667081">
                  <a:extLst>
                    <a:ext uri="{9D8B030D-6E8A-4147-A177-3AD203B41FA5}">
                      <a16:colId xmlns:a16="http://schemas.microsoft.com/office/drawing/2014/main" val="4073226105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字段类型</a:t>
                      </a:r>
                      <a:endParaRPr lang="zh-CN" sz="1600" dirty="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5795619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kern="900" dirty="0" err="1">
                          <a:effectLst/>
                        </a:rPr>
                        <a:t>IntegerField</a:t>
                      </a:r>
                      <a:endParaRPr lang="zh-CN" sz="1600" kern="900" dirty="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600" kern="900">
                          <a:effectLst/>
                        </a:rPr>
                        <a:t>存储整数。取值范围是</a:t>
                      </a:r>
                      <a:r>
                        <a:rPr lang="en-US" sz="1600" kern="900">
                          <a:effectLst/>
                        </a:rPr>
                        <a:t>-2</a:t>
                      </a:r>
                      <a:r>
                        <a:rPr lang="en-US" sz="1600" kern="900" baseline="30000">
                          <a:effectLst/>
                        </a:rPr>
                        <a:t>31</a:t>
                      </a:r>
                      <a:r>
                        <a:rPr lang="en-US" sz="1600" kern="900">
                          <a:effectLst/>
                        </a:rPr>
                        <a:t>~2</a:t>
                      </a:r>
                      <a:r>
                        <a:rPr lang="en-US" sz="1600" kern="900" baseline="30000">
                          <a:effectLst/>
                        </a:rPr>
                        <a:t>31</a:t>
                      </a:r>
                      <a:r>
                        <a:rPr lang="en-US" sz="1600" kern="900">
                          <a:effectLst/>
                        </a:rPr>
                        <a:t>-1</a:t>
                      </a:r>
                      <a:r>
                        <a:rPr lang="zh-CN" sz="1600" kern="900">
                          <a:effectLst/>
                        </a:rPr>
                        <a:t>。字段的默认表单控件为</a:t>
                      </a:r>
                      <a:r>
                        <a:rPr lang="en-US" sz="1600" kern="900">
                          <a:effectLst/>
                        </a:rPr>
                        <a:t>NumberInput</a:t>
                      </a:r>
                      <a:endParaRPr lang="zh-CN" sz="16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754162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kern="900" dirty="0" err="1">
                          <a:effectLst/>
                        </a:rPr>
                        <a:t>GenericIPAddressField</a:t>
                      </a:r>
                      <a:endParaRPr lang="zh-CN" sz="1600" kern="900" dirty="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600" kern="900">
                          <a:effectLst/>
                        </a:rPr>
                        <a:t>存储字符串格式的</a:t>
                      </a:r>
                      <a:r>
                        <a:rPr lang="en-US" sz="1600" kern="900">
                          <a:effectLst/>
                        </a:rPr>
                        <a:t>IPv4</a:t>
                      </a:r>
                      <a:r>
                        <a:rPr lang="zh-CN" sz="1600" kern="900">
                          <a:effectLst/>
                        </a:rPr>
                        <a:t>或</a:t>
                      </a:r>
                      <a:r>
                        <a:rPr lang="en-US" sz="1600" kern="900">
                          <a:effectLst/>
                        </a:rPr>
                        <a:t>IPv6</a:t>
                      </a:r>
                      <a:r>
                        <a:rPr lang="zh-CN" sz="1600" kern="900">
                          <a:effectLst/>
                        </a:rPr>
                        <a:t>地址。字段的默认表单控件为</a:t>
                      </a:r>
                      <a:r>
                        <a:rPr lang="en-US" sz="1600" kern="900">
                          <a:effectLst/>
                        </a:rPr>
                        <a:t>TextInput</a:t>
                      </a:r>
                      <a:endParaRPr lang="zh-CN" sz="16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734456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kern="900" dirty="0" err="1">
                          <a:effectLst/>
                        </a:rPr>
                        <a:t>PositiveIntegerField</a:t>
                      </a:r>
                      <a:endParaRPr lang="zh-CN" sz="1600" kern="900" dirty="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600" kern="900">
                          <a:effectLst/>
                        </a:rPr>
                        <a:t>存储非负整数。取值范围是</a:t>
                      </a:r>
                      <a:r>
                        <a:rPr lang="en-US" sz="1600" kern="900">
                          <a:effectLst/>
                        </a:rPr>
                        <a:t>0~2</a:t>
                      </a:r>
                      <a:r>
                        <a:rPr lang="en-US" sz="1600" kern="900" baseline="30000">
                          <a:effectLst/>
                        </a:rPr>
                        <a:t>31</a:t>
                      </a:r>
                      <a:r>
                        <a:rPr lang="en-US" sz="1600" kern="900">
                          <a:effectLst/>
                        </a:rPr>
                        <a:t>-1</a:t>
                      </a:r>
                      <a:endParaRPr lang="zh-CN" sz="16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946865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kern="900" dirty="0" err="1">
                          <a:effectLst/>
                        </a:rPr>
                        <a:t>PositiveSmallIntegerField</a:t>
                      </a:r>
                      <a:endParaRPr lang="zh-CN" sz="1600" kern="900" dirty="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600" kern="900" dirty="0">
                          <a:effectLst/>
                        </a:rPr>
                        <a:t>存储非负小整数。取值范围是</a:t>
                      </a:r>
                      <a:r>
                        <a:rPr lang="en-US" sz="1600" kern="900" dirty="0">
                          <a:effectLst/>
                        </a:rPr>
                        <a:t>0~2</a:t>
                      </a:r>
                      <a:r>
                        <a:rPr lang="en-US" sz="1600" kern="900" baseline="30000" dirty="0">
                          <a:effectLst/>
                        </a:rPr>
                        <a:t>15</a:t>
                      </a:r>
                      <a:r>
                        <a:rPr lang="en-US" sz="1600" kern="900" dirty="0">
                          <a:effectLst/>
                        </a:rPr>
                        <a:t>-1</a:t>
                      </a:r>
                      <a:endParaRPr lang="zh-CN" sz="1600" kern="900" dirty="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0042498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kern="900" dirty="0" err="1">
                          <a:effectLst/>
                        </a:rPr>
                        <a:t>SlugField</a:t>
                      </a:r>
                      <a:endParaRPr lang="zh-CN" sz="1600" kern="900" dirty="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600" kern="900" dirty="0">
                          <a:effectLst/>
                        </a:rPr>
                        <a:t>存储</a:t>
                      </a:r>
                      <a:r>
                        <a:rPr lang="en-US" sz="1600" kern="900" dirty="0">
                          <a:effectLst/>
                        </a:rPr>
                        <a:t>Slug</a:t>
                      </a:r>
                      <a:r>
                        <a:rPr lang="zh-CN" sz="1600" kern="900" dirty="0">
                          <a:effectLst/>
                        </a:rPr>
                        <a:t>数据，只包含字母、数字、下划线或连字符</a:t>
                      </a:r>
                      <a:endParaRPr lang="zh-CN" sz="1600" kern="900" dirty="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2501967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kern="900" dirty="0" err="1">
                          <a:effectLst/>
                        </a:rPr>
                        <a:t>SmallIntegerField</a:t>
                      </a:r>
                      <a:endParaRPr lang="zh-CN" sz="1600" kern="900" dirty="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600" kern="900" dirty="0">
                          <a:effectLst/>
                        </a:rPr>
                        <a:t>存储小整数。取值范围是</a:t>
                      </a:r>
                      <a:r>
                        <a:rPr lang="en-US" sz="1600" kern="900" dirty="0">
                          <a:effectLst/>
                        </a:rPr>
                        <a:t>-2</a:t>
                      </a:r>
                      <a:r>
                        <a:rPr lang="en-US" sz="1600" kern="900" baseline="30000" dirty="0">
                          <a:effectLst/>
                        </a:rPr>
                        <a:t>15</a:t>
                      </a:r>
                      <a:r>
                        <a:rPr lang="en-US" sz="1600" kern="900" dirty="0">
                          <a:effectLst/>
                        </a:rPr>
                        <a:t>~2</a:t>
                      </a:r>
                      <a:r>
                        <a:rPr lang="en-US" sz="1600" kern="900" baseline="30000" dirty="0">
                          <a:effectLst/>
                        </a:rPr>
                        <a:t>15</a:t>
                      </a:r>
                      <a:r>
                        <a:rPr lang="en-US" sz="1600" kern="900" dirty="0">
                          <a:effectLst/>
                        </a:rPr>
                        <a:t>-1</a:t>
                      </a:r>
                      <a:endParaRPr lang="zh-CN" sz="1600" kern="900" dirty="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827301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kern="900">
                          <a:effectLst/>
                        </a:rPr>
                        <a:t>TextField</a:t>
                      </a:r>
                      <a:endParaRPr lang="zh-CN" sz="16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600" kern="900">
                          <a:effectLst/>
                        </a:rPr>
                        <a:t>存储大量文本。字段的默认表单控件为</a:t>
                      </a:r>
                      <a:r>
                        <a:rPr lang="en-US" sz="1600" kern="900">
                          <a:effectLst/>
                        </a:rPr>
                        <a:t>Textarea</a:t>
                      </a:r>
                      <a:endParaRPr lang="zh-CN" sz="16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3765546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kern="900">
                          <a:effectLst/>
                        </a:rPr>
                        <a:t>TimeField</a:t>
                      </a:r>
                      <a:endParaRPr lang="zh-CN" sz="16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600" kern="900">
                          <a:effectLst/>
                        </a:rPr>
                        <a:t>存储时间，字段值为</a:t>
                      </a:r>
                      <a:r>
                        <a:rPr lang="en-US" sz="1600" kern="900">
                          <a:effectLst/>
                        </a:rPr>
                        <a:t>datetime.time</a:t>
                      </a:r>
                      <a:r>
                        <a:rPr lang="zh-CN" sz="1600" kern="900">
                          <a:effectLst/>
                        </a:rPr>
                        <a:t>实例。字段的默认表单控件为</a:t>
                      </a:r>
                      <a:r>
                        <a:rPr lang="en-US" sz="1600" kern="900">
                          <a:effectLst/>
                        </a:rPr>
                        <a:t>TextInput</a:t>
                      </a:r>
                      <a:endParaRPr lang="zh-CN" sz="16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7913855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kern="900">
                          <a:effectLst/>
                        </a:rPr>
                        <a:t>URLField</a:t>
                      </a:r>
                      <a:endParaRPr lang="zh-CN" sz="16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600" kern="900">
                          <a:effectLst/>
                        </a:rPr>
                        <a:t>存储</a:t>
                      </a:r>
                      <a:r>
                        <a:rPr lang="en-US" sz="1600" kern="900">
                          <a:effectLst/>
                        </a:rPr>
                        <a:t>URL</a:t>
                      </a:r>
                      <a:r>
                        <a:rPr lang="zh-CN" sz="1600" kern="900">
                          <a:effectLst/>
                        </a:rPr>
                        <a:t>。字段的默认表单控件为</a:t>
                      </a:r>
                      <a:r>
                        <a:rPr lang="en-US" sz="1600" kern="900">
                          <a:effectLst/>
                        </a:rPr>
                        <a:t>TextInput</a:t>
                      </a:r>
                      <a:endParaRPr lang="zh-CN" sz="16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8113716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kern="900">
                          <a:effectLst/>
                        </a:rPr>
                        <a:t>UUIDField</a:t>
                      </a:r>
                      <a:endParaRPr lang="zh-CN" sz="1600" kern="90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600" kern="900" dirty="0">
                          <a:effectLst/>
                        </a:rPr>
                        <a:t>存储唯一标识符，字段值为</a:t>
                      </a:r>
                      <a:r>
                        <a:rPr lang="en-US" sz="1600" kern="900" dirty="0">
                          <a:effectLst/>
                        </a:rPr>
                        <a:t>UUID</a:t>
                      </a:r>
                      <a:r>
                        <a:rPr lang="zh-CN" sz="1600" kern="900" dirty="0">
                          <a:effectLst/>
                        </a:rPr>
                        <a:t>类实例</a:t>
                      </a:r>
                      <a:endParaRPr lang="zh-CN" sz="1600" kern="900" dirty="0">
                        <a:effectLst/>
                        <a:latin typeface="方正兰亭刊黑简体" panose="02000000000000000000" pitchFamily="2" charset="-122"/>
                        <a:ea typeface="方正兰亭刊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0596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71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带状">
  <a:themeElements>
    <a:clrScheme name="带状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带状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带状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办公室主题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TM03090430[[fn=带状]]</Template>
  <TotalTime>6829</TotalTime>
  <Words>1290</Words>
  <Application>Microsoft Office PowerPoint</Application>
  <PresentationFormat>自定义</PresentationFormat>
  <Paragraphs>169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方正兰亭刊黑简体</vt:lpstr>
      <vt:lpstr>方正姚体</vt:lpstr>
      <vt:lpstr>宋体</vt:lpstr>
      <vt:lpstr>Corbel</vt:lpstr>
      <vt:lpstr>Palatino Linotype</vt:lpstr>
      <vt:lpstr>Wingdings</vt:lpstr>
      <vt:lpstr>带状</vt:lpstr>
      <vt:lpstr>Python Web开发基础教程 （Django版）</vt:lpstr>
      <vt:lpstr>第4章 模型和数据库</vt:lpstr>
      <vt:lpstr>MySQL常用命令（开启mysql服务）</vt:lpstr>
      <vt:lpstr>配置数据库驱动</vt:lpstr>
      <vt:lpstr>4.1模型基础 </vt:lpstr>
      <vt:lpstr>4.1.1　定义模型</vt:lpstr>
      <vt:lpstr>定义字段</vt:lpstr>
      <vt:lpstr>表4-1　字段类型</vt:lpstr>
      <vt:lpstr>表4-1　字段类型（续）</vt:lpstr>
      <vt:lpstr>表4-2　字段选项</vt:lpstr>
      <vt:lpstr>4.1.2　模型配置</vt:lpstr>
      <vt:lpstr>PowerPoint 演示文稿</vt:lpstr>
      <vt:lpstr>补充：</vt:lpstr>
      <vt:lpstr>4.1.3　迁移数据库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Python3基础教程</dc:title>
  <dc:creator>china xbg</dc:creator>
  <cp:lastModifiedBy>luoxiaoyao</cp:lastModifiedBy>
  <cp:revision>70</cp:revision>
  <dcterms:created xsi:type="dcterms:W3CDTF">2019-11-26T13:46:35Z</dcterms:created>
  <dcterms:modified xsi:type="dcterms:W3CDTF">2021-09-29T10:42:43Z</dcterms:modified>
</cp:coreProperties>
</file>