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8EEC-19B5-44AD-8C26-EE4F78D89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70409-D56E-4364-9216-F9924C448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107FA-F050-4D54-B110-DE179069B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EBFA-1B6E-479F-A7AF-51F52942CA5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A8C3F-A55B-4B12-AC89-044EA2864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849A2-4D58-470B-ABDB-62BAF0B8A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3376-47FF-404F-A7F2-53AA7BC6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27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E6C8E-768D-401F-A0A1-3596C133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269AF-AA56-4519-8EBB-5AAE65858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E76F8-EA54-46EC-8755-3045CCF7F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EBFA-1B6E-479F-A7AF-51F52942CA5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09C0A-530E-483D-9824-B59D46CAE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9A4F7-EBA1-41DB-959E-2DAE24FB1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3376-47FF-404F-A7F2-53AA7BC6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2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A1B59C-30C2-4C02-8B2C-51CD9CE44F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0982C-14CE-462C-AA24-DC5E5CA5A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B7CB2-4E40-49B5-BCC7-56B6F414F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EBFA-1B6E-479F-A7AF-51F52942CA5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626F8-FB31-4773-B1F0-AE8FA84C8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CC11C-9C3A-4CC0-8613-7623E45F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3376-47FF-404F-A7F2-53AA7BC6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21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97609-4A22-4FDD-B404-8ABA57468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D4369-37F4-4F83-993A-155B8A568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1276B-7E33-4852-B763-C9FA56D1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EBFA-1B6E-479F-A7AF-51F52942CA5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382A0-62A2-4359-9903-DB00876E7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50B39-DEEE-49EE-AF9B-10516A1F5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3376-47FF-404F-A7F2-53AA7BC6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51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76833-1531-48E0-AC86-3F984046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12AF8-C856-41CB-AE5A-8C11CB4A1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A91A-E628-469B-96F1-4DF1121BB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EBFA-1B6E-479F-A7AF-51F52942CA5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97019-8113-415F-8E52-E1B84BDD4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0BB2B-867F-4107-A8F4-D41C87046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3376-47FF-404F-A7F2-53AA7BC6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3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9D849-5C8D-4557-AC97-71A5864B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E386-D9AA-463D-AF32-C4B191F63D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CED14-2EDE-464F-B4E1-B08587941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3D682-1743-489A-B43B-BD22E4659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EBFA-1B6E-479F-A7AF-51F52942CA5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40903-13BA-4112-B6A0-C41D1978D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0A937-85C0-494E-94D3-9B3A1E327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3376-47FF-404F-A7F2-53AA7BC6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06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E7638-9020-4A26-9667-530ADDE1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80924-54E4-4528-884F-EACDAC2EA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0483F-59A1-43B8-9994-523896FE4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DDC90D-4FB1-44E8-BE6F-3A4B1514F2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EA98D1-FF90-41E9-AA2B-90174A2DDB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250A57-C61B-4994-BD29-2E37235B5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EBFA-1B6E-479F-A7AF-51F52942CA5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23A124-6BB5-4E5F-BE67-3E3C0702A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AA2B75-031B-4525-B10C-E6634D52E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3376-47FF-404F-A7F2-53AA7BC6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46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FD913-019E-4596-B456-3239AD1D4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599433-7407-477A-9CCD-7AE8B249C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EBFA-1B6E-479F-A7AF-51F52942CA5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F3D4F2-37FE-4109-877A-A850B7C19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3DB55A-EB3E-42AD-BA8C-67608CD60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3376-47FF-404F-A7F2-53AA7BC6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8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D063BB-1AFB-4A30-B395-4A966F4C6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EBFA-1B6E-479F-A7AF-51F52942CA5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B0CDF9-D8EB-47CE-B14F-78BB28F5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D46670-09DC-47C3-ACC6-2B4ACAA4E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3376-47FF-404F-A7F2-53AA7BC6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15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91869-83C9-46E7-BC83-C2EA49E13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A9AE5-BF5D-4430-B198-D0C6CEAB5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546CC-BC94-451F-BEBF-29A25327F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ECC6D-7A21-4035-81C0-504F2F962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EBFA-1B6E-479F-A7AF-51F52942CA5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28B71-A1F8-4A9B-893D-243217786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20352-2A23-4BF0-BFA7-775287A96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3376-47FF-404F-A7F2-53AA7BC6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76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23A12-BFA3-47DC-BEA7-AFC03D2E3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298A66-5536-4E38-8C9E-C1E26E7649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A6F75-DF74-41D6-85A3-E74D65558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81593-F59D-4288-9128-940B1A8C4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EBFA-1B6E-479F-A7AF-51F52942CA5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D1A55-1998-42D3-9BA4-0C8F02296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C2ADC-529D-4338-9DBE-7FCC39DC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3376-47FF-404F-A7F2-53AA7BC6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9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FE23FF-4B74-4C47-BF81-DB8670D1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D28F8-9592-4A34-A677-41C1AFE53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F4AF5-D61E-4C8B-8FED-1DE327C630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8EBFA-1B6E-479F-A7AF-51F52942CA5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CA13A-43B2-4BAF-ACCE-9511E1EA3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0FF6E-9000-4818-AD71-AD1B03C49B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73376-47FF-404F-A7F2-53AA7BC6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74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zap.co.il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3728DB-176B-4809-9FFF-81E275F9D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320"/>
            <a:ext cx="10515600" cy="1325563"/>
          </a:xfrm>
        </p:spPr>
        <p:txBody>
          <a:bodyPr/>
          <a:lstStyle/>
          <a:p>
            <a:pPr algn="r" rtl="1"/>
            <a:r>
              <a:rPr lang="he-IL" u="sng" dirty="0"/>
              <a:t>פרויקט קורס אוטומציה - </a:t>
            </a:r>
            <a:r>
              <a:rPr lang="he-IL" u="sng" dirty="0" err="1"/>
              <a:t>זאפ</a:t>
            </a:r>
            <a:r>
              <a:rPr lang="he-IL" u="sng" dirty="0"/>
              <a:t> גיטרות:</a:t>
            </a:r>
            <a:endParaRPr lang="en-US" u="sn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918007-B1CE-4074-BD0B-3E5C1B7E5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128" y="1438183"/>
            <a:ext cx="10927672" cy="5054692"/>
          </a:xfrm>
        </p:spPr>
        <p:txBody>
          <a:bodyPr/>
          <a:lstStyle/>
          <a:p>
            <a:pPr algn="r" rtl="1"/>
            <a:r>
              <a:rPr lang="he-IL" dirty="0"/>
              <a:t>מטרת הפרויקט: מגוון בדיקות שונות על אתר "</a:t>
            </a:r>
            <a:r>
              <a:rPr lang="he-IL" dirty="0" err="1"/>
              <a:t>זאפ</a:t>
            </a:r>
            <a:r>
              <a:rPr lang="he-IL" dirty="0"/>
              <a:t> השוואת מחירים" (</a:t>
            </a:r>
            <a:r>
              <a:rPr lang="en-US" dirty="0">
                <a:hlinkClick r:id="rId2"/>
              </a:rPr>
              <a:t>www.zap.co.il</a:t>
            </a:r>
            <a:r>
              <a:rPr lang="he-IL" dirty="0"/>
              <a:t>) בדגש על דף גיטרות.</a:t>
            </a:r>
          </a:p>
          <a:p>
            <a:pPr algn="r" rtl="1"/>
            <a:r>
              <a:rPr lang="he-IL" dirty="0"/>
              <a:t>הבדיקות הורצו ביום 23.2.21 בשעה 10:04.</a:t>
            </a:r>
          </a:p>
          <a:p>
            <a:pPr algn="r" rtl="1"/>
            <a:r>
              <a:rPr lang="he-IL" dirty="0"/>
              <a:t>הבדיקות בוצעו בדפדפן גוגל כרום גרסה 88, ובמערכת הפעלה</a:t>
            </a:r>
            <a:r>
              <a:rPr lang="en-US" dirty="0"/>
              <a:t>Windows 10 </a:t>
            </a:r>
            <a:r>
              <a:rPr lang="he-IL" dirty="0"/>
              <a:t>.</a:t>
            </a:r>
            <a:endParaRPr lang="en-US" dirty="0"/>
          </a:p>
          <a:p>
            <a:pPr algn="r" rtl="1"/>
            <a:r>
              <a:rPr lang="he-IL" dirty="0"/>
              <a:t>הבדיקות בוצעו ב- </a:t>
            </a:r>
            <a:r>
              <a:rPr lang="en-US" dirty="0"/>
              <a:t>TestNG Framework</a:t>
            </a:r>
            <a:r>
              <a:rPr lang="he-IL" dirty="0"/>
              <a:t>, דרך תוכנת </a:t>
            </a:r>
            <a:r>
              <a:rPr lang="en-US" dirty="0"/>
              <a:t>Eclipse</a:t>
            </a:r>
            <a:r>
              <a:rPr lang="he-IL" dirty="0"/>
              <a:t> גרסה </a:t>
            </a:r>
            <a:r>
              <a:rPr lang="en-US" dirty="0"/>
              <a:t>09-2020</a:t>
            </a:r>
            <a:r>
              <a:rPr lang="he-IL" dirty="0"/>
              <a:t>.</a:t>
            </a:r>
            <a:endParaRPr lang="en-US" dirty="0"/>
          </a:p>
          <a:p>
            <a:pPr algn="r" rtl="1"/>
            <a:r>
              <a:rPr lang="he-IL" dirty="0"/>
              <a:t>נעשה שימוש ב- </a:t>
            </a:r>
            <a:r>
              <a:rPr lang="en-US" dirty="0"/>
              <a:t>Extent Report</a:t>
            </a:r>
            <a:r>
              <a:rPr lang="he-IL" dirty="0"/>
              <a:t> לצורך דו"ח תקלות (דו"ח זה מצורף בתיקיית </a:t>
            </a:r>
            <a:r>
              <a:rPr lang="en-150" dirty="0"/>
              <a:t>Documents</a:t>
            </a:r>
            <a:r>
              <a:rPr lang="he-IL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108060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D9C57-F89D-4518-9EB1-6C1DD3644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4800" u="sng" dirty="0"/>
              <a:t>פרטי הפרויקט:</a:t>
            </a:r>
            <a:endParaRPr lang="en-US" sz="48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EBFEC-F6B1-4B74-8A39-88BCF5503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sz="3600" dirty="0"/>
              <a:t>נבדקו:</a:t>
            </a:r>
          </a:p>
          <a:p>
            <a:pPr lvl="1" algn="r" rtl="1"/>
            <a:r>
              <a:rPr lang="he-IL" sz="2800" dirty="0"/>
              <a:t>קישורי </a:t>
            </a:r>
            <a:r>
              <a:rPr lang="en-US" sz="2800" dirty="0"/>
              <a:t>Footer</a:t>
            </a:r>
            <a:r>
              <a:rPr lang="he-IL" sz="2800" dirty="0"/>
              <a:t> בעמוד הראשי.</a:t>
            </a:r>
          </a:p>
          <a:p>
            <a:pPr lvl="1" algn="r" rtl="1"/>
            <a:r>
              <a:rPr lang="he-IL" sz="2800" dirty="0"/>
              <a:t>ניווט לדף הגיטרות – בדיקות חיוביות.</a:t>
            </a:r>
          </a:p>
          <a:p>
            <a:pPr lvl="1" algn="r" rtl="1"/>
            <a:r>
              <a:rPr lang="he-IL" sz="2800" dirty="0"/>
              <a:t>מדגם של סינון תוצאות.</a:t>
            </a:r>
          </a:p>
          <a:p>
            <a:pPr lvl="1" algn="r" rtl="1"/>
            <a:r>
              <a:rPr lang="he-IL" sz="2800" dirty="0"/>
              <a:t>קישורים לדף מוצר לדוגמא ומעבר בין לשוניות בתוכו.</a:t>
            </a:r>
          </a:p>
          <a:p>
            <a:pPr lvl="1" algn="r" rtl="1"/>
            <a:r>
              <a:rPr lang="he-IL" sz="2800" dirty="0"/>
              <a:t>אפשרויות סינון ותצוגה דרך חלון בחירה מרובה.</a:t>
            </a:r>
            <a:endParaRPr lang="he-IL" dirty="0"/>
          </a:p>
          <a:p>
            <a:pPr algn="r" rt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30EE0-EEAC-43DB-A121-AA0A2E19A0E1}"/>
              </a:ext>
            </a:extLst>
          </p:cNvPr>
          <p:cNvSpPr txBox="1"/>
          <p:nvPr/>
        </p:nvSpPr>
        <p:spPr>
          <a:xfrm>
            <a:off x="2831977" y="5282214"/>
            <a:ext cx="852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150" dirty="0"/>
              <a:t>*</a:t>
            </a:r>
            <a:r>
              <a:rPr lang="he-IL" dirty="0"/>
              <a:t> כל נקודה הינה קלאס </a:t>
            </a:r>
            <a:r>
              <a:rPr lang="en-150" dirty="0"/>
              <a:t>TestNG</a:t>
            </a:r>
            <a:r>
              <a:rPr lang="he-IL" dirty="0"/>
              <a:t> ו-</a:t>
            </a:r>
            <a:r>
              <a:rPr lang="en-150" dirty="0"/>
              <a:t>Test</a:t>
            </a:r>
            <a:r>
              <a:rPr lang="he-IL" dirty="0"/>
              <a:t> ב-</a:t>
            </a:r>
            <a:r>
              <a:rPr lang="en-150" dirty="0"/>
              <a:t>Extent Report</a:t>
            </a:r>
            <a:r>
              <a:rPr lang="he-IL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003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0496A-5A1E-48B0-8553-7AB725C08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3" y="169816"/>
            <a:ext cx="10115551" cy="987425"/>
          </a:xfrm>
        </p:spPr>
        <p:txBody>
          <a:bodyPr/>
          <a:lstStyle/>
          <a:p>
            <a:pPr algn="r" rtl="1"/>
            <a:r>
              <a:rPr lang="he-IL" u="sng" dirty="0"/>
              <a:t>סיכום בדיקות: </a:t>
            </a:r>
            <a:r>
              <a:rPr lang="en-US" u="sng" dirty="0"/>
              <a:t>Extent Report</a:t>
            </a:r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A1969855-6B50-4AFC-B81B-0E81A1C4E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23" y="1157241"/>
            <a:ext cx="10115551" cy="50230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0252B2-3483-4487-94A8-7365647B7D10}"/>
              </a:ext>
            </a:extLst>
          </p:cNvPr>
          <p:cNvSpPr txBox="1"/>
          <p:nvPr/>
        </p:nvSpPr>
        <p:spPr>
          <a:xfrm>
            <a:off x="5237825" y="6356412"/>
            <a:ext cx="575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* קובץ דו"ח הבדיקות המלא (</a:t>
            </a:r>
            <a:r>
              <a:rPr lang="en-US" dirty="0"/>
              <a:t>Extent Report</a:t>
            </a:r>
            <a:r>
              <a:rPr lang="he-IL" dirty="0"/>
              <a:t>) יצורף לתיקייה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967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94E49-0D27-44CE-8E39-04474E52C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7487" y="1577740"/>
            <a:ext cx="8900604" cy="2648032"/>
          </a:xfrm>
        </p:spPr>
        <p:txBody>
          <a:bodyPr>
            <a:normAutofit/>
          </a:bodyPr>
          <a:lstStyle/>
          <a:p>
            <a:pPr marL="457200" indent="-457200" algn="r" rtl="1">
              <a:buFont typeface="+mj-lt"/>
              <a:buAutoNum type="arabicPeriod"/>
            </a:pPr>
            <a:r>
              <a:rPr lang="he-IL" sz="2400" dirty="0"/>
              <a:t>קישור ב- </a:t>
            </a:r>
            <a:r>
              <a:rPr lang="en-US" sz="2400" dirty="0"/>
              <a:t>Footer</a:t>
            </a:r>
            <a:r>
              <a:rPr lang="he-IL" sz="2400" dirty="0"/>
              <a:t> "ממשק מפרסמים" מוביל לדף "ממשק יבואנים".</a:t>
            </a:r>
          </a:p>
          <a:p>
            <a:pPr lvl="1" algn="r" rtl="1"/>
            <a:r>
              <a:rPr lang="he-IL" sz="2000" dirty="0"/>
              <a:t>בכותרת הדף שנפתח מופיעה שגיאת כתיב: "ממשק </a:t>
            </a:r>
            <a:r>
              <a:rPr lang="he-IL" sz="2000" dirty="0" err="1"/>
              <a:t>יבונאים</a:t>
            </a:r>
            <a:r>
              <a:rPr lang="he-IL" sz="2000" dirty="0"/>
              <a:t>".</a:t>
            </a:r>
          </a:p>
          <a:p>
            <a:pPr lvl="1" algn="r" rtl="1"/>
            <a:r>
              <a:rPr lang="he-IL" sz="2000" dirty="0"/>
              <a:t>קישור קודם "ממשק חנויות / יבואנים" מוביל לממשק חנויות.</a:t>
            </a:r>
          </a:p>
          <a:p>
            <a:pPr lvl="1" algn="r" rtl="1"/>
            <a:r>
              <a:rPr lang="he-IL" sz="2000" dirty="0"/>
              <a:t>איני יודע אם בהגדרות מושגי המערכת ישנן משמעויות זהות, במקרה זה חנויות ויבואנים או יבואנים ומפרסמים. ישנה פה שגיאה בהגדרות או בקישורים.</a:t>
            </a:r>
          </a:p>
          <a:p>
            <a:pPr lvl="1" algn="r" rtl="1"/>
            <a:r>
              <a:rPr lang="he-IL" sz="2000" dirty="0"/>
              <a:t>שגיאה ברמה </a:t>
            </a:r>
            <a:r>
              <a:rPr lang="he-IL" sz="2000" b="1" dirty="0"/>
              <a:t>בינונית </a:t>
            </a:r>
            <a:r>
              <a:rPr lang="he-IL" sz="2000" dirty="0"/>
              <a:t>ובעדיפות בינונית, לדעתי (בעיות בניסוח והגדרות, יכול לבלבל את המשתמשים).</a:t>
            </a:r>
          </a:p>
          <a:p>
            <a:pPr marL="457200" lvl="1" indent="0" algn="r" rtl="1">
              <a:buNone/>
            </a:pPr>
            <a:endParaRPr lang="en-150" sz="2000" dirty="0"/>
          </a:p>
          <a:p>
            <a:pPr marL="457200" lvl="1" indent="0" algn="r" rtl="1">
              <a:buNone/>
            </a:pPr>
            <a:endParaRPr lang="en-150" sz="2000" dirty="0"/>
          </a:p>
          <a:p>
            <a:pPr marL="457200" lvl="1" indent="0" algn="r" rtl="1">
              <a:buNone/>
            </a:pPr>
            <a:endParaRPr lang="en-150" sz="2000" dirty="0"/>
          </a:p>
          <a:p>
            <a:pPr marL="457200" lvl="1" indent="0" algn="r" rtl="1">
              <a:buNone/>
            </a:pPr>
            <a:endParaRPr lang="en-150" sz="2000" dirty="0"/>
          </a:p>
          <a:p>
            <a:pPr marL="457200" lvl="1" indent="0" algn="r" rtl="1">
              <a:buNone/>
            </a:pPr>
            <a:endParaRPr lang="en-150" sz="2000" dirty="0"/>
          </a:p>
          <a:p>
            <a:pPr marL="457200" lvl="1" indent="0" algn="r" rtl="1">
              <a:buNone/>
            </a:pPr>
            <a:endParaRPr lang="en-150" sz="2000" dirty="0"/>
          </a:p>
          <a:p>
            <a:pPr marL="457200" lvl="1" indent="0" algn="r" rtl="1">
              <a:buNone/>
            </a:pPr>
            <a:endParaRPr lang="he-IL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0F13-DFD3-43A3-BD2E-69F3DEC80D22}"/>
              </a:ext>
            </a:extLst>
          </p:cNvPr>
          <p:cNvSpPr txBox="1"/>
          <p:nvPr/>
        </p:nvSpPr>
        <p:spPr>
          <a:xfrm>
            <a:off x="258933" y="355107"/>
            <a:ext cx="116741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800" b="1" u="sng" dirty="0"/>
              <a:t>בפרויקט זה לא נעשה שימוש במערכת לדיווח תקלות, </a:t>
            </a:r>
          </a:p>
          <a:p>
            <a:pPr algn="r" rtl="1"/>
            <a:r>
              <a:rPr lang="he-IL" sz="2800" b="1" u="sng" dirty="0"/>
              <a:t>לכן מובא כאן דיווח וניתוח 3 התקלות שנתגלו:</a:t>
            </a:r>
            <a:endParaRPr lang="en-US" sz="2800" b="1" u="sng" dirty="0"/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DBEC7BF8-CA0B-459A-AED1-41DA505FF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19" y="5040345"/>
            <a:ext cx="1835334" cy="1755968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F7457853-FA5E-42A7-976D-EA8442B8FC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19" y="1577739"/>
            <a:ext cx="1835334" cy="14886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1E7A109-84D0-46AE-AF59-67DC7B125B88}"/>
              </a:ext>
            </a:extLst>
          </p:cNvPr>
          <p:cNvSpPr txBox="1"/>
          <p:nvPr/>
        </p:nvSpPr>
        <p:spPr>
          <a:xfrm>
            <a:off x="3164149" y="5040345"/>
            <a:ext cx="86039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2. </a:t>
            </a:r>
            <a:r>
              <a:rPr lang="en-150" sz="2400" dirty="0"/>
              <a:t> </a:t>
            </a:r>
            <a:r>
              <a:rPr lang="he-IL" sz="2400" dirty="0"/>
              <a:t>קישור ב-</a:t>
            </a:r>
            <a:r>
              <a:rPr lang="en-US" sz="2400" dirty="0"/>
              <a:t>Footer</a:t>
            </a:r>
            <a:r>
              <a:rPr lang="he-IL" sz="2400" dirty="0"/>
              <a:t> "</a:t>
            </a:r>
            <a:r>
              <a:rPr lang="en-US" sz="2400" dirty="0" err="1"/>
              <a:t>Tavo</a:t>
            </a:r>
            <a:r>
              <a:rPr lang="he-IL" sz="2400" dirty="0"/>
              <a:t>" מוביל לדף "דילים יומיים".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sz="2000" dirty="0"/>
              <a:t>שגיאה ברמה </a:t>
            </a:r>
            <a:r>
              <a:rPr lang="he-IL" sz="2000" b="1" dirty="0"/>
              <a:t>נמוכה</a:t>
            </a:r>
            <a:r>
              <a:rPr lang="he-IL" sz="2000" dirty="0"/>
              <a:t>, לדעתי (אם </a:t>
            </a:r>
            <a:r>
              <a:rPr lang="en-US" sz="2000" dirty="0" err="1"/>
              <a:t>Tavo</a:t>
            </a:r>
            <a:r>
              <a:rPr lang="he-IL" sz="2000" dirty="0"/>
              <a:t> הוא אתר דילים יומיים, מדוע ישנם שני קישורים לאותו הדף?).</a:t>
            </a:r>
          </a:p>
          <a:p>
            <a:pPr algn="r" rt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3373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6A0910A-3125-4766-B0DB-4A983E024D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1" r="12196" b="20461"/>
          <a:stretch/>
        </p:blipFill>
        <p:spPr>
          <a:xfrm>
            <a:off x="6462945" y="2641004"/>
            <a:ext cx="5504154" cy="3416114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9E1033C-8D84-46BD-9313-09E64E1C43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9" y="2641004"/>
            <a:ext cx="6358056" cy="3353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5D69C3-F841-4D97-92D2-52092F3C7346}"/>
              </a:ext>
            </a:extLst>
          </p:cNvPr>
          <p:cNvSpPr txBox="1"/>
          <p:nvPr/>
        </p:nvSpPr>
        <p:spPr>
          <a:xfrm>
            <a:off x="104889" y="262600"/>
            <a:ext cx="1186221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3. סינון תוצאות לפי יצרן "</a:t>
            </a:r>
            <a:r>
              <a:rPr lang="en-US" sz="2400" dirty="0"/>
              <a:t>Fender</a:t>
            </a:r>
            <a:r>
              <a:rPr lang="he-IL" sz="2400" dirty="0"/>
              <a:t>".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he-IL" sz="2000" dirty="0"/>
              <a:t>באחת מתוצאות הסינון השם </a:t>
            </a:r>
            <a:r>
              <a:rPr lang="en-US" sz="2000" dirty="0"/>
              <a:t>Fender</a:t>
            </a:r>
            <a:r>
              <a:rPr lang="he-IL" sz="2000" dirty="0"/>
              <a:t> אינו מופיע בכותרת שם הגיטרה, זאת גיטרה של חברת </a:t>
            </a:r>
            <a:r>
              <a:rPr lang="en-US" sz="2000" dirty="0" err="1"/>
              <a:t>Squier</a:t>
            </a:r>
            <a:r>
              <a:rPr lang="he-IL" sz="2000" dirty="0"/>
              <a:t> השייכת לחברת </a:t>
            </a:r>
            <a:r>
              <a:rPr lang="en-US" sz="2000" dirty="0"/>
              <a:t>Fender</a:t>
            </a:r>
            <a:r>
              <a:rPr lang="he-IL" sz="2000" dirty="0"/>
              <a:t>. ישנה אפשרות סינון לפי יצרן הנקראת</a:t>
            </a:r>
            <a:r>
              <a:rPr lang="en-US" sz="2000" dirty="0"/>
              <a:t> </a:t>
            </a:r>
            <a:r>
              <a:rPr lang="he-IL" sz="2000" dirty="0"/>
              <a:t> "</a:t>
            </a:r>
            <a:r>
              <a:rPr lang="en-US" sz="2000" dirty="0" err="1"/>
              <a:t>Squier</a:t>
            </a:r>
            <a:r>
              <a:rPr lang="en-US" sz="2000" dirty="0"/>
              <a:t> by Fender</a:t>
            </a:r>
            <a:r>
              <a:rPr lang="he-IL" sz="2000" dirty="0"/>
              <a:t>" שבה אמורות להיות כל הגיטרות של </a:t>
            </a:r>
            <a:r>
              <a:rPr lang="en-US" sz="2000" dirty="0" err="1"/>
              <a:t>Squier</a:t>
            </a:r>
            <a:r>
              <a:rPr lang="he-IL" sz="2000" dirty="0"/>
              <a:t> (ישנן גיטרות נוספות שמופיעות עם הכותרת "</a:t>
            </a:r>
            <a:r>
              <a:rPr lang="en-150" sz="2000" dirty="0"/>
              <a:t>Fender </a:t>
            </a:r>
            <a:r>
              <a:rPr lang="en-150" sz="2000" dirty="0" err="1"/>
              <a:t>Squier</a:t>
            </a:r>
            <a:r>
              <a:rPr lang="he-IL" sz="2000" dirty="0"/>
              <a:t>").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he-IL" sz="2000" dirty="0"/>
              <a:t>שגיאה ברמה </a:t>
            </a:r>
            <a:r>
              <a:rPr lang="he-IL" sz="2000" b="1" dirty="0"/>
              <a:t>בינונית</a:t>
            </a:r>
            <a:r>
              <a:rPr lang="he-IL" sz="2000" dirty="0"/>
              <a:t>, אך בעדיפות נמוכה, לדעתי (למה שתהיה אפשרות סינון בעלת רלוונטיות חלקית?).</a:t>
            </a:r>
          </a:p>
          <a:p>
            <a:pPr lvl="1" algn="r" rtl="1"/>
            <a:endParaRPr lang="he-IL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997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707</TotalTime>
  <Words>354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פרויקט קורס אוטומציה - זאפ גיטרות:</vt:lpstr>
      <vt:lpstr>פרטי הפרויקט:</vt:lpstr>
      <vt:lpstr>סיכום בדיקות: Extent Report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פרויקט אוטומציה זאפ גיטרות:</dc:title>
  <dc:creator>Tamir</dc:creator>
  <cp:lastModifiedBy>Tamir</cp:lastModifiedBy>
  <cp:revision>52</cp:revision>
  <dcterms:created xsi:type="dcterms:W3CDTF">2021-02-23T08:38:54Z</dcterms:created>
  <dcterms:modified xsi:type="dcterms:W3CDTF">2021-02-23T20:27:29Z</dcterms:modified>
</cp:coreProperties>
</file>