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FFF7-ABC8-427C-ABC2-EF598CDA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A1D3-B58D-46C6-8A65-27FFFF3E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05B7-E9CA-46AF-A6A4-CF53F91A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49D8-DD28-4EB9-B67A-708AA619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A23B-C7BC-4450-BCC4-B8066EBD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42C2-4D72-4137-AB33-85F0D195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1398B-E3CB-4B8B-9AF6-3A7BEBE9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E01F-90EB-4EA8-91CB-1F3A7517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3C04-CE0A-4A95-890E-9B8E1E6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5F8E-8754-44F8-8AB7-D8FB8430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8A45-E5C5-48F3-8201-C115AEE86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B64E4-10B4-427F-A001-C9D6E42BC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5CC0-1768-4962-B160-6947AE89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5E9A-AFCE-46FE-BCDE-AF47A1F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E8B1-25A2-43C2-B036-FFC82A1D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5286-1D3E-47B0-A5EA-64B48B22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16C0-6BF0-4701-85FB-FCAE5D44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004E-17A1-42AD-A411-8D53B8AA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CE20-E6C2-4DE0-A8D9-37254B18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B61E-9C43-4A42-9A12-88FCAA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8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607-CE7B-44B2-9B9C-0723C572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3865-8CA8-4638-9CD7-08716743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8DD36-D4EC-4D98-BAE3-EEDDDDA4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BD84-F5CB-4854-8A73-54514E53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DC0B-3B78-41E6-A8B9-8ECF719E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730B-2A17-4F3A-BE37-EF27B9E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C1C2-A580-478E-BE17-2C9EF9DB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9658-4AB6-42EE-A1C1-5FAC785D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C140A-D784-4C6F-97AE-B399ACE0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61F5-74DC-41FB-BE06-F6B6BD2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4D076-EB58-42D3-B9E2-721D394D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15E3-A954-4D8B-9730-354249BE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1830-75BB-4D0E-8D54-72064147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A2CF-44DD-4650-BD8D-4F98693B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C755-DB9B-424A-8394-CB61F78E8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1B12F-F940-4C38-858E-9230A24D2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348D2-5DFF-4C50-899A-FAC0D64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6D920-41D8-4624-9C93-8D0029BB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A5D21-9602-4E39-873F-09D74A62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AEA9-5C17-44AF-AC26-45535D9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F8BB3-4A3A-4769-AFAC-1695F1DF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EB2D0-7CB8-44F5-9560-7B413143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EBB6B-BEBB-4821-9DDD-27048462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3873-5EAE-4A47-A53E-0F6E3FA7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0682-D245-473D-AEC2-69DFC741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CB223-78A7-4054-8034-E601BA5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D405-B4DA-4D10-AE8A-EBE68ED9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ACF7-9162-4514-951B-8F74918D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D7C2F-8078-4DE3-BA92-EEA66CD6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E15F-9B8C-4F45-A548-72A0BEDA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30BF-6466-4EF0-B887-B45EE03D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DEC8-C1B3-4B0C-8A28-2825E250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1B38-77C4-48A5-B989-2DEDCC38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7EFD-27EF-4CF3-AA92-8783ED996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AFE1-D1DA-4F0E-8567-AF4E71A3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C7E-22E2-4ABD-A7DD-C03E48C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73C9-20B4-4BCC-AFEE-B565EFB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4009B-E0A2-4AF4-8E1C-A55AD734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8C4A2-42EE-4391-A49B-F065CF1B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A1C3-CAE4-4DDE-8536-A9E52F7E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7155-AA19-47FF-9D26-23D2AA511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499C-A516-4986-9D98-CBF1B146D95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573A-CBA3-4A51-B9BD-5310D53C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666D-3923-46FB-907C-F944EE28D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937A-0264-493F-B384-CC9945C6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2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AA9E0-80B1-4ABD-BF40-B59AC1C8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91" y="3113313"/>
            <a:ext cx="10798628" cy="35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Group 16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26CE76-7F0A-4BD9-B772-D59AA95DB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4248"/>
              </p:ext>
            </p:extLst>
          </p:nvPr>
        </p:nvGraphicFramePr>
        <p:xfrm>
          <a:off x="4157070" y="2170229"/>
          <a:ext cx="3072318" cy="94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2006353" imgH="615643" progId="Acrobat.Document.DC">
                  <p:embed/>
                </p:oleObj>
              </mc:Choice>
              <mc:Fallback>
                <p:oleObj name="Acrobat Document" r:id="rId3" imgW="2006353" imgH="61564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7070" y="2170229"/>
                        <a:ext cx="3072318" cy="94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13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77AD-75BD-462B-BB44-92848FB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F9FE-A4F2-4CF1-9E84-3EED8F6D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1690688"/>
            <a:ext cx="42127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tool for displaying information and metrics that are on the server.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/>
              <a:t>The system displays the data using graphs without sorting and filtering information.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64EE417-B876-462F-A6AA-7D15AFEBB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5" y="96495"/>
            <a:ext cx="7309126" cy="66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5250-592B-44D5-89DB-F6ED4D8D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A201-B206-4379-912E-A39AA783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Numerous graphs can make mistakes in data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Grafana requires specific knowledge.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Exposing employees to data that is not relevant for their job.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D1D167-C1A7-4BD0-86D4-5AF39D964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515263"/>
              </p:ext>
            </p:extLst>
          </p:nvPr>
        </p:nvGraphicFramePr>
        <p:xfrm>
          <a:off x="9541957" y="5781881"/>
          <a:ext cx="2310317" cy="70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2006353" imgH="615643" progId="Acrobat.Document.DC">
                  <p:embed/>
                </p:oleObj>
              </mc:Choice>
              <mc:Fallback>
                <p:oleObj name="Acrobat Document" r:id="rId3" imgW="2006353" imgH="615643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2368859-93E8-4E6A-8E78-656F466F2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1957" y="5781881"/>
                        <a:ext cx="2310317" cy="70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70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00E9-9F84-4354-B453-256F65D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3AB7-C545-435C-AC59-29A431A7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system creates a buffer between Grafana and the customer which creates a convenient and easy-to-use interface.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system presents the data in a way that suits for the company.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creates a division of the graphs according to the employee’s role.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BAFA0C-62A3-497E-B78E-A1DE93443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515263"/>
              </p:ext>
            </p:extLst>
          </p:nvPr>
        </p:nvGraphicFramePr>
        <p:xfrm>
          <a:off x="9541957" y="5781881"/>
          <a:ext cx="2310317" cy="70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2006353" imgH="615643" progId="Acrobat.Document.DC">
                  <p:embed/>
                </p:oleObj>
              </mc:Choice>
              <mc:Fallback>
                <p:oleObj name="Acrobat Document" r:id="rId3" imgW="2006353" imgH="615643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2368859-93E8-4E6A-8E78-656F466F2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1957" y="5781881"/>
                        <a:ext cx="2310317" cy="70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1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FDFA-54AD-4063-970D-ED96D604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81EF22F-7613-4ADC-B954-85E9AAF1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971" y="0"/>
            <a:ext cx="12289971" cy="6705600"/>
          </a:xfrm>
        </p:spPr>
      </p:pic>
    </p:spTree>
    <p:extLst>
      <p:ext uri="{BB962C8B-B14F-4D97-AF65-F5344CB8AC3E}">
        <p14:creationId xmlns:p14="http://schemas.microsoft.com/office/powerpoint/2010/main" val="13935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D4A9-FE05-4F47-8D05-331F81AB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2EEF-BF53-4FEF-8A66-DD1D22C1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 is Money!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Assistant" pitchFamily="2" charset="-79"/>
                <a:cs typeface="Assistant" pitchFamily="2" charset="-79"/>
              </a:rPr>
              <a:t>C</a:t>
            </a:r>
            <a:r>
              <a:rPr lang="en-US" dirty="0">
                <a:latin typeface="Assistant" pitchFamily="2" charset="-79"/>
                <a:cs typeface="Assistant" pitchFamily="2" charset="-79"/>
              </a:rPr>
              <a:t>ompartmentalization – confusion, mistakes and leak prevention</a:t>
            </a:r>
          </a:p>
          <a:p>
            <a:pPr marL="0" indent="0">
              <a:buNone/>
            </a:pPr>
            <a:endParaRPr lang="en-US" dirty="0">
              <a:latin typeface="Assistant" pitchFamily="2" charset="-79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latin typeface="Assistant" pitchFamily="2" charset="-79"/>
              <a:cs typeface="Assistant" pitchFamily="2" charset="-79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30D2183-FAE2-42C3-B8AA-A4AB81EC9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515263"/>
              </p:ext>
            </p:extLst>
          </p:nvPr>
        </p:nvGraphicFramePr>
        <p:xfrm>
          <a:off x="9541957" y="5781881"/>
          <a:ext cx="2310317" cy="70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3" imgW="2006353" imgH="615643" progId="Acrobat.Document.DC">
                  <p:embed/>
                </p:oleObj>
              </mc:Choice>
              <mc:Fallback>
                <p:oleObj name="Acrobat Document" r:id="rId3" imgW="2006353" imgH="615643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2368859-93E8-4E6A-8E78-656F466F2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1957" y="5781881"/>
                        <a:ext cx="2310317" cy="70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36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124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Assistant</vt:lpstr>
      <vt:lpstr>Calibri</vt:lpstr>
      <vt:lpstr>Calibri Light</vt:lpstr>
      <vt:lpstr>Office Theme</vt:lpstr>
      <vt:lpstr>Adobe Acrobat Document</vt:lpstr>
      <vt:lpstr>PowerPoint Presentation</vt:lpstr>
      <vt:lpstr>Grafana</vt:lpstr>
      <vt:lpstr>So what’s the problem?</vt:lpstr>
      <vt:lpstr>What do we do?</vt:lpstr>
      <vt:lpstr>PowerPoint Presentation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A:Hack – Group 16</dc:title>
  <dc:creator>yuvalyofek@gmail.com</dc:creator>
  <cp:lastModifiedBy>yuvalyofek@gmail.com</cp:lastModifiedBy>
  <cp:revision>2</cp:revision>
  <dcterms:created xsi:type="dcterms:W3CDTF">2022-04-03T11:15:13Z</dcterms:created>
  <dcterms:modified xsi:type="dcterms:W3CDTF">2022-04-04T01:01:17Z</dcterms:modified>
</cp:coreProperties>
</file>