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8" r:id="rId8"/>
    <p:sldId id="261" r:id="rId9"/>
    <p:sldId id="262" r:id="rId10"/>
    <p:sldId id="267" r:id="rId11"/>
    <p:sldId id="266" r:id="rId12"/>
    <p:sldId id="263" r:id="rId13"/>
    <p:sldId id="264" r:id="rId14"/>
    <p:sldId id="265" r:id="rId15"/>
    <p:sldId id="269" r:id="rId16"/>
    <p:sldId id="270" r:id="rId1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216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199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764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399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28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283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9989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2180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40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664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BBE53-A23C-433C-8B4F-282DFA43F4D8}" type="datetimeFigureOut">
              <a:rPr lang="he-IL" smtClean="0"/>
              <a:t>א'/אדר ב/תשע"ט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2DB8B-17F8-46AF-914C-C2ABC7329B0F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621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RoutineClass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smtClean="0"/>
              <a:t>Id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Date</a:t>
            </a:r>
            <a:r>
              <a:rPr lang="en-US" sz="4000" dirty="0" smtClean="0"/>
              <a:t>			</a:t>
            </a:r>
            <a:r>
              <a:rPr lang="en-US" sz="4000" dirty="0" err="1"/>
              <a:t>s</a:t>
            </a:r>
            <a:r>
              <a:rPr lang="en-US" sz="4000" dirty="0" err="1" smtClean="0"/>
              <a:t>tart_Date</a:t>
            </a:r>
            <a:endParaRPr lang="en-US" sz="4000" dirty="0" smtClean="0"/>
          </a:p>
          <a:p>
            <a:pPr algn="l" rtl="0"/>
            <a:r>
              <a:rPr lang="en-US" sz="4000" dirty="0" smtClean="0"/>
              <a:t>List&lt;Workout&gt; 	workouts</a:t>
            </a:r>
          </a:p>
        </p:txBody>
      </p:sp>
    </p:spTree>
    <p:extLst>
      <p:ext uri="{BB962C8B-B14F-4D97-AF65-F5344CB8AC3E}">
        <p14:creationId xmlns:p14="http://schemas.microsoft.com/office/powerpoint/2010/main" val="200231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2973" y="0"/>
            <a:ext cx="4654378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ChoseExercises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7"/>
            <a:ext cx="3204519" cy="4489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en-US" dirty="0" err="1" smtClean="0">
                <a:solidFill>
                  <a:srgbClr val="FF0000"/>
                </a:solidFill>
              </a:rPr>
              <a:t>comboBox</a:t>
            </a:r>
            <a:r>
              <a:rPr lang="en-US" dirty="0" smtClean="0">
                <a:solidFill>
                  <a:srgbClr val="FF0000"/>
                </a:solidFill>
              </a:rPr>
              <a:t> with </a:t>
            </a:r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ussle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group</a:t>
            </a:r>
            <a:r>
              <a:rPr lang="en-US" dirty="0" err="1" smtClean="0"/>
              <a:t>d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617307" y="2145955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7" y="3455770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617307" y="4642018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מיליטרי</a:t>
            </a:r>
            <a:r>
              <a:rPr lang="he-IL" dirty="0" smtClean="0"/>
              <a:t> פרס</a:t>
            </a:r>
          </a:p>
          <a:p>
            <a:pPr algn="r"/>
            <a:r>
              <a:rPr lang="he-IL" dirty="0" smtClean="0"/>
              <a:t>כתפיים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7356388" y="6254901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  <p:sp>
        <p:nvSpPr>
          <p:cNvPr id="3" name="חץ למטה 2"/>
          <p:cNvSpPr/>
          <p:nvPr/>
        </p:nvSpPr>
        <p:spPr>
          <a:xfrm>
            <a:off x="4687329" y="1135405"/>
            <a:ext cx="156520" cy="1496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 מעוגל 10"/>
          <p:cNvSpPr/>
          <p:nvPr/>
        </p:nvSpPr>
        <p:spPr>
          <a:xfrm>
            <a:off x="4287794" y="1519236"/>
            <a:ext cx="3904735" cy="42877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/>
            <a:r>
              <a:rPr lang="he-IL" dirty="0" smtClean="0">
                <a:solidFill>
                  <a:srgbClr val="FF0000"/>
                </a:solidFill>
              </a:rPr>
              <a:t>כל התרגילים</a:t>
            </a:r>
            <a:endParaRPr lang="he-IL" dirty="0" smtClean="0"/>
          </a:p>
        </p:txBody>
      </p:sp>
    </p:spTree>
    <p:extLst>
      <p:ext uri="{BB962C8B-B14F-4D97-AF65-F5344CB8AC3E}">
        <p14:creationId xmlns:p14="http://schemas.microsoft.com/office/powerpoint/2010/main" val="64327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NewExercise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6"/>
            <a:ext cx="3204519" cy="42466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rtl="0"/>
            <a:r>
              <a:rPr lang="he-IL" dirty="0" smtClean="0"/>
              <a:t>שם תרגיל:</a:t>
            </a:r>
          </a:p>
          <a:p>
            <a:pPr rtl="0"/>
            <a:r>
              <a:rPr lang="he-IL" dirty="0" smtClean="0"/>
              <a:t>_________________</a:t>
            </a:r>
            <a:endParaRPr lang="en-US" dirty="0" smtClean="0"/>
          </a:p>
          <a:p>
            <a:pPr rtl="0"/>
            <a:endParaRPr lang="he-IL" dirty="0" smtClean="0"/>
          </a:p>
          <a:p>
            <a:pPr rtl="0"/>
            <a:r>
              <a:rPr lang="he-IL" dirty="0" smtClean="0"/>
              <a:t>שריר:</a:t>
            </a:r>
          </a:p>
          <a:p>
            <a:pPr rtl="0"/>
            <a:r>
              <a:rPr lang="he-IL" dirty="0" smtClean="0"/>
              <a:t>_________________</a:t>
            </a:r>
          </a:p>
          <a:p>
            <a:pPr rtl="0"/>
            <a:endParaRPr lang="he-IL" dirty="0" smtClean="0"/>
          </a:p>
          <a:p>
            <a:pPr rtl="0"/>
            <a:r>
              <a:rPr lang="he-IL" dirty="0" smtClean="0"/>
              <a:t>פירוט:</a:t>
            </a:r>
          </a:p>
          <a:p>
            <a:pPr rtl="0"/>
            <a:r>
              <a:rPr lang="he-IL" dirty="0" smtClean="0"/>
              <a:t>_________________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4876800" y="4427833"/>
            <a:ext cx="934994" cy="5890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Save</a:t>
            </a:r>
          </a:p>
          <a:p>
            <a:pPr algn="ctr"/>
            <a:r>
              <a:rPr lang="en-US" dirty="0" smtClean="0"/>
              <a:t>button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4163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84074" y="295918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smtClean="0"/>
              <a:t>Database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844378" y="1425147"/>
            <a:ext cx="4304271" cy="127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routine_table</a:t>
            </a:r>
            <a:endParaRPr lang="en-US" sz="4000" dirty="0" smtClean="0"/>
          </a:p>
          <a:p>
            <a:pPr algn="l" rtl="0"/>
            <a:r>
              <a:rPr lang="en-US" sz="2400" dirty="0" smtClean="0"/>
              <a:t>id</a:t>
            </a:r>
            <a:endParaRPr lang="he-IL" sz="2400" dirty="0"/>
          </a:p>
        </p:txBody>
      </p:sp>
      <p:sp>
        <p:nvSpPr>
          <p:cNvPr id="11" name="מלבן 10"/>
          <p:cNvSpPr/>
          <p:nvPr/>
        </p:nvSpPr>
        <p:spPr>
          <a:xfrm>
            <a:off x="6044513" y="1425148"/>
            <a:ext cx="4326925" cy="1276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ctr" rtl="0"/>
            <a:r>
              <a:rPr lang="en-US" sz="4000" dirty="0" err="1" smtClean="0"/>
              <a:t>workout_table</a:t>
            </a:r>
            <a:endParaRPr lang="en-US" sz="4000" dirty="0" smtClean="0"/>
          </a:p>
          <a:p>
            <a:pPr algn="l" rtl="0"/>
            <a:r>
              <a:rPr lang="en-US" sz="2400" dirty="0" smtClean="0"/>
              <a:t>id        </a:t>
            </a:r>
            <a:r>
              <a:rPr lang="en-US" sz="2400" dirty="0" err="1" smtClean="0"/>
              <a:t>Id_routine</a:t>
            </a:r>
            <a:endParaRPr lang="he-IL" sz="2000" dirty="0"/>
          </a:p>
        </p:txBody>
      </p:sp>
      <p:sp>
        <p:nvSpPr>
          <p:cNvPr id="13" name="מלבן 12"/>
          <p:cNvSpPr/>
          <p:nvPr/>
        </p:nvSpPr>
        <p:spPr>
          <a:xfrm>
            <a:off x="593124" y="1145059"/>
            <a:ext cx="11277600" cy="45225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endParaRPr lang="he-IL" sz="4000" dirty="0"/>
          </a:p>
        </p:txBody>
      </p:sp>
      <p:cxnSp>
        <p:nvCxnSpPr>
          <p:cNvPr id="6" name="מחבר מרפקי 5"/>
          <p:cNvCxnSpPr/>
          <p:nvPr/>
        </p:nvCxnSpPr>
        <p:spPr>
          <a:xfrm>
            <a:off x="1079157" y="2702011"/>
            <a:ext cx="6326659" cy="436605"/>
          </a:xfrm>
          <a:prstGeom prst="bentConnector3">
            <a:avLst>
              <a:gd name="adj1" fmla="val -3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/>
          <p:cNvCxnSpPr/>
          <p:nvPr/>
        </p:nvCxnSpPr>
        <p:spPr>
          <a:xfrm flipH="1" flipV="1">
            <a:off x="7405816" y="2702011"/>
            <a:ext cx="8238" cy="436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59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915804" y="0"/>
            <a:ext cx="507708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routine_table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		    Id		</a:t>
            </a:r>
            <a:r>
              <a:rPr lang="en-US" sz="4000" dirty="0" smtClean="0"/>
              <a:t>name	date</a:t>
            </a:r>
            <a:r>
              <a:rPr lang="en-US" sz="4000" dirty="0" smtClean="0"/>
              <a:t>	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76320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3899329" y="57665"/>
            <a:ext cx="5110033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/>
              <a:t>w</a:t>
            </a:r>
            <a:r>
              <a:rPr lang="en-US" dirty="0" err="1" smtClean="0"/>
              <a:t>orkout_history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</a:t>
            </a:r>
            <a:r>
              <a:rPr lang="en-US" sz="4000" dirty="0" err="1" smtClean="0"/>
              <a:t>id_routine</a:t>
            </a:r>
            <a:r>
              <a:rPr lang="en-US" sz="4000" dirty="0" smtClean="0"/>
              <a:t>	</a:t>
            </a:r>
            <a:r>
              <a:rPr lang="en-US" sz="4000" dirty="0" smtClean="0"/>
              <a:t>name</a:t>
            </a:r>
            <a:r>
              <a:rPr lang="en-US" sz="4000" dirty="0" smtClean="0"/>
              <a:t>	date	workout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9614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87827" y="57665"/>
            <a:ext cx="8007178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ExerciseAbstruct_Table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576649" y="1326292"/>
            <a:ext cx="11458832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name</a:t>
            </a:r>
            <a:r>
              <a:rPr lang="en-US" sz="4000" dirty="0" smtClean="0"/>
              <a:t>	</a:t>
            </a:r>
            <a:r>
              <a:rPr lang="en-US" sz="4000" dirty="0" smtClean="0"/>
              <a:t>	string</a:t>
            </a:r>
          </a:p>
          <a:p>
            <a:pPr algn="l" rtl="0"/>
            <a:r>
              <a:rPr lang="en-US" sz="4000" dirty="0" smtClean="0"/>
              <a:t>description </a:t>
            </a:r>
            <a:r>
              <a:rPr lang="en-US" sz="4000" dirty="0" smtClean="0"/>
              <a:t>	</a:t>
            </a:r>
            <a:r>
              <a:rPr lang="en-US" sz="4000" dirty="0" smtClean="0"/>
              <a:t>string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Mussle</a:t>
            </a:r>
            <a:r>
              <a:rPr lang="en-US" sz="4000" dirty="0" smtClean="0"/>
              <a:t>		string</a:t>
            </a:r>
          </a:p>
          <a:p>
            <a:pPr algn="l" rtl="0"/>
            <a:r>
              <a:rPr lang="en-US" sz="4000" dirty="0" smtClean="0"/>
              <a:t>//in the future insert link to video or </a:t>
            </a:r>
            <a:r>
              <a:rPr lang="en-US" sz="4000" dirty="0" err="1" smtClean="0"/>
              <a:t>somthing</a:t>
            </a:r>
            <a:endParaRPr lang="en-US" sz="4000" dirty="0" smtClean="0"/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35310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2479589" y="57665"/>
            <a:ext cx="8089557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Exercise_Table</a:t>
            </a:r>
            <a:endParaRPr lang="he-IL" dirty="0"/>
          </a:p>
        </p:txBody>
      </p:sp>
      <p:sp>
        <p:nvSpPr>
          <p:cNvPr id="9" name="מלבן 8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t"/>
          <a:lstStyle/>
          <a:p>
            <a:pPr algn="l" rtl="0"/>
            <a:r>
              <a:rPr lang="en-US" sz="4000" dirty="0" smtClean="0"/>
              <a:t>Id	</a:t>
            </a:r>
            <a:r>
              <a:rPr lang="en-US" sz="4000" dirty="0" err="1" smtClean="0"/>
              <a:t>id_wo</a:t>
            </a: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en-US" sz="4000" dirty="0" err="1" smtClean="0"/>
              <a:t>id_exeAbs</a:t>
            </a:r>
            <a:r>
              <a:rPr lang="en-US" sz="4000" dirty="0" smtClean="0"/>
              <a:t>  </a:t>
            </a:r>
            <a:r>
              <a:rPr lang="en-US" sz="4000" dirty="0" err="1" smtClean="0"/>
              <a:t>SetsRepsWeight</a:t>
            </a:r>
            <a:r>
              <a:rPr lang="en-US" sz="4000" dirty="0" smtClean="0"/>
              <a:t> 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						(</a:t>
            </a:r>
            <a:r>
              <a:rPr lang="en-US" sz="4000" dirty="0" err="1"/>
              <a:t>Json</a:t>
            </a:r>
            <a:r>
              <a:rPr lang="en-US" sz="4000" dirty="0"/>
              <a:t>) </a:t>
            </a:r>
          </a:p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comment</a:t>
            </a:r>
          </a:p>
          <a:p>
            <a:pPr algn="l" rtl="0"/>
            <a:r>
              <a:rPr lang="en-US" sz="4000" dirty="0"/>
              <a:t> </a:t>
            </a:r>
            <a:r>
              <a:rPr lang="en-US" sz="4000" dirty="0" smtClean="0"/>
              <a:t>  string</a:t>
            </a:r>
            <a:endParaRPr lang="en-US" sz="4000" dirty="0"/>
          </a:p>
          <a:p>
            <a:pPr algn="l" rtl="0"/>
            <a:endParaRPr lang="en-US" sz="4000" dirty="0"/>
          </a:p>
          <a:p>
            <a:pPr algn="l" rtl="0"/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3501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WorkoutClass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20562" y="1326292"/>
            <a:ext cx="9267568" cy="5000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sz="4000" dirty="0" err="1" smtClean="0"/>
              <a:t>Id_workout</a:t>
            </a:r>
            <a:r>
              <a:rPr lang="en-US" sz="4000" dirty="0" smtClean="0"/>
              <a:t>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Id_routine</a:t>
            </a:r>
            <a:r>
              <a:rPr lang="en-US" sz="4000" dirty="0" smtClean="0"/>
              <a:t>			</a:t>
            </a:r>
            <a:r>
              <a:rPr lang="en-US" sz="4000" dirty="0" err="1" smtClean="0"/>
              <a:t>int</a:t>
            </a:r>
            <a:endParaRPr lang="en-US" sz="4000" dirty="0"/>
          </a:p>
          <a:p>
            <a:pPr algn="l" rtl="0"/>
            <a:r>
              <a:rPr lang="en-US" sz="4000" dirty="0" smtClean="0"/>
              <a:t>String</a:t>
            </a:r>
            <a:r>
              <a:rPr lang="en-US" sz="4000" dirty="0" smtClean="0"/>
              <a:t>				name=</a:t>
            </a:r>
            <a:r>
              <a:rPr lang="en-US" sz="4000" dirty="0" err="1" smtClean="0"/>
              <a:t>mussleGroups</a:t>
            </a:r>
            <a:endParaRPr lang="en-US" sz="4000" dirty="0" smtClean="0"/>
          </a:p>
          <a:p>
            <a:pPr algn="l" rtl="0"/>
            <a:r>
              <a:rPr lang="en-US" sz="4000" dirty="0" smtClean="0"/>
              <a:t>Date				date</a:t>
            </a:r>
          </a:p>
          <a:p>
            <a:pPr algn="l" rtl="0"/>
            <a:r>
              <a:rPr lang="en-US" sz="4000" dirty="0" smtClean="0"/>
              <a:t>		</a:t>
            </a:r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9390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ExerciseClass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12324" y="849142"/>
            <a:ext cx="9267568" cy="547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Id		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Id_exerciseabs</a:t>
            </a:r>
            <a:r>
              <a:rPr lang="en-US" sz="4000" dirty="0" smtClean="0"/>
              <a:t>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err="1" smtClean="0"/>
              <a:t>Id_workout</a:t>
            </a:r>
            <a:r>
              <a:rPr lang="en-US" sz="4000" dirty="0" smtClean="0"/>
              <a:t>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Comment		</a:t>
            </a:r>
            <a:r>
              <a:rPr lang="en-US" sz="4000" dirty="0"/>
              <a:t>	</a:t>
            </a:r>
            <a:r>
              <a:rPr lang="en-US" sz="4000" dirty="0" smtClean="0"/>
              <a:t>	</a:t>
            </a:r>
            <a:r>
              <a:rPr lang="en-US" sz="4000" dirty="0" smtClean="0"/>
              <a:t>String</a:t>
            </a:r>
          </a:p>
          <a:p>
            <a:pPr algn="l" rtl="0"/>
            <a:r>
              <a:rPr lang="en-US" sz="4000" dirty="0" smtClean="0"/>
              <a:t>Array&lt;float</a:t>
            </a:r>
            <a:r>
              <a:rPr lang="en-US" sz="4000" dirty="0" smtClean="0"/>
              <a:t>&gt;[5]			</a:t>
            </a:r>
            <a:r>
              <a:rPr lang="en-US" sz="4000" dirty="0" smtClean="0"/>
              <a:t>reps</a:t>
            </a:r>
          </a:p>
          <a:p>
            <a:pPr algn="l" rtl="0"/>
            <a:r>
              <a:rPr lang="en-US" sz="4000" dirty="0"/>
              <a:t>//in the future insert link to video or </a:t>
            </a:r>
            <a:r>
              <a:rPr lang="en-US" sz="4000" dirty="0" smtClean="0"/>
              <a:t>//</a:t>
            </a:r>
            <a:r>
              <a:rPr lang="en-US" sz="4000" dirty="0" err="1" smtClean="0"/>
              <a:t>somthing</a:t>
            </a:r>
            <a:endParaRPr lang="en-US" sz="4000" dirty="0"/>
          </a:p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16152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ExerciseAbstractClass</a:t>
            </a:r>
            <a:endParaRPr lang="he-IL" dirty="0"/>
          </a:p>
        </p:txBody>
      </p:sp>
      <p:sp>
        <p:nvSpPr>
          <p:cNvPr id="5" name="מלבן 4"/>
          <p:cNvSpPr/>
          <p:nvPr/>
        </p:nvSpPr>
        <p:spPr>
          <a:xfrm>
            <a:off x="1812324" y="849142"/>
            <a:ext cx="9267568" cy="5477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endParaRPr lang="en-US" sz="4000" dirty="0" smtClean="0"/>
          </a:p>
          <a:p>
            <a:pPr algn="l" rtl="0"/>
            <a:r>
              <a:rPr lang="en-US" sz="4000" dirty="0" smtClean="0"/>
              <a:t>Id						</a:t>
            </a:r>
            <a:r>
              <a:rPr lang="en-US" sz="4000" dirty="0" err="1" smtClean="0"/>
              <a:t>int</a:t>
            </a:r>
            <a:endParaRPr lang="en-US" sz="4000" dirty="0" smtClean="0"/>
          </a:p>
          <a:p>
            <a:pPr algn="l" rtl="0"/>
            <a:r>
              <a:rPr lang="en-US" sz="4000" dirty="0" smtClean="0"/>
              <a:t>String</a:t>
            </a:r>
            <a:r>
              <a:rPr lang="en-US" sz="4000" dirty="0" smtClean="0"/>
              <a:t>					name</a:t>
            </a:r>
          </a:p>
          <a:p>
            <a:pPr algn="l" rtl="0"/>
            <a:r>
              <a:rPr lang="en-US" sz="4000" dirty="0" smtClean="0"/>
              <a:t>String					description</a:t>
            </a:r>
          </a:p>
          <a:p>
            <a:pPr algn="l" rtl="0"/>
            <a:r>
              <a:rPr lang="en-US" sz="4000" dirty="0" smtClean="0"/>
              <a:t>String</a:t>
            </a:r>
            <a:r>
              <a:rPr lang="en-US" sz="4000" dirty="0" smtClean="0"/>
              <a:t>					</a:t>
            </a:r>
            <a:r>
              <a:rPr lang="en-US" sz="4000" dirty="0" err="1" smtClean="0"/>
              <a:t>mussle</a:t>
            </a:r>
            <a:endParaRPr lang="en-US" sz="4000" dirty="0" smtClean="0"/>
          </a:p>
          <a:p>
            <a:pPr algn="l" rtl="0"/>
            <a:r>
              <a:rPr lang="en-US" sz="4000" dirty="0" smtClean="0"/>
              <a:t>//</a:t>
            </a:r>
            <a:r>
              <a:rPr lang="en-US" sz="4000" dirty="0"/>
              <a:t>in the future insert link to video or </a:t>
            </a:r>
            <a:r>
              <a:rPr lang="en-US" sz="4000" dirty="0" err="1"/>
              <a:t>somthing</a:t>
            </a:r>
            <a:endParaRPr lang="en-US" sz="4000" dirty="0"/>
          </a:p>
          <a:p>
            <a:pPr algn="l" rtl="0"/>
            <a:endParaRPr lang="he-IL" sz="4000" dirty="0"/>
          </a:p>
        </p:txBody>
      </p:sp>
    </p:spTree>
    <p:extLst>
      <p:ext uri="{BB962C8B-B14F-4D97-AF65-F5344CB8AC3E}">
        <p14:creationId xmlns:p14="http://schemas.microsoft.com/office/powerpoint/2010/main" val="362748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Main</a:t>
            </a:r>
            <a:endParaRPr lang="he-IL" dirty="0"/>
          </a:p>
        </p:txBody>
      </p:sp>
      <p:sp>
        <p:nvSpPr>
          <p:cNvPr id="3" name="מלבן מעוגל 2"/>
          <p:cNvSpPr/>
          <p:nvPr/>
        </p:nvSpPr>
        <p:spPr>
          <a:xfrm>
            <a:off x="4592594" y="102973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MainActivity</a:t>
            </a:r>
            <a:endParaRPr lang="he-IL" dirty="0"/>
          </a:p>
        </p:txBody>
      </p:sp>
      <p:sp>
        <p:nvSpPr>
          <p:cNvPr id="6" name="מלבן מעוגל 5"/>
          <p:cNvSpPr/>
          <p:nvPr/>
        </p:nvSpPr>
        <p:spPr>
          <a:xfrm>
            <a:off x="8377881" y="2837935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Workout</a:t>
            </a:r>
            <a:endParaRPr lang="he-IL" dirty="0"/>
          </a:p>
        </p:txBody>
      </p:sp>
      <p:sp>
        <p:nvSpPr>
          <p:cNvPr id="7" name="מלבן מעוגל 6"/>
          <p:cNvSpPr/>
          <p:nvPr/>
        </p:nvSpPr>
        <p:spPr>
          <a:xfrm>
            <a:off x="4592594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History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807307" y="2780270"/>
            <a:ext cx="3204519" cy="10050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Edit</a:t>
            </a:r>
            <a:endParaRPr lang="he-IL" dirty="0"/>
          </a:p>
        </p:txBody>
      </p:sp>
      <p:cxnSp>
        <p:nvCxnSpPr>
          <p:cNvPr id="9" name="מחבר חץ ישר 8"/>
          <p:cNvCxnSpPr>
            <a:stCxn id="3" idx="2"/>
            <a:endCxn id="6" idx="0"/>
          </p:cNvCxnSpPr>
          <p:nvPr/>
        </p:nvCxnSpPr>
        <p:spPr>
          <a:xfrm>
            <a:off x="6194854" y="2034746"/>
            <a:ext cx="3785287" cy="803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/>
          <p:cNvCxnSpPr>
            <a:stCxn id="3" idx="2"/>
            <a:endCxn id="7" idx="0"/>
          </p:cNvCxnSpPr>
          <p:nvPr/>
        </p:nvCxnSpPr>
        <p:spPr>
          <a:xfrm>
            <a:off x="6194854" y="2034746"/>
            <a:ext cx="0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>
            <a:stCxn id="3" idx="2"/>
            <a:endCxn id="8" idx="0"/>
          </p:cNvCxnSpPr>
          <p:nvPr/>
        </p:nvCxnSpPr>
        <p:spPr>
          <a:xfrm flipH="1">
            <a:off x="2409567" y="2034746"/>
            <a:ext cx="3785287" cy="745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76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smtClean="0"/>
              <a:t>Edit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Mass		12.12.12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Fit		11.11.12</a:t>
            </a:r>
          </a:p>
          <a:p>
            <a:pPr algn="l" rtl="0"/>
            <a:r>
              <a:rPr lang="en-US" dirty="0" smtClean="0"/>
              <a:t>A-Back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Mass		10.10.12</a:t>
            </a:r>
          </a:p>
          <a:p>
            <a:pPr algn="l" rtl="0"/>
            <a:r>
              <a:rPr lang="en-US" dirty="0" smtClean="0"/>
              <a:t>A-Back </a:t>
            </a:r>
            <a:r>
              <a:rPr lang="en-US" dirty="0" err="1" smtClean="0"/>
              <a:t>Soulders</a:t>
            </a:r>
            <a:r>
              <a:rPr lang="en-US" dirty="0" smtClean="0"/>
              <a:t> Biceps</a:t>
            </a:r>
          </a:p>
          <a:p>
            <a:pPr algn="l" rtl="0"/>
            <a:r>
              <a:rPr lang="en-US" dirty="0" smtClean="0"/>
              <a:t>B-</a:t>
            </a:r>
            <a:r>
              <a:rPr lang="en-US" dirty="0" err="1" smtClean="0"/>
              <a:t>Chset</a:t>
            </a:r>
            <a:r>
              <a:rPr lang="en-US" dirty="0" smtClean="0"/>
              <a:t> Legs Biceps</a:t>
            </a:r>
          </a:p>
        </p:txBody>
      </p:sp>
      <p:sp>
        <p:nvSpPr>
          <p:cNvPr id="6" name="מלבן 5"/>
          <p:cNvSpPr/>
          <p:nvPr/>
        </p:nvSpPr>
        <p:spPr>
          <a:xfrm>
            <a:off x="7331675" y="4803624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  <p:cxnSp>
        <p:nvCxnSpPr>
          <p:cNvPr id="4" name="מחבר חץ ישר 3"/>
          <p:cNvCxnSpPr>
            <a:stCxn id="6" idx="3"/>
          </p:cNvCxnSpPr>
          <p:nvPr/>
        </p:nvCxnSpPr>
        <p:spPr>
          <a:xfrm>
            <a:off x="7797113" y="4982475"/>
            <a:ext cx="811428" cy="108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מלבן מעוגל 6"/>
          <p:cNvSpPr/>
          <p:nvPr/>
        </p:nvSpPr>
        <p:spPr>
          <a:xfrm>
            <a:off x="8608541" y="4982475"/>
            <a:ext cx="1351005" cy="4956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AddRoutineActivity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6796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AddRoutineActivity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 smtClean="0"/>
              <a:t>Routine Name </a:t>
            </a:r>
            <a:r>
              <a:rPr lang="en-US" dirty="0" smtClean="0"/>
              <a:t>___________	</a:t>
            </a:r>
          </a:p>
        </p:txBody>
      </p:sp>
      <p:sp>
        <p:nvSpPr>
          <p:cNvPr id="9" name="מלבן מעוגל 8"/>
          <p:cNvSpPr/>
          <p:nvPr/>
        </p:nvSpPr>
        <p:spPr>
          <a:xfrm>
            <a:off x="4592593" y="1731361"/>
            <a:ext cx="3204519" cy="3336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u="sng" dirty="0" smtClean="0"/>
              <a:t>Starting Date </a:t>
            </a:r>
            <a:r>
              <a:rPr lang="en-US" dirty="0" smtClean="0"/>
              <a:t>___________	</a:t>
            </a:r>
          </a:p>
        </p:txBody>
      </p:sp>
    </p:spTree>
    <p:extLst>
      <p:ext uri="{BB962C8B-B14F-4D97-AF65-F5344CB8AC3E}">
        <p14:creationId xmlns:p14="http://schemas.microsoft.com/office/powerpoint/2010/main" val="50468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622854" y="-1538459"/>
            <a:ext cx="9144000" cy="2387600"/>
          </a:xfrm>
        </p:spPr>
        <p:txBody>
          <a:bodyPr/>
          <a:lstStyle/>
          <a:p>
            <a:pPr rtl="0"/>
            <a:r>
              <a:rPr lang="en-US" dirty="0" err="1" smtClean="0"/>
              <a:t>EditRoutine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592594" y="1206843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A-Back Biceps</a:t>
            </a:r>
          </a:p>
        </p:txBody>
      </p:sp>
      <p:sp>
        <p:nvSpPr>
          <p:cNvPr id="10" name="מלבן מעוגל 9"/>
          <p:cNvSpPr/>
          <p:nvPr/>
        </p:nvSpPr>
        <p:spPr>
          <a:xfrm>
            <a:off x="4592594" y="2393091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B-Chest Biceps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592594" y="3702906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l" rtl="0"/>
            <a:r>
              <a:rPr lang="en-US" dirty="0" smtClean="0"/>
              <a:t>C-Legs </a:t>
            </a:r>
            <a:r>
              <a:rPr lang="en-US" dirty="0" err="1" smtClean="0"/>
              <a:t>Soulders</a:t>
            </a:r>
            <a:endParaRPr lang="en-US" dirty="0" smtClean="0"/>
          </a:p>
        </p:txBody>
      </p:sp>
      <p:sp>
        <p:nvSpPr>
          <p:cNvPr id="6" name="מלבן 5"/>
          <p:cNvSpPr/>
          <p:nvPr/>
        </p:nvSpPr>
        <p:spPr>
          <a:xfrm>
            <a:off x="7331675" y="4803624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768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4347003" y="0"/>
            <a:ext cx="3695700" cy="849141"/>
          </a:xfrm>
        </p:spPr>
        <p:txBody>
          <a:bodyPr>
            <a:normAutofit fontScale="90000"/>
          </a:bodyPr>
          <a:lstStyle/>
          <a:p>
            <a:pPr rtl="0"/>
            <a:r>
              <a:rPr lang="en-US" dirty="0" err="1" smtClean="0"/>
              <a:t>EditWorkout</a:t>
            </a:r>
            <a:endParaRPr lang="he-IL" dirty="0"/>
          </a:p>
        </p:txBody>
      </p:sp>
      <p:sp>
        <p:nvSpPr>
          <p:cNvPr id="8" name="מלבן מעוגל 7"/>
          <p:cNvSpPr/>
          <p:nvPr/>
        </p:nvSpPr>
        <p:spPr>
          <a:xfrm>
            <a:off x="4617307" y="959707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rtl="0"/>
            <a:r>
              <a:rPr lang="he-IL" dirty="0" smtClean="0"/>
              <a:t>מתח</a:t>
            </a:r>
          </a:p>
          <a:p>
            <a:pPr rtl="0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10" name="מלבן מעוגל 9"/>
          <p:cNvSpPr/>
          <p:nvPr/>
        </p:nvSpPr>
        <p:spPr>
          <a:xfrm>
            <a:off x="4617307" y="2145955"/>
            <a:ext cx="3204519" cy="1099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 smtClean="0"/>
              <a:t>חתיכה במכונה</a:t>
            </a:r>
          </a:p>
          <a:p>
            <a:r>
              <a:rPr lang="he-IL" dirty="0" smtClean="0"/>
              <a:t>גב</a:t>
            </a:r>
            <a:endParaRPr lang="en-US" dirty="0"/>
          </a:p>
        </p:txBody>
      </p:sp>
      <p:sp>
        <p:nvSpPr>
          <p:cNvPr id="12" name="מלבן מעוגל 11"/>
          <p:cNvSpPr/>
          <p:nvPr/>
        </p:nvSpPr>
        <p:spPr>
          <a:xfrm>
            <a:off x="4617307" y="3455770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err="1" smtClean="0"/>
              <a:t>דדליפט</a:t>
            </a:r>
            <a:endParaRPr lang="he-IL" dirty="0" smtClean="0"/>
          </a:p>
          <a:p>
            <a:pPr algn="r"/>
            <a:r>
              <a:rPr lang="he-IL" dirty="0" smtClean="0"/>
              <a:t>גב</a:t>
            </a:r>
            <a:endParaRPr lang="en-US" dirty="0" smtClean="0"/>
          </a:p>
        </p:txBody>
      </p:sp>
      <p:sp>
        <p:nvSpPr>
          <p:cNvPr id="6" name="מלבן מעוגל 5"/>
          <p:cNvSpPr/>
          <p:nvPr/>
        </p:nvSpPr>
        <p:spPr>
          <a:xfrm>
            <a:off x="4617307" y="4642018"/>
            <a:ext cx="3204519" cy="9761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r>
              <a:rPr lang="he-IL" dirty="0" smtClean="0"/>
              <a:t>יד קדמית בישיבה</a:t>
            </a:r>
          </a:p>
          <a:p>
            <a:pPr algn="r"/>
            <a:r>
              <a:rPr lang="he-IL" dirty="0" smtClean="0"/>
              <a:t>יד קדמית</a:t>
            </a:r>
            <a:endParaRPr lang="en-US" dirty="0" smtClean="0"/>
          </a:p>
        </p:txBody>
      </p:sp>
      <p:sp>
        <p:nvSpPr>
          <p:cNvPr id="4" name="מלבן 3"/>
          <p:cNvSpPr/>
          <p:nvPr/>
        </p:nvSpPr>
        <p:spPr>
          <a:xfrm>
            <a:off x="7356388" y="5712936"/>
            <a:ext cx="465438" cy="3577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+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68362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3909</TotalTime>
  <Words>90</Words>
  <Application>Microsoft Office PowerPoint</Application>
  <PresentationFormat>מסך רחב</PresentationFormat>
  <Paragraphs>108</Paragraphs>
  <Slides>16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ערכת נושא Office</vt:lpstr>
      <vt:lpstr>RoutineClass</vt:lpstr>
      <vt:lpstr>WorkoutClass</vt:lpstr>
      <vt:lpstr>ExerciseClass</vt:lpstr>
      <vt:lpstr>ExerciseAbstractClass</vt:lpstr>
      <vt:lpstr>Main</vt:lpstr>
      <vt:lpstr>Edit</vt:lpstr>
      <vt:lpstr>AddRoutineActivity</vt:lpstr>
      <vt:lpstr>EditRoutine</vt:lpstr>
      <vt:lpstr>EditWorkout</vt:lpstr>
      <vt:lpstr>ChoseExercises</vt:lpstr>
      <vt:lpstr>NewExercise</vt:lpstr>
      <vt:lpstr>Database</vt:lpstr>
      <vt:lpstr>routine_table</vt:lpstr>
      <vt:lpstr>workout_history</vt:lpstr>
      <vt:lpstr>ExerciseAbstruct_Table</vt:lpstr>
      <vt:lpstr>Exercise_Table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Routine</dc:title>
  <dc:creator>Tamir Mishali</dc:creator>
  <cp:lastModifiedBy>Tamir Mishali</cp:lastModifiedBy>
  <cp:revision>32</cp:revision>
  <dcterms:created xsi:type="dcterms:W3CDTF">2018-12-06T14:33:35Z</dcterms:created>
  <dcterms:modified xsi:type="dcterms:W3CDTF">2019-03-08T19:35:19Z</dcterms:modified>
</cp:coreProperties>
</file>