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1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6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8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8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8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8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4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6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BE53-A23C-433C-8B4F-282DFA43F4D8}" type="datetimeFigureOut">
              <a:rPr lang="he-IL" smtClean="0"/>
              <a:t>כ"ט/כסלו/תשע"ט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Routine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Date			</a:t>
            </a:r>
            <a:r>
              <a:rPr lang="en-US" sz="4000" dirty="0" err="1"/>
              <a:t>s</a:t>
            </a:r>
            <a:r>
              <a:rPr lang="en-US" sz="4000" dirty="0" err="1" smtClean="0"/>
              <a:t>tart_Date</a:t>
            </a:r>
            <a:endParaRPr lang="en-US" sz="4000" dirty="0" smtClean="0"/>
          </a:p>
          <a:p>
            <a:pPr algn="l" rtl="0"/>
            <a:r>
              <a:rPr lang="en-US" sz="4000" dirty="0" smtClean="0"/>
              <a:t>List&lt;Workout&gt; 	workouts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2002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99329" y="57665"/>
            <a:ext cx="511003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/>
              <a:t>w</a:t>
            </a:r>
            <a:r>
              <a:rPr lang="en-US" dirty="0" err="1" smtClean="0"/>
              <a:t>orkout_history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id_routines</a:t>
            </a:r>
            <a:r>
              <a:rPr lang="en-US" sz="4000" dirty="0" smtClean="0"/>
              <a:t>	type	date	workout</a:t>
            </a:r>
            <a:endParaRPr lang="en-US" sz="4000" dirty="0" smtClean="0"/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961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Workout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String				name</a:t>
            </a:r>
          </a:p>
          <a:p>
            <a:pPr algn="l" rtl="0"/>
            <a:r>
              <a:rPr lang="en-US" sz="4000" dirty="0" err="1" smtClean="0"/>
              <a:t>Arraylist</a:t>
            </a:r>
            <a:r>
              <a:rPr lang="en-US" sz="4000" dirty="0" smtClean="0"/>
              <a:t>&lt;Exercise&gt; 	exercises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939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Exercise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String					description</a:t>
            </a:r>
          </a:p>
          <a:p>
            <a:pPr algn="l" rtl="0"/>
            <a:r>
              <a:rPr lang="en-US" sz="4000" dirty="0" smtClean="0"/>
              <a:t>String					comment</a:t>
            </a:r>
          </a:p>
          <a:p>
            <a:pPr algn="l" rtl="0"/>
            <a:r>
              <a:rPr lang="en-US" sz="4000" dirty="0" smtClean="0"/>
              <a:t>String					</a:t>
            </a:r>
            <a:r>
              <a:rPr lang="en-US" sz="4000" dirty="0" err="1" smtClean="0"/>
              <a:t>mussle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Arraylist</a:t>
            </a:r>
            <a:r>
              <a:rPr lang="en-US" sz="4000" dirty="0" smtClean="0"/>
              <a:t>&lt;Float/Double</a:t>
            </a:r>
            <a:r>
              <a:rPr lang="en-US" sz="4000" dirty="0" smtClean="0"/>
              <a:t>&gt;	</a:t>
            </a:r>
            <a:r>
              <a:rPr lang="en-US" sz="4000" dirty="0" smtClean="0"/>
              <a:t>reps</a:t>
            </a:r>
          </a:p>
          <a:p>
            <a:pPr algn="l" rtl="0"/>
            <a:r>
              <a:rPr lang="en-US" sz="4000" dirty="0" smtClean="0"/>
              <a:t>//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&lt;</a:t>
            </a:r>
            <a:r>
              <a:rPr lang="en-US" sz="4000" dirty="0" err="1" smtClean="0"/>
              <a:t>Int</a:t>
            </a:r>
            <a:r>
              <a:rPr lang="en-US" sz="4000" dirty="0"/>
              <a:t>&gt; 			sets</a:t>
            </a:r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1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לבן מעוגל 2"/>
          <p:cNvSpPr/>
          <p:nvPr/>
        </p:nvSpPr>
        <p:spPr>
          <a:xfrm>
            <a:off x="4592594" y="102973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MainActivity</a:t>
            </a:r>
            <a:endParaRPr lang="he-IL" dirty="0"/>
          </a:p>
        </p:txBody>
      </p:sp>
      <p:sp>
        <p:nvSpPr>
          <p:cNvPr id="6" name="מלבן מעוגל 5"/>
          <p:cNvSpPr/>
          <p:nvPr/>
        </p:nvSpPr>
        <p:spPr>
          <a:xfrm>
            <a:off x="8377881" y="2837935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Workout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459259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807307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Edit</a:t>
            </a:r>
            <a:endParaRPr lang="he-IL" dirty="0"/>
          </a:p>
        </p:txBody>
      </p:sp>
      <p:cxnSp>
        <p:nvCxnSpPr>
          <p:cNvPr id="9" name="מחבר חץ ישר 8"/>
          <p:cNvCxnSpPr>
            <a:stCxn id="3" idx="2"/>
            <a:endCxn id="6" idx="0"/>
          </p:cNvCxnSpPr>
          <p:nvPr/>
        </p:nvCxnSpPr>
        <p:spPr>
          <a:xfrm>
            <a:off x="6194854" y="2034746"/>
            <a:ext cx="3785287" cy="80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>
            <a:stCxn id="3" idx="2"/>
            <a:endCxn id="7" idx="0"/>
          </p:cNvCxnSpPr>
          <p:nvPr/>
        </p:nvCxnSpPr>
        <p:spPr>
          <a:xfrm>
            <a:off x="6194854" y="2034746"/>
            <a:ext cx="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3" idx="2"/>
            <a:endCxn id="8" idx="0"/>
          </p:cNvCxnSpPr>
          <p:nvPr/>
        </p:nvCxnSpPr>
        <p:spPr>
          <a:xfrm flipH="1">
            <a:off x="2409567" y="2034746"/>
            <a:ext cx="3785287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Edit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Routine		12.12.12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Routine		11.11.12</a:t>
            </a:r>
          </a:p>
          <a:p>
            <a:pPr algn="l" rtl="0"/>
            <a:r>
              <a:rPr lang="en-US" dirty="0" smtClean="0"/>
              <a:t>A-Back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Routine		10.10.12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</p:spTree>
    <p:extLst>
      <p:ext uri="{BB962C8B-B14F-4D97-AF65-F5344CB8AC3E}">
        <p14:creationId xmlns:p14="http://schemas.microsoft.com/office/powerpoint/2010/main" val="20679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EditRoutine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A-Back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B-Chest Biceps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76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EditWorkout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he-IL" dirty="0" smtClean="0"/>
              <a:t>מתח</a:t>
            </a:r>
          </a:p>
          <a:p>
            <a:pPr rtl="0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592594" y="4889154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מיליטרי</a:t>
            </a:r>
            <a:r>
              <a:rPr lang="he-IL" dirty="0" smtClean="0"/>
              <a:t> פרס</a:t>
            </a:r>
          </a:p>
          <a:p>
            <a:pPr algn="r"/>
            <a:r>
              <a:rPr lang="he-IL" dirty="0" smtClean="0"/>
              <a:t>כתפיים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4592594" y="775322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84074" y="295918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206843" y="2042985"/>
            <a:ext cx="5025081" cy="281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routine_table</a:t>
            </a:r>
            <a:endParaRPr lang="he-IL" sz="4000" dirty="0"/>
          </a:p>
        </p:txBody>
      </p:sp>
      <p:sp>
        <p:nvSpPr>
          <p:cNvPr id="11" name="מלבן 10"/>
          <p:cNvSpPr/>
          <p:nvPr/>
        </p:nvSpPr>
        <p:spPr>
          <a:xfrm>
            <a:off x="6538783" y="2042985"/>
            <a:ext cx="5025081" cy="281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	</a:t>
            </a:r>
            <a:r>
              <a:rPr lang="en-US" sz="4000" dirty="0" err="1" smtClean="0"/>
              <a:t>workout_table</a:t>
            </a:r>
            <a:endParaRPr lang="he-IL" sz="4000" dirty="0"/>
          </a:p>
        </p:txBody>
      </p:sp>
      <p:sp>
        <p:nvSpPr>
          <p:cNvPr id="13" name="מלבן 12"/>
          <p:cNvSpPr/>
          <p:nvPr/>
        </p:nvSpPr>
        <p:spPr>
          <a:xfrm>
            <a:off x="593124" y="1145059"/>
            <a:ext cx="11277600" cy="452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77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5804" y="0"/>
            <a:ext cx="507708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r</a:t>
            </a:r>
            <a:r>
              <a:rPr lang="en-US" dirty="0" err="1" smtClean="0"/>
              <a:t>outine_table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			    Id		      date	</a:t>
            </a:r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63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</Words>
  <Application>Microsoft Office PowerPoint</Application>
  <PresentationFormat>מסך רחב</PresentationFormat>
  <Paragraphs>53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Routine</vt:lpstr>
      <vt:lpstr>Workout</vt:lpstr>
      <vt:lpstr>Exercise</vt:lpstr>
      <vt:lpstr>Main</vt:lpstr>
      <vt:lpstr>Edit</vt:lpstr>
      <vt:lpstr>EditRoutine</vt:lpstr>
      <vt:lpstr>EditWorkout</vt:lpstr>
      <vt:lpstr>Database</vt:lpstr>
      <vt:lpstr>routine_table</vt:lpstr>
      <vt:lpstr>workout_history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</dc:title>
  <dc:creator>Tamir Mishali</dc:creator>
  <cp:lastModifiedBy>Tamir Mishali</cp:lastModifiedBy>
  <cp:revision>9</cp:revision>
  <dcterms:created xsi:type="dcterms:W3CDTF">2018-12-06T14:33:35Z</dcterms:created>
  <dcterms:modified xsi:type="dcterms:W3CDTF">2018-12-07T09:15:19Z</dcterms:modified>
</cp:coreProperties>
</file>