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7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16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9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6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99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8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8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89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80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4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66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BE53-A23C-433C-8B4F-282DFA43F4D8}" type="datetimeFigureOut">
              <a:rPr lang="he-IL" smtClean="0"/>
              <a:t>כ"ד/אדר א/תשע"ט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2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Routine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000" dirty="0" smtClean="0"/>
              <a:t>Date			</a:t>
            </a:r>
            <a:r>
              <a:rPr lang="en-US" sz="4000" dirty="0" err="1"/>
              <a:t>s</a:t>
            </a:r>
            <a:r>
              <a:rPr lang="en-US" sz="4000" dirty="0" err="1" smtClean="0"/>
              <a:t>tart_Date</a:t>
            </a:r>
            <a:endParaRPr lang="en-US" sz="4000" dirty="0" smtClean="0"/>
          </a:p>
          <a:p>
            <a:pPr algn="l" rtl="0"/>
            <a:r>
              <a:rPr lang="en-US" sz="4000" dirty="0" smtClean="0"/>
              <a:t>List&lt;Workout&gt; </a:t>
            </a:r>
            <a:r>
              <a:rPr lang="en-US" sz="4000" smtClean="0"/>
              <a:t>	</a:t>
            </a:r>
            <a:r>
              <a:rPr lang="en-US" sz="4000" smtClean="0"/>
              <a:t>workouts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023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47003" y="0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NewExercise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617307" y="959706"/>
            <a:ext cx="3204519" cy="4246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rtl="0"/>
            <a:r>
              <a:rPr lang="he-IL" dirty="0" smtClean="0"/>
              <a:t>שם תרגיל:</a:t>
            </a:r>
          </a:p>
          <a:p>
            <a:pPr rtl="0"/>
            <a:r>
              <a:rPr lang="he-IL" dirty="0" smtClean="0"/>
              <a:t>_________________</a:t>
            </a:r>
            <a:endParaRPr lang="en-US" dirty="0" smtClean="0"/>
          </a:p>
          <a:p>
            <a:pPr rtl="0"/>
            <a:endParaRPr lang="he-IL" dirty="0" smtClean="0"/>
          </a:p>
          <a:p>
            <a:pPr rtl="0"/>
            <a:r>
              <a:rPr lang="he-IL" dirty="0" smtClean="0"/>
              <a:t>שריר:</a:t>
            </a:r>
          </a:p>
          <a:p>
            <a:pPr rtl="0"/>
            <a:r>
              <a:rPr lang="he-IL" dirty="0" smtClean="0"/>
              <a:t>_________________</a:t>
            </a:r>
          </a:p>
          <a:p>
            <a:pPr rtl="0"/>
            <a:endParaRPr lang="he-IL" dirty="0" smtClean="0"/>
          </a:p>
          <a:p>
            <a:pPr rtl="0"/>
            <a:r>
              <a:rPr lang="he-IL" dirty="0" smtClean="0"/>
              <a:t>פירוט:</a:t>
            </a:r>
          </a:p>
          <a:p>
            <a:pPr rtl="0"/>
            <a:r>
              <a:rPr lang="he-IL" dirty="0" smtClean="0"/>
              <a:t>_________________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4876800" y="4427833"/>
            <a:ext cx="934994" cy="589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</a:t>
            </a:r>
          </a:p>
          <a:p>
            <a:pPr algn="ctr"/>
            <a:r>
              <a:rPr lang="en-US" dirty="0" smtClean="0"/>
              <a:t>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16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84074" y="295918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Database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844378" y="1425147"/>
            <a:ext cx="4304271" cy="127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4000" dirty="0" err="1" smtClean="0"/>
              <a:t>routine_table</a:t>
            </a:r>
            <a:endParaRPr lang="en-US" sz="4000" dirty="0" smtClean="0"/>
          </a:p>
          <a:p>
            <a:pPr algn="l" rtl="0"/>
            <a:r>
              <a:rPr lang="en-US" sz="2400" dirty="0" smtClean="0"/>
              <a:t>id</a:t>
            </a:r>
            <a:endParaRPr lang="he-IL" sz="2400" dirty="0"/>
          </a:p>
        </p:txBody>
      </p:sp>
      <p:sp>
        <p:nvSpPr>
          <p:cNvPr id="11" name="מלבן 10"/>
          <p:cNvSpPr/>
          <p:nvPr/>
        </p:nvSpPr>
        <p:spPr>
          <a:xfrm>
            <a:off x="6044513" y="1425148"/>
            <a:ext cx="4326925" cy="127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4000" dirty="0" err="1" smtClean="0"/>
              <a:t>workout_table</a:t>
            </a:r>
            <a:endParaRPr lang="en-US" sz="4000" dirty="0" smtClean="0"/>
          </a:p>
          <a:p>
            <a:pPr algn="l" rtl="0"/>
            <a:r>
              <a:rPr lang="en-US" sz="2400" dirty="0" smtClean="0"/>
              <a:t>id        </a:t>
            </a:r>
            <a:r>
              <a:rPr lang="en-US" sz="2400" dirty="0" err="1" smtClean="0"/>
              <a:t>Id_routine</a:t>
            </a:r>
            <a:endParaRPr lang="he-IL" sz="2000" dirty="0"/>
          </a:p>
        </p:txBody>
      </p:sp>
      <p:sp>
        <p:nvSpPr>
          <p:cNvPr id="13" name="מלבן 12"/>
          <p:cNvSpPr/>
          <p:nvPr/>
        </p:nvSpPr>
        <p:spPr>
          <a:xfrm>
            <a:off x="593124" y="1145059"/>
            <a:ext cx="11277600" cy="452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endParaRPr lang="he-IL" sz="4000" dirty="0"/>
          </a:p>
        </p:txBody>
      </p:sp>
      <p:cxnSp>
        <p:nvCxnSpPr>
          <p:cNvPr id="6" name="מחבר מרפקי 5"/>
          <p:cNvCxnSpPr/>
          <p:nvPr/>
        </p:nvCxnSpPr>
        <p:spPr>
          <a:xfrm>
            <a:off x="1079157" y="2702011"/>
            <a:ext cx="6326659" cy="436605"/>
          </a:xfrm>
          <a:prstGeom prst="bentConnector3">
            <a:avLst>
              <a:gd name="adj1" fmla="val -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flipH="1" flipV="1">
            <a:off x="7405816" y="2702011"/>
            <a:ext cx="8238" cy="4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915804" y="0"/>
            <a:ext cx="5077083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routine_table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			    Id		      date	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7632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899329" y="57665"/>
            <a:ext cx="5110033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/>
              <a:t>w</a:t>
            </a:r>
            <a:r>
              <a:rPr lang="en-US" dirty="0" err="1" smtClean="0"/>
              <a:t>orkout_history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Id	</a:t>
            </a:r>
            <a:r>
              <a:rPr lang="en-US" sz="4000" dirty="0" err="1" smtClean="0"/>
              <a:t>id_routines</a:t>
            </a:r>
            <a:r>
              <a:rPr lang="en-US" sz="4000" dirty="0" smtClean="0"/>
              <a:t>	type	date	workout</a:t>
            </a:r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961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Workout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000" dirty="0" smtClean="0"/>
              <a:t>String				name=</a:t>
            </a:r>
            <a:r>
              <a:rPr lang="en-US" sz="4000" dirty="0" err="1" smtClean="0"/>
              <a:t>mussleGroups</a:t>
            </a:r>
            <a:endParaRPr lang="en-US" sz="4000" dirty="0" smtClean="0"/>
          </a:p>
          <a:p>
            <a:pPr algn="l" rtl="0"/>
            <a:r>
              <a:rPr lang="en-US" sz="4000" dirty="0" smtClean="0"/>
              <a:t>Date				date</a:t>
            </a:r>
          </a:p>
          <a:p>
            <a:pPr algn="l" rtl="0"/>
            <a:r>
              <a:rPr lang="en-US" sz="4000" dirty="0" err="1" smtClean="0"/>
              <a:t>Arraylist</a:t>
            </a:r>
            <a:r>
              <a:rPr lang="en-US" sz="4000" dirty="0" smtClean="0"/>
              <a:t>&lt;Exercise&gt; 	exercises</a:t>
            </a:r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6939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Exercise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849142"/>
            <a:ext cx="9267568" cy="547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String					name</a:t>
            </a:r>
          </a:p>
          <a:p>
            <a:pPr algn="l" rtl="0"/>
            <a:r>
              <a:rPr lang="en-US" sz="4000" dirty="0" smtClean="0"/>
              <a:t>String					description</a:t>
            </a:r>
          </a:p>
          <a:p>
            <a:pPr algn="l" rtl="0"/>
            <a:r>
              <a:rPr lang="en-US" sz="4000" dirty="0" smtClean="0"/>
              <a:t>String					comment</a:t>
            </a:r>
          </a:p>
          <a:p>
            <a:pPr algn="l" rtl="0"/>
            <a:r>
              <a:rPr lang="en-US" sz="4000" dirty="0" smtClean="0"/>
              <a:t>String					</a:t>
            </a:r>
            <a:r>
              <a:rPr lang="en-US" sz="4000" dirty="0" err="1" smtClean="0"/>
              <a:t>mussle</a:t>
            </a:r>
            <a:endParaRPr lang="en-US" sz="4000" dirty="0" smtClean="0"/>
          </a:p>
          <a:p>
            <a:pPr algn="l" rtl="0"/>
            <a:r>
              <a:rPr lang="en-US" sz="4000" dirty="0" smtClean="0"/>
              <a:t>Array&lt;float&gt;[5]			reps</a:t>
            </a:r>
          </a:p>
          <a:p>
            <a:pPr algn="l" rtl="0"/>
            <a:r>
              <a:rPr lang="en-US" sz="4000" dirty="0" smtClean="0"/>
              <a:t>Boolean					</a:t>
            </a:r>
            <a:r>
              <a:rPr lang="en-US" sz="4000" dirty="0" err="1" smtClean="0"/>
              <a:t>isOriginal</a:t>
            </a:r>
            <a:endParaRPr lang="en-US" sz="4000" dirty="0" smtClean="0"/>
          </a:p>
          <a:p>
            <a:pPr algn="l" rtl="0"/>
            <a:r>
              <a:rPr lang="en-US" sz="4000" dirty="0" smtClean="0"/>
              <a:t>//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&lt;Float/Double&gt;	reps</a:t>
            </a:r>
          </a:p>
          <a:p>
            <a:pPr algn="l" rtl="0"/>
            <a:r>
              <a:rPr lang="en-US" sz="4000" dirty="0" smtClean="0"/>
              <a:t>//</a:t>
            </a:r>
            <a:r>
              <a:rPr lang="en-US" sz="4000" dirty="0" err="1" smtClean="0"/>
              <a:t>Arraylist</a:t>
            </a:r>
            <a:r>
              <a:rPr lang="en-US" sz="4000" dirty="0" smtClean="0"/>
              <a:t>&lt;</a:t>
            </a:r>
            <a:r>
              <a:rPr lang="en-US" sz="4000" dirty="0" err="1" smtClean="0"/>
              <a:t>Int</a:t>
            </a:r>
            <a:r>
              <a:rPr lang="en-US" sz="4000" dirty="0"/>
              <a:t>&gt; 			sets</a:t>
            </a:r>
          </a:p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15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3" name="מלבן מעוגל 2"/>
          <p:cNvSpPr/>
          <p:nvPr/>
        </p:nvSpPr>
        <p:spPr>
          <a:xfrm>
            <a:off x="4592594" y="102973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MainActivity</a:t>
            </a:r>
            <a:endParaRPr lang="he-IL" dirty="0"/>
          </a:p>
        </p:txBody>
      </p:sp>
      <p:sp>
        <p:nvSpPr>
          <p:cNvPr id="6" name="מלבן מעוגל 5"/>
          <p:cNvSpPr/>
          <p:nvPr/>
        </p:nvSpPr>
        <p:spPr>
          <a:xfrm>
            <a:off x="8377881" y="2837935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Workout</a:t>
            </a:r>
            <a:endParaRPr lang="he-IL" dirty="0"/>
          </a:p>
        </p:txBody>
      </p:sp>
      <p:sp>
        <p:nvSpPr>
          <p:cNvPr id="7" name="מלבן מעוגל 6"/>
          <p:cNvSpPr/>
          <p:nvPr/>
        </p:nvSpPr>
        <p:spPr>
          <a:xfrm>
            <a:off x="4592594" y="278027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History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807307" y="278027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Edit</a:t>
            </a:r>
            <a:endParaRPr lang="he-IL" dirty="0"/>
          </a:p>
        </p:txBody>
      </p:sp>
      <p:cxnSp>
        <p:nvCxnSpPr>
          <p:cNvPr id="9" name="מחבר חץ ישר 8"/>
          <p:cNvCxnSpPr>
            <a:stCxn id="3" idx="2"/>
            <a:endCxn id="6" idx="0"/>
          </p:cNvCxnSpPr>
          <p:nvPr/>
        </p:nvCxnSpPr>
        <p:spPr>
          <a:xfrm>
            <a:off x="6194854" y="2034746"/>
            <a:ext cx="3785287" cy="80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>
            <a:stCxn id="3" idx="2"/>
            <a:endCxn id="7" idx="0"/>
          </p:cNvCxnSpPr>
          <p:nvPr/>
        </p:nvCxnSpPr>
        <p:spPr>
          <a:xfrm>
            <a:off x="6194854" y="2034746"/>
            <a:ext cx="0" cy="7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3" idx="2"/>
            <a:endCxn id="8" idx="0"/>
          </p:cNvCxnSpPr>
          <p:nvPr/>
        </p:nvCxnSpPr>
        <p:spPr>
          <a:xfrm flipH="1">
            <a:off x="2409567" y="2034746"/>
            <a:ext cx="3785287" cy="7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Edit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Mass</a:t>
            </a:r>
            <a:r>
              <a:rPr lang="en-US" dirty="0" smtClean="0"/>
              <a:t>		12.12.12</a:t>
            </a:r>
          </a:p>
          <a:p>
            <a:pPr algn="l" rtl="0"/>
            <a:r>
              <a:rPr lang="en-US" dirty="0" smtClean="0"/>
              <a:t>A-Back </a:t>
            </a:r>
            <a:r>
              <a:rPr lang="en-US" dirty="0" err="1" smtClean="0"/>
              <a:t>Soulders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Legs Biceps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4592594" y="2393091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Fit</a:t>
            </a:r>
            <a:r>
              <a:rPr lang="en-US" dirty="0" smtClean="0"/>
              <a:t>		11.11.12</a:t>
            </a:r>
          </a:p>
          <a:p>
            <a:pPr algn="l" rtl="0"/>
            <a:r>
              <a:rPr lang="en-US" dirty="0" smtClean="0"/>
              <a:t>A-Back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C-Legs </a:t>
            </a:r>
            <a:r>
              <a:rPr lang="en-US" dirty="0" err="1" smtClean="0"/>
              <a:t>Soulders</a:t>
            </a:r>
            <a:endParaRPr lang="en-US" dirty="0" smtClean="0"/>
          </a:p>
        </p:txBody>
      </p:sp>
      <p:sp>
        <p:nvSpPr>
          <p:cNvPr id="12" name="מלבן מעוגל 11"/>
          <p:cNvSpPr/>
          <p:nvPr/>
        </p:nvSpPr>
        <p:spPr>
          <a:xfrm>
            <a:off x="4592594" y="3702906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Mass</a:t>
            </a:r>
            <a:r>
              <a:rPr lang="en-US" dirty="0" smtClean="0"/>
              <a:t>		10.10.12</a:t>
            </a:r>
          </a:p>
          <a:p>
            <a:pPr algn="l" rtl="0"/>
            <a:r>
              <a:rPr lang="en-US" dirty="0" smtClean="0"/>
              <a:t>A-Back </a:t>
            </a:r>
            <a:r>
              <a:rPr lang="en-US" dirty="0" err="1" smtClean="0"/>
              <a:t>Soulders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Legs Biceps</a:t>
            </a:r>
          </a:p>
        </p:txBody>
      </p:sp>
      <p:sp>
        <p:nvSpPr>
          <p:cNvPr id="6" name="מלבן 5"/>
          <p:cNvSpPr/>
          <p:nvPr/>
        </p:nvSpPr>
        <p:spPr>
          <a:xfrm>
            <a:off x="7331675" y="4803624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  <p:cxnSp>
        <p:nvCxnSpPr>
          <p:cNvPr id="4" name="מחבר חץ ישר 3"/>
          <p:cNvCxnSpPr>
            <a:stCxn id="6" idx="3"/>
          </p:cNvCxnSpPr>
          <p:nvPr/>
        </p:nvCxnSpPr>
        <p:spPr>
          <a:xfrm>
            <a:off x="7797113" y="4982475"/>
            <a:ext cx="811428" cy="10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מעוגל 6"/>
          <p:cNvSpPr/>
          <p:nvPr/>
        </p:nvSpPr>
        <p:spPr>
          <a:xfrm>
            <a:off x="8608541" y="4982475"/>
            <a:ext cx="1351005" cy="495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AddRoutineActivity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79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AddRoutineActivity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3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u="sng" dirty="0" smtClean="0"/>
              <a:t>Routine Name </a:t>
            </a:r>
            <a:r>
              <a:rPr lang="en-US" dirty="0" smtClean="0"/>
              <a:t>___________	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4592593" y="1731361"/>
            <a:ext cx="3204519" cy="3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u="sng" dirty="0" smtClean="0"/>
              <a:t>Starting Date </a:t>
            </a:r>
            <a:r>
              <a:rPr lang="en-US" dirty="0" smtClean="0"/>
              <a:t>___________	</a:t>
            </a:r>
          </a:p>
        </p:txBody>
      </p:sp>
    </p:spTree>
    <p:extLst>
      <p:ext uri="{BB962C8B-B14F-4D97-AF65-F5344CB8AC3E}">
        <p14:creationId xmlns:p14="http://schemas.microsoft.com/office/powerpoint/2010/main" val="5046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EditRoutine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A-Back Biceps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4592594" y="2393091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B-Chest Biceps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592594" y="3702906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C-Legs </a:t>
            </a:r>
            <a:r>
              <a:rPr lang="en-US" dirty="0" err="1" smtClean="0"/>
              <a:t>Soulders</a:t>
            </a:r>
            <a:endParaRPr lang="en-US" dirty="0" smtClean="0"/>
          </a:p>
        </p:txBody>
      </p:sp>
      <p:sp>
        <p:nvSpPr>
          <p:cNvPr id="6" name="מלבן 5"/>
          <p:cNvSpPr/>
          <p:nvPr/>
        </p:nvSpPr>
        <p:spPr>
          <a:xfrm>
            <a:off x="7331675" y="4803624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76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47003" y="0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EditWorkout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617307" y="959707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rtl="0"/>
            <a:r>
              <a:rPr lang="he-IL" dirty="0" smtClean="0"/>
              <a:t>מתח</a:t>
            </a:r>
          </a:p>
          <a:p>
            <a:pPr rtl="0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10" name="מלבן מעוגל 9"/>
          <p:cNvSpPr/>
          <p:nvPr/>
        </p:nvSpPr>
        <p:spPr>
          <a:xfrm>
            <a:off x="4617307" y="2145955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/>
              <a:t>חתיכה במכונה</a:t>
            </a:r>
          </a:p>
          <a:p>
            <a:r>
              <a:rPr lang="he-IL" dirty="0" smtClean="0"/>
              <a:t>גב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617307" y="3455770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דדליפט</a:t>
            </a:r>
            <a:endParaRPr lang="he-IL" dirty="0" smtClean="0"/>
          </a:p>
          <a:p>
            <a:pPr algn="r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6" name="מלבן מעוגל 5"/>
          <p:cNvSpPr/>
          <p:nvPr/>
        </p:nvSpPr>
        <p:spPr>
          <a:xfrm>
            <a:off x="4617307" y="4642018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smtClean="0"/>
              <a:t>יד קדמית בישיבה</a:t>
            </a:r>
          </a:p>
          <a:p>
            <a:pPr algn="r"/>
            <a:r>
              <a:rPr lang="he-IL" dirty="0" smtClean="0"/>
              <a:t>יד קדמית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7356388" y="5712936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8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912973" y="0"/>
            <a:ext cx="4654378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ChoseExercises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617307" y="959707"/>
            <a:ext cx="3204519" cy="448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rtl="0"/>
            <a:r>
              <a:rPr lang="en-US" dirty="0" err="1" smtClean="0">
                <a:solidFill>
                  <a:srgbClr val="FF0000"/>
                </a:solidFill>
              </a:rPr>
              <a:t>comboBox</a:t>
            </a:r>
            <a:r>
              <a:rPr lang="en-US" dirty="0" smtClean="0">
                <a:solidFill>
                  <a:srgbClr val="FF0000"/>
                </a:solidFill>
              </a:rPr>
              <a:t> with </a:t>
            </a: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ussle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group</a:t>
            </a:r>
            <a:r>
              <a:rPr lang="en-US" dirty="0" err="1" smtClean="0"/>
              <a:t>d</a:t>
            </a:r>
            <a:endParaRPr lang="en-US" dirty="0" smtClean="0"/>
          </a:p>
        </p:txBody>
      </p:sp>
      <p:sp>
        <p:nvSpPr>
          <p:cNvPr id="10" name="מלבן מעוגל 9"/>
          <p:cNvSpPr/>
          <p:nvPr/>
        </p:nvSpPr>
        <p:spPr>
          <a:xfrm>
            <a:off x="4617307" y="2145955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/>
              <a:t>חתיכה במכונה</a:t>
            </a:r>
          </a:p>
          <a:p>
            <a:r>
              <a:rPr lang="he-IL" dirty="0" smtClean="0"/>
              <a:t>גב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617307" y="3455770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דדליפט</a:t>
            </a:r>
            <a:endParaRPr lang="he-IL" dirty="0" smtClean="0"/>
          </a:p>
          <a:p>
            <a:pPr algn="r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6" name="מלבן מעוגל 5"/>
          <p:cNvSpPr/>
          <p:nvPr/>
        </p:nvSpPr>
        <p:spPr>
          <a:xfrm>
            <a:off x="4617307" y="4642018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מיליטרי</a:t>
            </a:r>
            <a:r>
              <a:rPr lang="he-IL" dirty="0" smtClean="0"/>
              <a:t> פרס</a:t>
            </a:r>
          </a:p>
          <a:p>
            <a:pPr algn="r"/>
            <a:r>
              <a:rPr lang="he-IL" dirty="0" smtClean="0"/>
              <a:t>כתפיים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7356388" y="6254901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  <p:sp>
        <p:nvSpPr>
          <p:cNvPr id="3" name="חץ למטה 2"/>
          <p:cNvSpPr/>
          <p:nvPr/>
        </p:nvSpPr>
        <p:spPr>
          <a:xfrm>
            <a:off x="4687329" y="1135405"/>
            <a:ext cx="156520" cy="14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4287794" y="1519236"/>
            <a:ext cx="3904735" cy="42877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>כל התרגילים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6432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84</Words>
  <Application>Microsoft Office PowerPoint</Application>
  <PresentationFormat>מסך רחב</PresentationFormat>
  <Paragraphs>87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ערכת נושא Office</vt:lpstr>
      <vt:lpstr>Routine</vt:lpstr>
      <vt:lpstr>Workout</vt:lpstr>
      <vt:lpstr>Exercise</vt:lpstr>
      <vt:lpstr>Main</vt:lpstr>
      <vt:lpstr>Edit</vt:lpstr>
      <vt:lpstr>AddRoutineActivity</vt:lpstr>
      <vt:lpstr>EditRoutine</vt:lpstr>
      <vt:lpstr>EditWorkout</vt:lpstr>
      <vt:lpstr>ChoseExercises</vt:lpstr>
      <vt:lpstr>NewExercise</vt:lpstr>
      <vt:lpstr>Database</vt:lpstr>
      <vt:lpstr>routine_table</vt:lpstr>
      <vt:lpstr>workout_history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</dc:title>
  <dc:creator>Tamir Mishali</dc:creator>
  <cp:lastModifiedBy>Tamir Mishali</cp:lastModifiedBy>
  <cp:revision>21</cp:revision>
  <dcterms:created xsi:type="dcterms:W3CDTF">2018-12-06T14:33:35Z</dcterms:created>
  <dcterms:modified xsi:type="dcterms:W3CDTF">2019-03-01T08:52:51Z</dcterms:modified>
</cp:coreProperties>
</file>