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261" r:id="rId4"/>
    <p:sldId id="260" r:id="rId5"/>
    <p:sldId id="269" r:id="rId6"/>
    <p:sldId id="274" r:id="rId7"/>
    <p:sldId id="291" r:id="rId8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10"/>
      <p:bold r:id="rId11"/>
    </p:embeddedFont>
    <p:embeddedFont>
      <p:font typeface="Hind Siliguri Medium" panose="02000000000000000000" pitchFamily="2" charset="0"/>
      <p:regular r:id="rId12"/>
      <p:bold r:id="rId13"/>
    </p:embeddedFont>
    <p:embeddedFont>
      <p:font typeface="Kingthings Trypewriter 2" panose="02000000000000000000" pitchFamily="2" charset="0"/>
      <p:regular r:id="rId14"/>
    </p:embeddedFont>
    <p:embeddedFont>
      <p:font typeface="Mountains of Christmas" panose="020B0604020202020204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52539-9B87-4917-B916-A0879E2F26B4}">
  <a:tblStyle styleId="{30E52539-9B87-4917-B916-A0879E2F2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624a2eb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624a2eb9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718aa7c6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c718aa7c6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c861e632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c861e632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c372e51cd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c372e51cd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c8754ee7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c8754ee7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c8754ee7f7_0_2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c8754ee7f7_0_2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"/>
          <p:cNvGrpSpPr/>
          <p:nvPr/>
        </p:nvGrpSpPr>
        <p:grpSpPr>
          <a:xfrm>
            <a:off x="-607151" y="-5870177"/>
            <a:ext cx="11035331" cy="8631898"/>
            <a:chOff x="-607151" y="-5870177"/>
            <a:chExt cx="11035331" cy="8631898"/>
          </a:xfrm>
        </p:grpSpPr>
        <p:sp>
          <p:nvSpPr>
            <p:cNvPr id="143" name="Google Shape;143;p2"/>
            <p:cNvSpPr/>
            <p:nvPr/>
          </p:nvSpPr>
          <p:spPr>
            <a:xfrm rot="7350897" flipH="1">
              <a:off x="4046931" y="-7443932"/>
              <a:ext cx="2284073" cy="10970236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 rot="7350897" flipH="1">
              <a:off x="3939250" y="-7263758"/>
              <a:ext cx="2247513" cy="10982423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 rot="7350897" flipH="1">
              <a:off x="3756742" y="-7042670"/>
              <a:ext cx="2308446" cy="10994610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 rot="7350897" flipH="1">
              <a:off x="3528972" y="-6793416"/>
              <a:ext cx="2423992" cy="11006797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 rot="7350897" flipH="1">
              <a:off x="3519031" y="-6656822"/>
              <a:ext cx="2247513" cy="11018984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-488764" y="1741552"/>
            <a:ext cx="11664563" cy="7189711"/>
            <a:chOff x="-488764" y="1741552"/>
            <a:chExt cx="11664563" cy="7189711"/>
          </a:xfrm>
        </p:grpSpPr>
        <p:sp>
          <p:nvSpPr>
            <p:cNvPr id="149" name="Google Shape;149;p2"/>
            <p:cNvSpPr/>
            <p:nvPr/>
          </p:nvSpPr>
          <p:spPr>
            <a:xfrm rot="-6346485">
              <a:off x="3866289" y="-1086334"/>
              <a:ext cx="2271979" cy="10770044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 rot="-6346485">
              <a:off x="3865835" y="-695169"/>
              <a:ext cx="2302447" cy="10617024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 rot="-6346485">
              <a:off x="3902705" y="-378920"/>
              <a:ext cx="2181028" cy="10452494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 rot="-6346485">
              <a:off x="3852696" y="-32450"/>
              <a:ext cx="2344875" cy="10354092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 rot="-6346485">
              <a:off x="3878048" y="48167"/>
              <a:ext cx="2351195" cy="10397200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 rot="-6346485">
              <a:off x="4083663" y="281548"/>
              <a:ext cx="2217589" cy="1052133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 rot="-6346485">
              <a:off x="4127250" y="410766"/>
              <a:ext cx="2375569" cy="1066080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 rot="-6346485">
              <a:off x="4290224" y="557869"/>
              <a:ext cx="2271979" cy="10776814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 rot="-6346485">
              <a:off x="4344669" y="716162"/>
              <a:ext cx="2362930" cy="10864609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 rot="-6346485">
              <a:off x="4424181" y="855018"/>
              <a:ext cx="2357062" cy="10916518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"/>
          <p:cNvSpPr txBox="1">
            <a:spLocks noGrp="1"/>
          </p:cNvSpPr>
          <p:nvPr>
            <p:ph type="ctrTitle"/>
          </p:nvPr>
        </p:nvSpPr>
        <p:spPr>
          <a:xfrm>
            <a:off x="704474" y="1111975"/>
            <a:ext cx="4388400" cy="236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subTitle" idx="1"/>
          </p:nvPr>
        </p:nvSpPr>
        <p:spPr>
          <a:xfrm>
            <a:off x="704474" y="3401900"/>
            <a:ext cx="4388400" cy="47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 Medium"/>
              <a:buNone/>
              <a:defRPr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36"/>
          <p:cNvGrpSpPr/>
          <p:nvPr/>
        </p:nvGrpSpPr>
        <p:grpSpPr>
          <a:xfrm>
            <a:off x="3373209" y="518191"/>
            <a:ext cx="9262970" cy="8370979"/>
            <a:chOff x="3373209" y="518191"/>
            <a:chExt cx="9262970" cy="8370979"/>
          </a:xfrm>
        </p:grpSpPr>
        <p:sp>
          <p:nvSpPr>
            <p:cNvPr id="859" name="Google Shape;859;p36"/>
            <p:cNvSpPr/>
            <p:nvPr/>
          </p:nvSpPr>
          <p:spPr>
            <a:xfrm rot="3062862">
              <a:off x="7527595" y="756449"/>
              <a:ext cx="1949010" cy="9056329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6"/>
            <p:cNvSpPr/>
            <p:nvPr/>
          </p:nvSpPr>
          <p:spPr>
            <a:xfrm rot="3062852">
              <a:off x="7497876" y="660477"/>
              <a:ext cx="1848606" cy="9054068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6"/>
            <p:cNvSpPr/>
            <p:nvPr/>
          </p:nvSpPr>
          <p:spPr>
            <a:xfrm rot="3062852">
              <a:off x="7356394" y="500127"/>
              <a:ext cx="1863348" cy="9055747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6"/>
            <p:cNvSpPr/>
            <p:nvPr/>
          </p:nvSpPr>
          <p:spPr>
            <a:xfrm rot="3062852">
              <a:off x="7216435" y="341713"/>
              <a:ext cx="1873425" cy="9061346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6"/>
            <p:cNvSpPr/>
            <p:nvPr/>
          </p:nvSpPr>
          <p:spPr>
            <a:xfrm rot="3062852">
              <a:off x="7080034" y="185429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6"/>
            <p:cNvSpPr/>
            <p:nvPr/>
          </p:nvSpPr>
          <p:spPr>
            <a:xfrm rot="3062852">
              <a:off x="6974379" y="39013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6"/>
            <p:cNvSpPr/>
            <p:nvPr/>
          </p:nvSpPr>
          <p:spPr>
            <a:xfrm rot="3062852">
              <a:off x="6803190" y="-138604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6"/>
            <p:cNvSpPr/>
            <p:nvPr/>
          </p:nvSpPr>
          <p:spPr>
            <a:xfrm rot="3062852">
              <a:off x="6592057" y="-337701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6"/>
            <p:cNvSpPr/>
            <p:nvPr/>
          </p:nvSpPr>
          <p:spPr>
            <a:xfrm rot="3062852">
              <a:off x="6571119" y="-450883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8" name="Google Shape;868;p36"/>
          <p:cNvGrpSpPr/>
          <p:nvPr/>
        </p:nvGrpSpPr>
        <p:grpSpPr>
          <a:xfrm>
            <a:off x="-3207133" y="-4335692"/>
            <a:ext cx="9287930" cy="8461006"/>
            <a:chOff x="-3207133" y="-4335692"/>
            <a:chExt cx="9287930" cy="8461006"/>
          </a:xfrm>
        </p:grpSpPr>
        <p:sp>
          <p:nvSpPr>
            <p:cNvPr id="869" name="Google Shape;869;p36"/>
            <p:cNvSpPr/>
            <p:nvPr/>
          </p:nvSpPr>
          <p:spPr>
            <a:xfrm rot="3062852">
              <a:off x="1088162" y="-3857254"/>
              <a:ext cx="1878651" cy="8905518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6"/>
            <p:cNvSpPr/>
            <p:nvPr/>
          </p:nvSpPr>
          <p:spPr>
            <a:xfrm rot="3062852">
              <a:off x="961927" y="-4028362"/>
              <a:ext cx="1903844" cy="877898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36"/>
            <p:cNvSpPr/>
            <p:nvPr/>
          </p:nvSpPr>
          <p:spPr>
            <a:xfrm rot="3062852">
              <a:off x="954099" y="-4145958"/>
              <a:ext cx="1803445" cy="864294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6"/>
            <p:cNvSpPr/>
            <p:nvPr/>
          </p:nvSpPr>
          <p:spPr>
            <a:xfrm rot="3062852">
              <a:off x="765353" y="-4320854"/>
              <a:ext cx="1938927" cy="8561577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36"/>
            <p:cNvSpPr/>
            <p:nvPr/>
          </p:nvSpPr>
          <p:spPr>
            <a:xfrm rot="3062852">
              <a:off x="707816" y="-4407061"/>
              <a:ext cx="1944152" cy="8597221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36"/>
            <p:cNvSpPr/>
            <p:nvPr/>
          </p:nvSpPr>
          <p:spPr>
            <a:xfrm rot="3062852">
              <a:off x="561385" y="-4637787"/>
              <a:ext cx="1833676" cy="8699863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36"/>
            <p:cNvSpPr/>
            <p:nvPr/>
          </p:nvSpPr>
          <p:spPr>
            <a:xfrm rot="3062852">
              <a:off x="338145" y="-4806795"/>
              <a:ext cx="1964307" cy="8815194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6"/>
            <p:cNvSpPr/>
            <p:nvPr/>
          </p:nvSpPr>
          <p:spPr>
            <a:xfrm rot="3062852">
              <a:off x="229710" y="-4974483"/>
              <a:ext cx="1878651" cy="8911117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36"/>
            <p:cNvSpPr/>
            <p:nvPr/>
          </p:nvSpPr>
          <p:spPr>
            <a:xfrm rot="3062862">
              <a:off x="50325" y="-5131973"/>
              <a:ext cx="1953862" cy="8983734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36"/>
            <p:cNvSpPr/>
            <p:nvPr/>
          </p:nvSpPr>
          <p:spPr>
            <a:xfrm rot="3062862">
              <a:off x="-59097" y="-5253792"/>
              <a:ext cx="1949010" cy="9026657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 rot="10800000" flipH="1">
            <a:off x="8381134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822747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"/>
          <p:cNvSpPr/>
          <p:nvPr/>
        </p:nvSpPr>
        <p:spPr>
          <a:xfrm rot="10800000" flipH="1">
            <a:off x="807632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"/>
          <p:cNvSpPr txBox="1">
            <a:spLocks noGrp="1"/>
          </p:cNvSpPr>
          <p:nvPr>
            <p:ph type="title"/>
          </p:nvPr>
        </p:nvSpPr>
        <p:spPr>
          <a:xfrm>
            <a:off x="723145" y="1485100"/>
            <a:ext cx="4206000" cy="19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subTitle" idx="1"/>
          </p:nvPr>
        </p:nvSpPr>
        <p:spPr>
          <a:xfrm>
            <a:off x="723145" y="3690575"/>
            <a:ext cx="42060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723150" y="455400"/>
            <a:ext cx="3643800" cy="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07" name="Google Shape;207;p6"/>
          <p:cNvGrpSpPr/>
          <p:nvPr/>
        </p:nvGrpSpPr>
        <p:grpSpPr>
          <a:xfrm>
            <a:off x="3868591" y="-4222988"/>
            <a:ext cx="8772176" cy="7788827"/>
            <a:chOff x="3868591" y="-4222988"/>
            <a:chExt cx="8772176" cy="7788827"/>
          </a:xfrm>
        </p:grpSpPr>
        <p:sp>
          <p:nvSpPr>
            <p:cNvPr id="208" name="Google Shape;208;p6"/>
            <p:cNvSpPr/>
            <p:nvPr/>
          </p:nvSpPr>
          <p:spPr>
            <a:xfrm rot="7737148" flipH="1">
              <a:off x="7575416" y="-5172823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6"/>
            <p:cNvSpPr/>
            <p:nvPr/>
          </p:nvSpPr>
          <p:spPr>
            <a:xfrm rot="7737148" flipH="1">
              <a:off x="7469760" y="-5036485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6"/>
            <p:cNvSpPr/>
            <p:nvPr/>
          </p:nvSpPr>
          <p:spPr>
            <a:xfrm rot="7737148" flipH="1">
              <a:off x="7298571" y="-4868944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6"/>
            <p:cNvSpPr/>
            <p:nvPr/>
          </p:nvSpPr>
          <p:spPr>
            <a:xfrm rot="7737148" flipH="1">
              <a:off x="7087438" y="-4679925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6"/>
            <p:cNvSpPr/>
            <p:nvPr/>
          </p:nvSpPr>
          <p:spPr>
            <a:xfrm rot="7737148" flipH="1">
              <a:off x="7066501" y="-4576821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3" name="Google Shape;213;p6"/>
          <p:cNvGrpSpPr/>
          <p:nvPr/>
        </p:nvGrpSpPr>
        <p:grpSpPr>
          <a:xfrm>
            <a:off x="-1548992" y="-630548"/>
            <a:ext cx="2915334" cy="5285487"/>
            <a:chOff x="-1548992" y="-630548"/>
            <a:chExt cx="2915334" cy="5285487"/>
          </a:xfrm>
        </p:grpSpPr>
        <p:sp>
          <p:nvSpPr>
            <p:cNvPr id="214" name="Google Shape;214;p6"/>
            <p:cNvSpPr/>
            <p:nvPr/>
          </p:nvSpPr>
          <p:spPr>
            <a:xfrm rot="-10158715" flipH="1">
              <a:off x="-127323" y="-347262"/>
              <a:ext cx="1043867" cy="4948324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 rot="-10158715" flipH="1">
              <a:off x="-278924" y="-306056"/>
              <a:ext cx="1057865" cy="487801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 rot="-10158715" flipH="1">
              <a:off x="-357141" y="-247817"/>
              <a:ext cx="1002079" cy="4802425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6"/>
            <p:cNvSpPr/>
            <p:nvPr/>
          </p:nvSpPr>
          <p:spPr>
            <a:xfrm rot="-10158715" flipH="1">
              <a:off x="-532125" y="-227707"/>
              <a:ext cx="1077359" cy="4757214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 rot="-10158715" flipH="1">
              <a:off x="-581496" y="-246497"/>
              <a:ext cx="1080262" cy="4777020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 rot="-10158715" flipH="1">
              <a:off x="-691667" y="-326504"/>
              <a:ext cx="1018877" cy="4834052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 rot="-10158715" flipH="1">
              <a:off x="-824003" y="-406537"/>
              <a:ext cx="1091461" cy="4898136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 rot="-10158715" flipH="1">
              <a:off x="-898600" y="-475712"/>
              <a:ext cx="1043867" cy="4951435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 rot="-10158715" flipH="1">
              <a:off x="-1016096" y="-533372"/>
              <a:ext cx="1085654" cy="4991772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 rot="-10158715" flipH="1">
              <a:off x="-1093292" y="-573629"/>
              <a:ext cx="1082958" cy="5015622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8"/>
          <p:cNvGrpSpPr/>
          <p:nvPr/>
        </p:nvGrpSpPr>
        <p:grpSpPr>
          <a:xfrm rot="1612814">
            <a:off x="-3562021" y="-3924797"/>
            <a:ext cx="8966755" cy="8175302"/>
            <a:chOff x="-4732422" y="-2656668"/>
            <a:chExt cx="8967293" cy="8175793"/>
          </a:xfrm>
        </p:grpSpPr>
        <p:sp>
          <p:nvSpPr>
            <p:cNvPr id="241" name="Google Shape;241;p8"/>
            <p:cNvSpPr/>
            <p:nvPr/>
          </p:nvSpPr>
          <p:spPr>
            <a:xfrm rot="3062862">
              <a:off x="-757789" y="-2463447"/>
              <a:ext cx="1878656" cy="8905540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8"/>
            <p:cNvSpPr/>
            <p:nvPr/>
          </p:nvSpPr>
          <p:spPr>
            <a:xfrm rot="3062862">
              <a:off x="-884024" y="-2634555"/>
              <a:ext cx="1903849" cy="8779011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8"/>
            <p:cNvSpPr/>
            <p:nvPr/>
          </p:nvSpPr>
          <p:spPr>
            <a:xfrm rot="3062862">
              <a:off x="-891852" y="-2752151"/>
              <a:ext cx="1803450" cy="8642965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8"/>
            <p:cNvSpPr/>
            <p:nvPr/>
          </p:nvSpPr>
          <p:spPr>
            <a:xfrm rot="3062862">
              <a:off x="-1080598" y="-2927047"/>
              <a:ext cx="1938932" cy="8561598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8"/>
            <p:cNvSpPr/>
            <p:nvPr/>
          </p:nvSpPr>
          <p:spPr>
            <a:xfrm rot="3062862">
              <a:off x="-1138134" y="-3013254"/>
              <a:ext cx="1944158" cy="8597242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8"/>
            <p:cNvSpPr/>
            <p:nvPr/>
          </p:nvSpPr>
          <p:spPr>
            <a:xfrm rot="3062862">
              <a:off x="-1284565" y="-3243980"/>
              <a:ext cx="1833681" cy="8699884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8"/>
            <p:cNvSpPr/>
            <p:nvPr/>
          </p:nvSpPr>
          <p:spPr>
            <a:xfrm rot="3062862">
              <a:off x="-1507806" y="-3412988"/>
              <a:ext cx="1964312" cy="8815215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8"/>
            <p:cNvSpPr/>
            <p:nvPr/>
          </p:nvSpPr>
          <p:spPr>
            <a:xfrm rot="3062862">
              <a:off x="-1616241" y="-3580676"/>
              <a:ext cx="1878656" cy="891113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1505209" y="-5146478"/>
            <a:ext cx="9021773" cy="8080892"/>
            <a:chOff x="1505209" y="-5146478"/>
            <a:chExt cx="9021773" cy="8080892"/>
          </a:xfrm>
        </p:grpSpPr>
        <p:sp>
          <p:nvSpPr>
            <p:cNvPr id="250" name="Google Shape;250;p8"/>
            <p:cNvSpPr/>
            <p:nvPr/>
          </p:nvSpPr>
          <p:spPr>
            <a:xfrm rot="7737148" flipH="1">
              <a:off x="5488394" y="-6103270"/>
              <a:ext cx="1863348" cy="9055747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8"/>
            <p:cNvSpPr/>
            <p:nvPr/>
          </p:nvSpPr>
          <p:spPr>
            <a:xfrm rot="7737148" flipH="1">
              <a:off x="5348435" y="-5950455"/>
              <a:ext cx="1873425" cy="9061346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8"/>
            <p:cNvSpPr/>
            <p:nvPr/>
          </p:nvSpPr>
          <p:spPr>
            <a:xfrm rot="7737148" flipH="1">
              <a:off x="5212034" y="-5804248"/>
              <a:ext cx="1888728" cy="9071423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8"/>
            <p:cNvSpPr/>
            <p:nvPr/>
          </p:nvSpPr>
          <p:spPr>
            <a:xfrm rot="7737148" flipH="1">
              <a:off x="5106379" y="-5667910"/>
              <a:ext cx="1858496" cy="9081501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8"/>
            <p:cNvSpPr/>
            <p:nvPr/>
          </p:nvSpPr>
          <p:spPr>
            <a:xfrm rot="7737148" flipH="1">
              <a:off x="4935190" y="-5500369"/>
              <a:ext cx="1908882" cy="9091578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8"/>
            <p:cNvSpPr/>
            <p:nvPr/>
          </p:nvSpPr>
          <p:spPr>
            <a:xfrm rot="7737148" flipH="1">
              <a:off x="4724057" y="-5311350"/>
              <a:ext cx="2004429" cy="9101656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8"/>
            <p:cNvSpPr/>
            <p:nvPr/>
          </p:nvSpPr>
          <p:spPr>
            <a:xfrm rot="7737148" flipH="1">
              <a:off x="4703119" y="-5208246"/>
              <a:ext cx="1858496" cy="9111733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7" name="Google Shape;257;p8"/>
          <p:cNvGrpSpPr/>
          <p:nvPr/>
        </p:nvGrpSpPr>
        <p:grpSpPr>
          <a:xfrm>
            <a:off x="-4853496" y="-556909"/>
            <a:ext cx="9955493" cy="9260090"/>
            <a:chOff x="-4731946" y="-693659"/>
            <a:chExt cx="9955493" cy="9260090"/>
          </a:xfrm>
        </p:grpSpPr>
        <p:sp>
          <p:nvSpPr>
            <p:cNvPr id="258" name="Google Shape;258;p8"/>
            <p:cNvSpPr/>
            <p:nvPr/>
          </p:nvSpPr>
          <p:spPr>
            <a:xfrm rot="7737148" flipH="1">
              <a:off x="230912" y="-1616609"/>
              <a:ext cx="1878651" cy="8905518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8"/>
            <p:cNvSpPr/>
            <p:nvPr/>
          </p:nvSpPr>
          <p:spPr>
            <a:xfrm rot="7737148" flipH="1">
              <a:off x="104677" y="-1318973"/>
              <a:ext cx="1903844" cy="8778989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8"/>
            <p:cNvSpPr/>
            <p:nvPr/>
          </p:nvSpPr>
          <p:spPr>
            <a:xfrm rot="7737148" flipH="1">
              <a:off x="96849" y="-1065331"/>
              <a:ext cx="1803445" cy="864294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8"/>
            <p:cNvSpPr/>
            <p:nvPr/>
          </p:nvSpPr>
          <p:spPr>
            <a:xfrm rot="7737148" flipH="1">
              <a:off x="-91897" y="-809068"/>
              <a:ext cx="1938927" cy="8561577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8"/>
            <p:cNvSpPr/>
            <p:nvPr/>
          </p:nvSpPr>
          <p:spPr>
            <a:xfrm rot="7737148" flipH="1">
              <a:off x="-149434" y="-758505"/>
              <a:ext cx="1944152" cy="8597221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8"/>
            <p:cNvSpPr/>
            <p:nvPr/>
          </p:nvSpPr>
          <p:spPr>
            <a:xfrm rot="7737148" flipH="1">
              <a:off x="-295865" y="-630421"/>
              <a:ext cx="1833676" cy="8699863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8"/>
            <p:cNvSpPr/>
            <p:nvPr/>
          </p:nvSpPr>
          <p:spPr>
            <a:xfrm rot="7737148" flipH="1">
              <a:off x="-519105" y="-576744"/>
              <a:ext cx="1964307" cy="8815194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8"/>
            <p:cNvSpPr/>
            <p:nvPr/>
          </p:nvSpPr>
          <p:spPr>
            <a:xfrm rot="7737148" flipH="1">
              <a:off x="-627540" y="-504979"/>
              <a:ext cx="1878651" cy="8911117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8"/>
            <p:cNvSpPr/>
            <p:nvPr/>
          </p:nvSpPr>
          <p:spPr>
            <a:xfrm rot="7737148" flipH="1">
              <a:off x="-806899" y="-420102"/>
              <a:ext cx="1953856" cy="8983712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8"/>
            <p:cNvSpPr/>
            <p:nvPr/>
          </p:nvSpPr>
          <p:spPr>
            <a:xfrm rot="7737148" flipH="1">
              <a:off x="-916320" y="-341207"/>
              <a:ext cx="1949004" cy="9026635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8"/>
            <p:cNvSpPr/>
            <p:nvPr/>
          </p:nvSpPr>
          <p:spPr>
            <a:xfrm rot="7737148" flipH="1">
              <a:off x="-1095131" y="-127265"/>
              <a:ext cx="1918773" cy="9047349"/>
            </a:xfrm>
            <a:custGeom>
              <a:avLst/>
              <a:gdLst/>
              <a:ahLst/>
              <a:cxnLst/>
              <a:rect l="l" t="t" r="r" b="b"/>
              <a:pathLst>
                <a:path w="10282" h="48480" extrusionOk="0">
                  <a:moveTo>
                    <a:pt x="5568" y="0"/>
                  </a:moveTo>
                  <a:cubicBezTo>
                    <a:pt x="5516" y="0"/>
                    <a:pt x="5464" y="2"/>
                    <a:pt x="5411" y="5"/>
                  </a:cubicBezTo>
                  <a:cubicBezTo>
                    <a:pt x="5545" y="274"/>
                    <a:pt x="5814" y="410"/>
                    <a:pt x="5976" y="625"/>
                  </a:cubicBezTo>
                  <a:cubicBezTo>
                    <a:pt x="6891" y="1674"/>
                    <a:pt x="9851" y="2347"/>
                    <a:pt x="8641" y="3962"/>
                  </a:cubicBezTo>
                  <a:cubicBezTo>
                    <a:pt x="7995" y="4824"/>
                    <a:pt x="7052" y="5523"/>
                    <a:pt x="6245" y="6277"/>
                  </a:cubicBezTo>
                  <a:cubicBezTo>
                    <a:pt x="6004" y="6546"/>
                    <a:pt x="5760" y="6787"/>
                    <a:pt x="5545" y="7084"/>
                  </a:cubicBezTo>
                  <a:cubicBezTo>
                    <a:pt x="4684" y="8833"/>
                    <a:pt x="3366" y="10207"/>
                    <a:pt x="2128" y="11686"/>
                  </a:cubicBezTo>
                  <a:cubicBezTo>
                    <a:pt x="1938" y="11929"/>
                    <a:pt x="1723" y="12170"/>
                    <a:pt x="1536" y="12414"/>
                  </a:cubicBezTo>
                  <a:cubicBezTo>
                    <a:pt x="969" y="12978"/>
                    <a:pt x="593" y="13947"/>
                    <a:pt x="1615" y="14216"/>
                  </a:cubicBezTo>
                  <a:cubicBezTo>
                    <a:pt x="4066" y="14916"/>
                    <a:pt x="6865" y="14621"/>
                    <a:pt x="8803" y="16369"/>
                  </a:cubicBezTo>
                  <a:cubicBezTo>
                    <a:pt x="9044" y="16584"/>
                    <a:pt x="9018" y="17043"/>
                    <a:pt x="8749" y="17312"/>
                  </a:cubicBezTo>
                  <a:cubicBezTo>
                    <a:pt x="7483" y="18443"/>
                    <a:pt x="5706" y="19465"/>
                    <a:pt x="5060" y="21106"/>
                  </a:cubicBezTo>
                  <a:cubicBezTo>
                    <a:pt x="4953" y="21429"/>
                    <a:pt x="4873" y="21780"/>
                    <a:pt x="4819" y="22183"/>
                  </a:cubicBezTo>
                  <a:cubicBezTo>
                    <a:pt x="4576" y="24497"/>
                    <a:pt x="2261" y="25602"/>
                    <a:pt x="944" y="27378"/>
                  </a:cubicBezTo>
                  <a:cubicBezTo>
                    <a:pt x="808" y="27566"/>
                    <a:pt x="674" y="27781"/>
                    <a:pt x="567" y="27996"/>
                  </a:cubicBezTo>
                  <a:cubicBezTo>
                    <a:pt x="298" y="28481"/>
                    <a:pt x="916" y="28832"/>
                    <a:pt x="1267" y="28993"/>
                  </a:cubicBezTo>
                  <a:cubicBezTo>
                    <a:pt x="3958" y="30203"/>
                    <a:pt x="7026" y="30903"/>
                    <a:pt x="8803" y="33648"/>
                  </a:cubicBezTo>
                  <a:cubicBezTo>
                    <a:pt x="9179" y="34215"/>
                    <a:pt x="9044" y="34940"/>
                    <a:pt x="8426" y="35209"/>
                  </a:cubicBezTo>
                  <a:cubicBezTo>
                    <a:pt x="7242" y="35748"/>
                    <a:pt x="5545" y="36206"/>
                    <a:pt x="5007" y="37470"/>
                  </a:cubicBezTo>
                  <a:cubicBezTo>
                    <a:pt x="4899" y="37714"/>
                    <a:pt x="4845" y="38009"/>
                    <a:pt x="4819" y="38331"/>
                  </a:cubicBezTo>
                  <a:cubicBezTo>
                    <a:pt x="4791" y="38844"/>
                    <a:pt x="4468" y="39328"/>
                    <a:pt x="4199" y="39785"/>
                  </a:cubicBezTo>
                  <a:cubicBezTo>
                    <a:pt x="3258" y="41266"/>
                    <a:pt x="0" y="41830"/>
                    <a:pt x="1051" y="43553"/>
                  </a:cubicBezTo>
                  <a:cubicBezTo>
                    <a:pt x="2074" y="45329"/>
                    <a:pt x="4307" y="46352"/>
                    <a:pt x="4765" y="48479"/>
                  </a:cubicBezTo>
                  <a:lnTo>
                    <a:pt x="5599" y="48372"/>
                  </a:lnTo>
                  <a:cubicBezTo>
                    <a:pt x="4981" y="46406"/>
                    <a:pt x="3043" y="45357"/>
                    <a:pt x="2128" y="43689"/>
                  </a:cubicBezTo>
                  <a:cubicBezTo>
                    <a:pt x="1105" y="41858"/>
                    <a:pt x="4253" y="41454"/>
                    <a:pt x="5196" y="40136"/>
                  </a:cubicBezTo>
                  <a:cubicBezTo>
                    <a:pt x="5599" y="39598"/>
                    <a:pt x="5868" y="38977"/>
                    <a:pt x="5868" y="38331"/>
                  </a:cubicBezTo>
                  <a:cubicBezTo>
                    <a:pt x="5896" y="38009"/>
                    <a:pt x="5976" y="37739"/>
                    <a:pt x="6111" y="37498"/>
                  </a:cubicBezTo>
                  <a:cubicBezTo>
                    <a:pt x="6729" y="36340"/>
                    <a:pt x="8452" y="36099"/>
                    <a:pt x="9582" y="35479"/>
                  </a:cubicBezTo>
                  <a:cubicBezTo>
                    <a:pt x="10202" y="35102"/>
                    <a:pt x="10013" y="34322"/>
                    <a:pt x="9664" y="33784"/>
                  </a:cubicBezTo>
                  <a:cubicBezTo>
                    <a:pt x="8775" y="32464"/>
                    <a:pt x="7672" y="31549"/>
                    <a:pt x="6326" y="30742"/>
                  </a:cubicBezTo>
                  <a:cubicBezTo>
                    <a:pt x="5007" y="29962"/>
                    <a:pt x="3581" y="29639"/>
                    <a:pt x="2315" y="28750"/>
                  </a:cubicBezTo>
                  <a:cubicBezTo>
                    <a:pt x="2020" y="28534"/>
                    <a:pt x="1669" y="28186"/>
                    <a:pt x="1723" y="27755"/>
                  </a:cubicBezTo>
                  <a:cubicBezTo>
                    <a:pt x="1723" y="27486"/>
                    <a:pt x="1831" y="27217"/>
                    <a:pt x="2020" y="26948"/>
                  </a:cubicBezTo>
                  <a:cubicBezTo>
                    <a:pt x="2746" y="25871"/>
                    <a:pt x="4604" y="24874"/>
                    <a:pt x="5196" y="23718"/>
                  </a:cubicBezTo>
                  <a:cubicBezTo>
                    <a:pt x="5519" y="23205"/>
                    <a:pt x="5734" y="22721"/>
                    <a:pt x="5842" y="22183"/>
                  </a:cubicBezTo>
                  <a:cubicBezTo>
                    <a:pt x="5868" y="21806"/>
                    <a:pt x="5896" y="21457"/>
                    <a:pt x="6004" y="21134"/>
                  </a:cubicBezTo>
                  <a:cubicBezTo>
                    <a:pt x="6460" y="19519"/>
                    <a:pt x="8183" y="18496"/>
                    <a:pt x="9610" y="17581"/>
                  </a:cubicBezTo>
                  <a:cubicBezTo>
                    <a:pt x="9987" y="17338"/>
                    <a:pt x="10282" y="16828"/>
                    <a:pt x="9879" y="16505"/>
                  </a:cubicBezTo>
                  <a:cubicBezTo>
                    <a:pt x="7995" y="14674"/>
                    <a:pt x="5196" y="14700"/>
                    <a:pt x="2746" y="14001"/>
                  </a:cubicBezTo>
                  <a:cubicBezTo>
                    <a:pt x="2343" y="13867"/>
                    <a:pt x="1912" y="13570"/>
                    <a:pt x="1912" y="13113"/>
                  </a:cubicBezTo>
                  <a:cubicBezTo>
                    <a:pt x="1992" y="12493"/>
                    <a:pt x="2530" y="12170"/>
                    <a:pt x="2881" y="11714"/>
                  </a:cubicBezTo>
                  <a:cubicBezTo>
                    <a:pt x="3123" y="11445"/>
                    <a:pt x="3392" y="11201"/>
                    <a:pt x="3635" y="10932"/>
                  </a:cubicBezTo>
                  <a:cubicBezTo>
                    <a:pt x="4630" y="9884"/>
                    <a:pt x="5599" y="8779"/>
                    <a:pt x="6219" y="7433"/>
                  </a:cubicBezTo>
                  <a:cubicBezTo>
                    <a:pt x="6352" y="7192"/>
                    <a:pt x="6514" y="6977"/>
                    <a:pt x="6703" y="6734"/>
                  </a:cubicBezTo>
                  <a:cubicBezTo>
                    <a:pt x="7590" y="5657"/>
                    <a:pt x="9018" y="4849"/>
                    <a:pt x="9905" y="3827"/>
                  </a:cubicBezTo>
                  <a:cubicBezTo>
                    <a:pt x="10174" y="3478"/>
                    <a:pt x="10120" y="2940"/>
                    <a:pt x="9797" y="2724"/>
                  </a:cubicBezTo>
                  <a:cubicBezTo>
                    <a:pt x="8519" y="1680"/>
                    <a:pt x="7264" y="0"/>
                    <a:pt x="5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8"/>
            <p:cNvSpPr/>
            <p:nvPr/>
          </p:nvSpPr>
          <p:spPr>
            <a:xfrm rot="7737148" flipH="1">
              <a:off x="-1207114" y="-45557"/>
              <a:ext cx="1993979" cy="9066758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8"/>
            <p:cNvSpPr/>
            <p:nvPr/>
          </p:nvSpPr>
          <p:spPr>
            <a:xfrm rot="7737148" flipH="1">
              <a:off x="-1276302" y="117039"/>
              <a:ext cx="1868573" cy="9064892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8"/>
            <p:cNvSpPr/>
            <p:nvPr/>
          </p:nvSpPr>
          <p:spPr>
            <a:xfrm rot="7737148" flipH="1">
              <a:off x="-1407395" y="251542"/>
              <a:ext cx="1913734" cy="9065825"/>
            </a:xfrm>
            <a:custGeom>
              <a:avLst/>
              <a:gdLst/>
              <a:ahLst/>
              <a:cxnLst/>
              <a:rect l="l" t="t" r="r" b="b"/>
              <a:pathLst>
                <a:path w="10255" h="48579" extrusionOk="0">
                  <a:moveTo>
                    <a:pt x="5425" y="1"/>
                  </a:moveTo>
                  <a:cubicBezTo>
                    <a:pt x="5239" y="1"/>
                    <a:pt x="5014" y="66"/>
                    <a:pt x="4811" y="66"/>
                  </a:cubicBezTo>
                  <a:cubicBezTo>
                    <a:pt x="4758" y="66"/>
                    <a:pt x="4706" y="61"/>
                    <a:pt x="4656" y="50"/>
                  </a:cubicBezTo>
                  <a:lnTo>
                    <a:pt x="4656" y="50"/>
                  </a:lnTo>
                  <a:cubicBezTo>
                    <a:pt x="5438" y="1503"/>
                    <a:pt x="7240" y="1880"/>
                    <a:pt x="8345" y="3064"/>
                  </a:cubicBezTo>
                  <a:cubicBezTo>
                    <a:pt x="8668" y="3469"/>
                    <a:pt x="8586" y="4033"/>
                    <a:pt x="8237" y="4438"/>
                  </a:cubicBezTo>
                  <a:cubicBezTo>
                    <a:pt x="7591" y="5192"/>
                    <a:pt x="6755" y="5838"/>
                    <a:pt x="6030" y="6563"/>
                  </a:cubicBezTo>
                  <a:cubicBezTo>
                    <a:pt x="5787" y="6806"/>
                    <a:pt x="5545" y="7048"/>
                    <a:pt x="5330" y="7317"/>
                  </a:cubicBezTo>
                  <a:cubicBezTo>
                    <a:pt x="4038" y="9390"/>
                    <a:pt x="2826" y="11544"/>
                    <a:pt x="1078" y="13292"/>
                  </a:cubicBezTo>
                  <a:cubicBezTo>
                    <a:pt x="862" y="13507"/>
                    <a:pt x="593" y="13776"/>
                    <a:pt x="432" y="14099"/>
                  </a:cubicBezTo>
                  <a:cubicBezTo>
                    <a:pt x="27" y="15204"/>
                    <a:pt x="1480" y="15365"/>
                    <a:pt x="2288" y="15499"/>
                  </a:cubicBezTo>
                  <a:cubicBezTo>
                    <a:pt x="4387" y="15822"/>
                    <a:pt x="6622" y="15337"/>
                    <a:pt x="8263" y="16765"/>
                  </a:cubicBezTo>
                  <a:cubicBezTo>
                    <a:pt x="8506" y="16952"/>
                    <a:pt x="8506" y="17357"/>
                    <a:pt x="8345" y="17519"/>
                  </a:cubicBezTo>
                  <a:cubicBezTo>
                    <a:pt x="7186" y="18972"/>
                    <a:pt x="5571" y="20290"/>
                    <a:pt x="4818" y="21986"/>
                  </a:cubicBezTo>
                  <a:cubicBezTo>
                    <a:pt x="4684" y="22256"/>
                    <a:pt x="4576" y="22551"/>
                    <a:pt x="4495" y="22848"/>
                  </a:cubicBezTo>
                  <a:cubicBezTo>
                    <a:pt x="3931" y="25081"/>
                    <a:pt x="2018" y="26400"/>
                    <a:pt x="701" y="28177"/>
                  </a:cubicBezTo>
                  <a:cubicBezTo>
                    <a:pt x="565" y="28392"/>
                    <a:pt x="404" y="28633"/>
                    <a:pt x="324" y="28902"/>
                  </a:cubicBezTo>
                  <a:cubicBezTo>
                    <a:pt x="162" y="29441"/>
                    <a:pt x="673" y="29738"/>
                    <a:pt x="1103" y="29925"/>
                  </a:cubicBezTo>
                  <a:cubicBezTo>
                    <a:pt x="3715" y="30894"/>
                    <a:pt x="6999" y="30815"/>
                    <a:pt x="8640" y="33478"/>
                  </a:cubicBezTo>
                  <a:cubicBezTo>
                    <a:pt x="8855" y="33829"/>
                    <a:pt x="8478" y="34178"/>
                    <a:pt x="8209" y="34393"/>
                  </a:cubicBezTo>
                  <a:cubicBezTo>
                    <a:pt x="7186" y="35067"/>
                    <a:pt x="6002" y="35631"/>
                    <a:pt x="5222" y="36520"/>
                  </a:cubicBezTo>
                  <a:cubicBezTo>
                    <a:pt x="5007" y="36762"/>
                    <a:pt x="4846" y="37005"/>
                    <a:pt x="4710" y="37274"/>
                  </a:cubicBezTo>
                  <a:cubicBezTo>
                    <a:pt x="4038" y="39643"/>
                    <a:pt x="1993" y="41014"/>
                    <a:pt x="404" y="42711"/>
                  </a:cubicBezTo>
                  <a:cubicBezTo>
                    <a:pt x="27" y="43167"/>
                    <a:pt x="1" y="43787"/>
                    <a:pt x="511" y="44164"/>
                  </a:cubicBezTo>
                  <a:cubicBezTo>
                    <a:pt x="2100" y="45213"/>
                    <a:pt x="4333" y="45994"/>
                    <a:pt x="4387" y="48120"/>
                  </a:cubicBezTo>
                  <a:lnTo>
                    <a:pt x="4387" y="48578"/>
                  </a:lnTo>
                  <a:lnTo>
                    <a:pt x="5438" y="48578"/>
                  </a:lnTo>
                  <a:cubicBezTo>
                    <a:pt x="5438" y="48578"/>
                    <a:pt x="5438" y="48417"/>
                    <a:pt x="5410" y="48120"/>
                  </a:cubicBezTo>
                  <a:cubicBezTo>
                    <a:pt x="5276" y="45913"/>
                    <a:pt x="2854" y="45105"/>
                    <a:pt x="1454" y="43841"/>
                  </a:cubicBezTo>
                  <a:cubicBezTo>
                    <a:pt x="970" y="43436"/>
                    <a:pt x="1211" y="42791"/>
                    <a:pt x="1588" y="42414"/>
                  </a:cubicBezTo>
                  <a:cubicBezTo>
                    <a:pt x="3177" y="40853"/>
                    <a:pt x="5276" y="39589"/>
                    <a:pt x="5679" y="37246"/>
                  </a:cubicBezTo>
                  <a:cubicBezTo>
                    <a:pt x="5815" y="36977"/>
                    <a:pt x="6002" y="36736"/>
                    <a:pt x="6191" y="36520"/>
                  </a:cubicBezTo>
                  <a:cubicBezTo>
                    <a:pt x="6999" y="35659"/>
                    <a:pt x="8263" y="35175"/>
                    <a:pt x="9285" y="34529"/>
                  </a:cubicBezTo>
                  <a:cubicBezTo>
                    <a:pt x="10254" y="33883"/>
                    <a:pt x="9339" y="32914"/>
                    <a:pt x="8747" y="32429"/>
                  </a:cubicBezTo>
                  <a:cubicBezTo>
                    <a:pt x="6783" y="30894"/>
                    <a:pt x="4387" y="30410"/>
                    <a:pt x="2018" y="29684"/>
                  </a:cubicBezTo>
                  <a:cubicBezTo>
                    <a:pt x="1480" y="29469"/>
                    <a:pt x="970" y="28849"/>
                    <a:pt x="1426" y="28257"/>
                  </a:cubicBezTo>
                  <a:cubicBezTo>
                    <a:pt x="1616" y="27987"/>
                    <a:pt x="1803" y="27746"/>
                    <a:pt x="2018" y="27503"/>
                  </a:cubicBezTo>
                  <a:cubicBezTo>
                    <a:pt x="3500" y="25727"/>
                    <a:pt x="5302" y="24301"/>
                    <a:pt x="5679" y="21958"/>
                  </a:cubicBezTo>
                  <a:cubicBezTo>
                    <a:pt x="5787" y="21663"/>
                    <a:pt x="5922" y="21394"/>
                    <a:pt x="6084" y="21125"/>
                  </a:cubicBezTo>
                  <a:cubicBezTo>
                    <a:pt x="6837" y="19779"/>
                    <a:pt x="8101" y="18675"/>
                    <a:pt x="9206" y="17652"/>
                  </a:cubicBezTo>
                  <a:cubicBezTo>
                    <a:pt x="9555" y="17303"/>
                    <a:pt x="9690" y="16765"/>
                    <a:pt x="9260" y="16468"/>
                  </a:cubicBezTo>
                  <a:cubicBezTo>
                    <a:pt x="7376" y="15122"/>
                    <a:pt x="5222" y="15473"/>
                    <a:pt x="2962" y="15096"/>
                  </a:cubicBezTo>
                  <a:cubicBezTo>
                    <a:pt x="2449" y="14989"/>
                    <a:pt x="1965" y="14961"/>
                    <a:pt x="1616" y="14558"/>
                  </a:cubicBezTo>
                  <a:cubicBezTo>
                    <a:pt x="1239" y="13992"/>
                    <a:pt x="1965" y="13561"/>
                    <a:pt x="2154" y="13077"/>
                  </a:cubicBezTo>
                  <a:cubicBezTo>
                    <a:pt x="2369" y="12782"/>
                    <a:pt x="2557" y="12512"/>
                    <a:pt x="2772" y="12243"/>
                  </a:cubicBezTo>
                  <a:cubicBezTo>
                    <a:pt x="3984" y="10600"/>
                    <a:pt x="5276" y="9067"/>
                    <a:pt x="6217" y="7263"/>
                  </a:cubicBezTo>
                  <a:cubicBezTo>
                    <a:pt x="6407" y="6994"/>
                    <a:pt x="6648" y="6725"/>
                    <a:pt x="6891" y="6484"/>
                  </a:cubicBezTo>
                  <a:cubicBezTo>
                    <a:pt x="7645" y="5730"/>
                    <a:pt x="8532" y="5084"/>
                    <a:pt x="9206" y="4330"/>
                  </a:cubicBezTo>
                  <a:cubicBezTo>
                    <a:pt x="9744" y="3738"/>
                    <a:pt x="9529" y="2957"/>
                    <a:pt x="8883" y="2526"/>
                  </a:cubicBezTo>
                  <a:cubicBezTo>
                    <a:pt x="7724" y="1772"/>
                    <a:pt x="6648" y="1047"/>
                    <a:pt x="5707" y="104"/>
                  </a:cubicBezTo>
                  <a:cubicBezTo>
                    <a:pt x="5637" y="25"/>
                    <a:pt x="5538" y="1"/>
                    <a:pt x="5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8"/>
            <p:cNvSpPr/>
            <p:nvPr/>
          </p:nvSpPr>
          <p:spPr>
            <a:xfrm rot="7737148" flipH="1">
              <a:off x="-1562338" y="447779"/>
              <a:ext cx="1903844" cy="9060599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3" name="Google Shape;273;p8"/>
          <p:cNvSpPr txBox="1">
            <a:spLocks noGrp="1"/>
          </p:cNvSpPr>
          <p:nvPr>
            <p:ph type="title"/>
          </p:nvPr>
        </p:nvSpPr>
        <p:spPr>
          <a:xfrm>
            <a:off x="1426025" y="1254225"/>
            <a:ext cx="6292200" cy="2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 rot="-899960">
            <a:off x="3763966" y="615849"/>
            <a:ext cx="8967025" cy="8175548"/>
            <a:chOff x="-4732422" y="-2656668"/>
            <a:chExt cx="8967293" cy="8175793"/>
          </a:xfrm>
        </p:grpSpPr>
        <p:sp>
          <p:nvSpPr>
            <p:cNvPr id="275" name="Google Shape;275;p8"/>
            <p:cNvSpPr/>
            <p:nvPr/>
          </p:nvSpPr>
          <p:spPr>
            <a:xfrm rot="3062862">
              <a:off x="-757789" y="-2463447"/>
              <a:ext cx="1878656" cy="8905540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8"/>
            <p:cNvSpPr/>
            <p:nvPr/>
          </p:nvSpPr>
          <p:spPr>
            <a:xfrm rot="3062862">
              <a:off x="-884024" y="-2634555"/>
              <a:ext cx="1903849" cy="8779011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8"/>
            <p:cNvSpPr/>
            <p:nvPr/>
          </p:nvSpPr>
          <p:spPr>
            <a:xfrm rot="3062862">
              <a:off x="-891852" y="-2752151"/>
              <a:ext cx="1803450" cy="8642965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8"/>
            <p:cNvSpPr/>
            <p:nvPr/>
          </p:nvSpPr>
          <p:spPr>
            <a:xfrm rot="3062862">
              <a:off x="-1080598" y="-2927047"/>
              <a:ext cx="1938932" cy="8561598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8"/>
            <p:cNvSpPr/>
            <p:nvPr/>
          </p:nvSpPr>
          <p:spPr>
            <a:xfrm rot="3062862">
              <a:off x="-1138134" y="-3013254"/>
              <a:ext cx="1944158" cy="8597242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8"/>
            <p:cNvSpPr/>
            <p:nvPr/>
          </p:nvSpPr>
          <p:spPr>
            <a:xfrm rot="3062862">
              <a:off x="-1284565" y="-3243980"/>
              <a:ext cx="1833681" cy="8699884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8"/>
            <p:cNvSpPr/>
            <p:nvPr/>
          </p:nvSpPr>
          <p:spPr>
            <a:xfrm rot="3062862">
              <a:off x="-1507806" y="-3412988"/>
              <a:ext cx="1964312" cy="8815215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8"/>
            <p:cNvSpPr/>
            <p:nvPr/>
          </p:nvSpPr>
          <p:spPr>
            <a:xfrm rot="3062862">
              <a:off x="-1616241" y="-3580676"/>
              <a:ext cx="1878656" cy="891113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_1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3"/>
          <p:cNvGrpSpPr/>
          <p:nvPr/>
        </p:nvGrpSpPr>
        <p:grpSpPr>
          <a:xfrm>
            <a:off x="7173901" y="-1607644"/>
            <a:ext cx="4925844" cy="8216438"/>
            <a:chOff x="7173901" y="-1607644"/>
            <a:chExt cx="4925844" cy="8216438"/>
          </a:xfrm>
        </p:grpSpPr>
        <p:sp>
          <p:nvSpPr>
            <p:cNvPr id="334" name="Google Shape;334;p13"/>
            <p:cNvSpPr/>
            <p:nvPr/>
          </p:nvSpPr>
          <p:spPr>
            <a:xfrm rot="759989">
              <a:off x="7996451" y="-1531195"/>
              <a:ext cx="1549051" cy="7674350"/>
            </a:xfrm>
            <a:custGeom>
              <a:avLst/>
              <a:gdLst/>
              <a:ahLst/>
              <a:cxnLst/>
              <a:rect l="l" t="t" r="r" b="b"/>
              <a:pathLst>
                <a:path w="11251" h="55740" extrusionOk="0">
                  <a:moveTo>
                    <a:pt x="7670" y="0"/>
                  </a:moveTo>
                  <a:cubicBezTo>
                    <a:pt x="7670" y="0"/>
                    <a:pt x="7239" y="26"/>
                    <a:pt x="6837" y="26"/>
                  </a:cubicBezTo>
                  <a:cubicBezTo>
                    <a:pt x="6776" y="38"/>
                    <a:pt x="6715" y="42"/>
                    <a:pt x="6654" y="42"/>
                  </a:cubicBezTo>
                  <a:cubicBezTo>
                    <a:pt x="6545" y="42"/>
                    <a:pt x="6436" y="30"/>
                    <a:pt x="6327" y="30"/>
                  </a:cubicBezTo>
                  <a:cubicBezTo>
                    <a:pt x="6228" y="30"/>
                    <a:pt x="6129" y="40"/>
                    <a:pt x="6029" y="80"/>
                  </a:cubicBezTo>
                  <a:cubicBezTo>
                    <a:pt x="7132" y="969"/>
                    <a:pt x="8639" y="1318"/>
                    <a:pt x="9636" y="2395"/>
                  </a:cubicBezTo>
                  <a:cubicBezTo>
                    <a:pt x="10282" y="3041"/>
                    <a:pt x="9528" y="3876"/>
                    <a:pt x="8990" y="4333"/>
                  </a:cubicBezTo>
                  <a:cubicBezTo>
                    <a:pt x="6729" y="6460"/>
                    <a:pt x="5114" y="8990"/>
                    <a:pt x="3256" y="11412"/>
                  </a:cubicBezTo>
                  <a:cubicBezTo>
                    <a:pt x="3015" y="11707"/>
                    <a:pt x="2771" y="11976"/>
                    <a:pt x="2530" y="12273"/>
                  </a:cubicBezTo>
                  <a:cubicBezTo>
                    <a:pt x="1802" y="13107"/>
                    <a:pt x="1049" y="13968"/>
                    <a:pt x="485" y="14911"/>
                  </a:cubicBezTo>
                  <a:cubicBezTo>
                    <a:pt x="188" y="15449"/>
                    <a:pt x="538" y="16014"/>
                    <a:pt x="1103" y="16203"/>
                  </a:cubicBezTo>
                  <a:cubicBezTo>
                    <a:pt x="3902" y="17090"/>
                    <a:pt x="7724" y="16067"/>
                    <a:pt x="9715" y="18382"/>
                  </a:cubicBezTo>
                  <a:cubicBezTo>
                    <a:pt x="9715" y="18679"/>
                    <a:pt x="9582" y="19002"/>
                    <a:pt x="9367" y="19243"/>
                  </a:cubicBezTo>
                  <a:cubicBezTo>
                    <a:pt x="7052" y="21694"/>
                    <a:pt x="4440" y="23847"/>
                    <a:pt x="2825" y="26861"/>
                  </a:cubicBezTo>
                  <a:cubicBezTo>
                    <a:pt x="2584" y="27264"/>
                    <a:pt x="2369" y="27641"/>
                    <a:pt x="2153" y="28018"/>
                  </a:cubicBezTo>
                  <a:cubicBezTo>
                    <a:pt x="1695" y="28799"/>
                    <a:pt x="1264" y="29579"/>
                    <a:pt x="915" y="30386"/>
                  </a:cubicBezTo>
                  <a:cubicBezTo>
                    <a:pt x="403" y="31570"/>
                    <a:pt x="1561" y="32190"/>
                    <a:pt x="2556" y="32432"/>
                  </a:cubicBezTo>
                  <a:cubicBezTo>
                    <a:pt x="4171" y="32808"/>
                    <a:pt x="5706" y="32890"/>
                    <a:pt x="7185" y="33454"/>
                  </a:cubicBezTo>
                  <a:cubicBezTo>
                    <a:pt x="7536" y="33616"/>
                    <a:pt x="7859" y="33751"/>
                    <a:pt x="8182" y="33913"/>
                  </a:cubicBezTo>
                  <a:cubicBezTo>
                    <a:pt x="8477" y="34074"/>
                    <a:pt x="8774" y="34208"/>
                    <a:pt x="9069" y="34369"/>
                  </a:cubicBezTo>
                  <a:cubicBezTo>
                    <a:pt x="9984" y="34908"/>
                    <a:pt x="9554" y="36038"/>
                    <a:pt x="8990" y="36684"/>
                  </a:cubicBezTo>
                  <a:cubicBezTo>
                    <a:pt x="7052" y="38676"/>
                    <a:pt x="5437" y="40990"/>
                    <a:pt x="4440" y="43548"/>
                  </a:cubicBezTo>
                  <a:cubicBezTo>
                    <a:pt x="4307" y="43843"/>
                    <a:pt x="4145" y="44113"/>
                    <a:pt x="3956" y="44382"/>
                  </a:cubicBezTo>
                  <a:cubicBezTo>
                    <a:pt x="3094" y="45727"/>
                    <a:pt x="1830" y="46858"/>
                    <a:pt x="808" y="48096"/>
                  </a:cubicBezTo>
                  <a:cubicBezTo>
                    <a:pt x="457" y="48527"/>
                    <a:pt x="0" y="49065"/>
                    <a:pt x="295" y="49603"/>
                  </a:cubicBezTo>
                  <a:cubicBezTo>
                    <a:pt x="1103" y="50949"/>
                    <a:pt x="2799" y="51085"/>
                    <a:pt x="3956" y="52000"/>
                  </a:cubicBezTo>
                  <a:cubicBezTo>
                    <a:pt x="4522" y="52510"/>
                    <a:pt x="4953" y="53238"/>
                    <a:pt x="4978" y="54017"/>
                  </a:cubicBezTo>
                  <a:lnTo>
                    <a:pt x="4978" y="55283"/>
                  </a:lnTo>
                  <a:lnTo>
                    <a:pt x="4978" y="55740"/>
                  </a:lnTo>
                  <a:lnTo>
                    <a:pt x="6244" y="55740"/>
                  </a:lnTo>
                  <a:lnTo>
                    <a:pt x="6244" y="55283"/>
                  </a:lnTo>
                  <a:lnTo>
                    <a:pt x="6244" y="54017"/>
                  </a:lnTo>
                  <a:cubicBezTo>
                    <a:pt x="6514" y="51515"/>
                    <a:pt x="3794" y="50869"/>
                    <a:pt x="2018" y="49793"/>
                  </a:cubicBezTo>
                  <a:cubicBezTo>
                    <a:pt x="995" y="49119"/>
                    <a:pt x="1802" y="48016"/>
                    <a:pt x="2369" y="47370"/>
                  </a:cubicBezTo>
                  <a:cubicBezTo>
                    <a:pt x="3417" y="46132"/>
                    <a:pt x="4655" y="44920"/>
                    <a:pt x="5437" y="43495"/>
                  </a:cubicBezTo>
                  <a:cubicBezTo>
                    <a:pt x="5598" y="43225"/>
                    <a:pt x="5760" y="42928"/>
                    <a:pt x="5893" y="42633"/>
                  </a:cubicBezTo>
                  <a:cubicBezTo>
                    <a:pt x="6837" y="39996"/>
                    <a:pt x="8746" y="38004"/>
                    <a:pt x="10551" y="35877"/>
                  </a:cubicBezTo>
                  <a:cubicBezTo>
                    <a:pt x="10981" y="35392"/>
                    <a:pt x="11143" y="34613"/>
                    <a:pt x="10469" y="34182"/>
                  </a:cubicBezTo>
                  <a:cubicBezTo>
                    <a:pt x="10174" y="33993"/>
                    <a:pt x="9851" y="33805"/>
                    <a:pt x="9528" y="33616"/>
                  </a:cubicBezTo>
                  <a:cubicBezTo>
                    <a:pt x="9177" y="33428"/>
                    <a:pt x="8854" y="33239"/>
                    <a:pt x="8505" y="33052"/>
                  </a:cubicBezTo>
                  <a:cubicBezTo>
                    <a:pt x="6675" y="31921"/>
                    <a:pt x="4414" y="32109"/>
                    <a:pt x="2502" y="31032"/>
                  </a:cubicBezTo>
                  <a:cubicBezTo>
                    <a:pt x="1964" y="30737"/>
                    <a:pt x="1964" y="30037"/>
                    <a:pt x="2153" y="29553"/>
                  </a:cubicBezTo>
                  <a:cubicBezTo>
                    <a:pt x="2315" y="29148"/>
                    <a:pt x="2502" y="28771"/>
                    <a:pt x="2692" y="28394"/>
                  </a:cubicBezTo>
                  <a:cubicBezTo>
                    <a:pt x="2879" y="28018"/>
                    <a:pt x="3094" y="27641"/>
                    <a:pt x="3338" y="27264"/>
                  </a:cubicBezTo>
                  <a:cubicBezTo>
                    <a:pt x="5032" y="23980"/>
                    <a:pt x="7939" y="21666"/>
                    <a:pt x="10469" y="19056"/>
                  </a:cubicBezTo>
                  <a:cubicBezTo>
                    <a:pt x="10684" y="18867"/>
                    <a:pt x="10874" y="18625"/>
                    <a:pt x="10953" y="18356"/>
                  </a:cubicBezTo>
                  <a:cubicBezTo>
                    <a:pt x="11007" y="18059"/>
                    <a:pt x="11061" y="17710"/>
                    <a:pt x="10738" y="17549"/>
                  </a:cubicBezTo>
                  <a:cubicBezTo>
                    <a:pt x="8290" y="16095"/>
                    <a:pt x="5491" y="16526"/>
                    <a:pt x="2692" y="15880"/>
                  </a:cubicBezTo>
                  <a:cubicBezTo>
                    <a:pt x="1723" y="15665"/>
                    <a:pt x="1346" y="14829"/>
                    <a:pt x="1910" y="14022"/>
                  </a:cubicBezTo>
                  <a:cubicBezTo>
                    <a:pt x="2530" y="13214"/>
                    <a:pt x="3256" y="12461"/>
                    <a:pt x="3930" y="11707"/>
                  </a:cubicBezTo>
                  <a:cubicBezTo>
                    <a:pt x="4171" y="11438"/>
                    <a:pt x="4386" y="11169"/>
                    <a:pt x="4602" y="10928"/>
                  </a:cubicBezTo>
                  <a:cubicBezTo>
                    <a:pt x="6298" y="8344"/>
                    <a:pt x="8208" y="5947"/>
                    <a:pt x="10443" y="3794"/>
                  </a:cubicBezTo>
                  <a:cubicBezTo>
                    <a:pt x="10874" y="3471"/>
                    <a:pt x="11251" y="2933"/>
                    <a:pt x="11007" y="2395"/>
                  </a:cubicBezTo>
                  <a:cubicBezTo>
                    <a:pt x="10415" y="995"/>
                    <a:pt x="8721" y="834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13"/>
            <p:cNvSpPr/>
            <p:nvPr/>
          </p:nvSpPr>
          <p:spPr>
            <a:xfrm rot="759989">
              <a:off x="8030336" y="-1502794"/>
              <a:ext cx="1801008" cy="7681784"/>
            </a:xfrm>
            <a:custGeom>
              <a:avLst/>
              <a:gdLst/>
              <a:ahLst/>
              <a:cxnLst/>
              <a:rect l="l" t="t" r="r" b="b"/>
              <a:pathLst>
                <a:path w="13081" h="55794" extrusionOk="0">
                  <a:moveTo>
                    <a:pt x="9098" y="0"/>
                  </a:moveTo>
                  <a:cubicBezTo>
                    <a:pt x="9098" y="0"/>
                    <a:pt x="8639" y="0"/>
                    <a:pt x="8236" y="26"/>
                  </a:cubicBezTo>
                  <a:cubicBezTo>
                    <a:pt x="8089" y="43"/>
                    <a:pt x="7932" y="70"/>
                    <a:pt x="7759" y="70"/>
                  </a:cubicBezTo>
                  <a:cubicBezTo>
                    <a:pt x="7647" y="70"/>
                    <a:pt x="7528" y="59"/>
                    <a:pt x="7401" y="26"/>
                  </a:cubicBezTo>
                  <a:lnTo>
                    <a:pt x="7401" y="26"/>
                  </a:lnTo>
                  <a:cubicBezTo>
                    <a:pt x="8452" y="1049"/>
                    <a:pt x="11330" y="1400"/>
                    <a:pt x="10551" y="2933"/>
                  </a:cubicBezTo>
                  <a:cubicBezTo>
                    <a:pt x="8990" y="5976"/>
                    <a:pt x="6055" y="7967"/>
                    <a:pt x="4333" y="10928"/>
                  </a:cubicBezTo>
                  <a:cubicBezTo>
                    <a:pt x="4117" y="11197"/>
                    <a:pt x="3902" y="11466"/>
                    <a:pt x="3661" y="11707"/>
                  </a:cubicBezTo>
                  <a:cubicBezTo>
                    <a:pt x="2987" y="12489"/>
                    <a:pt x="2287" y="13268"/>
                    <a:pt x="1723" y="14158"/>
                  </a:cubicBezTo>
                  <a:cubicBezTo>
                    <a:pt x="1533" y="14427"/>
                    <a:pt x="1264" y="14696"/>
                    <a:pt x="1346" y="15073"/>
                  </a:cubicBezTo>
                  <a:cubicBezTo>
                    <a:pt x="1561" y="15852"/>
                    <a:pt x="2449" y="15880"/>
                    <a:pt x="3094" y="16068"/>
                  </a:cubicBezTo>
                  <a:cubicBezTo>
                    <a:pt x="5491" y="16767"/>
                    <a:pt x="9797" y="15773"/>
                    <a:pt x="10684" y="18410"/>
                  </a:cubicBezTo>
                  <a:cubicBezTo>
                    <a:pt x="10605" y="18679"/>
                    <a:pt x="10415" y="18921"/>
                    <a:pt x="10200" y="19110"/>
                  </a:cubicBezTo>
                  <a:cubicBezTo>
                    <a:pt x="7670" y="21720"/>
                    <a:pt x="4763" y="24034"/>
                    <a:pt x="3069" y="27318"/>
                  </a:cubicBezTo>
                  <a:cubicBezTo>
                    <a:pt x="2825" y="27695"/>
                    <a:pt x="2610" y="28072"/>
                    <a:pt x="2423" y="28448"/>
                  </a:cubicBezTo>
                  <a:cubicBezTo>
                    <a:pt x="2233" y="28825"/>
                    <a:pt x="2046" y="29202"/>
                    <a:pt x="1884" y="29607"/>
                  </a:cubicBezTo>
                  <a:cubicBezTo>
                    <a:pt x="1372" y="30709"/>
                    <a:pt x="2530" y="31409"/>
                    <a:pt x="3445" y="31624"/>
                  </a:cubicBezTo>
                  <a:cubicBezTo>
                    <a:pt x="5060" y="32029"/>
                    <a:pt x="6647" y="32352"/>
                    <a:pt x="8101" y="33052"/>
                  </a:cubicBezTo>
                  <a:cubicBezTo>
                    <a:pt x="8505" y="33213"/>
                    <a:pt x="8936" y="33401"/>
                    <a:pt x="9313" y="33616"/>
                  </a:cubicBezTo>
                  <a:cubicBezTo>
                    <a:pt x="9715" y="33831"/>
                    <a:pt x="10066" y="34075"/>
                    <a:pt x="10361" y="34398"/>
                  </a:cubicBezTo>
                  <a:cubicBezTo>
                    <a:pt x="11061" y="35097"/>
                    <a:pt x="10282" y="36012"/>
                    <a:pt x="9743" y="36551"/>
                  </a:cubicBezTo>
                  <a:cubicBezTo>
                    <a:pt x="7993" y="38381"/>
                    <a:pt x="6486" y="40427"/>
                    <a:pt x="5571" y="42795"/>
                  </a:cubicBezTo>
                  <a:cubicBezTo>
                    <a:pt x="5409" y="43090"/>
                    <a:pt x="5276" y="43413"/>
                    <a:pt x="5086" y="43710"/>
                  </a:cubicBezTo>
                  <a:cubicBezTo>
                    <a:pt x="4199" y="45164"/>
                    <a:pt x="2853" y="46455"/>
                    <a:pt x="1803" y="47801"/>
                  </a:cubicBezTo>
                  <a:cubicBezTo>
                    <a:pt x="0" y="50223"/>
                    <a:pt x="4063" y="50518"/>
                    <a:pt x="5301" y="51918"/>
                  </a:cubicBezTo>
                  <a:cubicBezTo>
                    <a:pt x="5840" y="52538"/>
                    <a:pt x="6029" y="53264"/>
                    <a:pt x="5975" y="54071"/>
                  </a:cubicBezTo>
                  <a:lnTo>
                    <a:pt x="5975" y="55337"/>
                  </a:lnTo>
                  <a:lnTo>
                    <a:pt x="5975" y="55794"/>
                  </a:lnTo>
                  <a:lnTo>
                    <a:pt x="7267" y="55794"/>
                  </a:lnTo>
                  <a:lnTo>
                    <a:pt x="7267" y="54071"/>
                  </a:lnTo>
                  <a:cubicBezTo>
                    <a:pt x="7267" y="53802"/>
                    <a:pt x="7267" y="53507"/>
                    <a:pt x="7239" y="53156"/>
                  </a:cubicBezTo>
                  <a:cubicBezTo>
                    <a:pt x="7186" y="50734"/>
                    <a:pt x="4333" y="50493"/>
                    <a:pt x="2825" y="49147"/>
                  </a:cubicBezTo>
                  <a:cubicBezTo>
                    <a:pt x="2233" y="48609"/>
                    <a:pt x="2799" y="47801"/>
                    <a:pt x="3176" y="47263"/>
                  </a:cubicBezTo>
                  <a:cubicBezTo>
                    <a:pt x="4171" y="45997"/>
                    <a:pt x="5355" y="44813"/>
                    <a:pt x="6191" y="43467"/>
                  </a:cubicBezTo>
                  <a:cubicBezTo>
                    <a:pt x="6352" y="43198"/>
                    <a:pt x="6514" y="42929"/>
                    <a:pt x="6647" y="42634"/>
                  </a:cubicBezTo>
                  <a:cubicBezTo>
                    <a:pt x="7644" y="39888"/>
                    <a:pt x="9608" y="37707"/>
                    <a:pt x="11600" y="35554"/>
                  </a:cubicBezTo>
                  <a:cubicBezTo>
                    <a:pt x="12273" y="34774"/>
                    <a:pt x="11869" y="33885"/>
                    <a:pt x="11061" y="33482"/>
                  </a:cubicBezTo>
                  <a:cubicBezTo>
                    <a:pt x="10792" y="33321"/>
                    <a:pt x="10497" y="33185"/>
                    <a:pt x="10200" y="33024"/>
                  </a:cubicBezTo>
                  <a:cubicBezTo>
                    <a:pt x="9905" y="32890"/>
                    <a:pt x="9608" y="32729"/>
                    <a:pt x="9339" y="32567"/>
                  </a:cubicBezTo>
                  <a:cubicBezTo>
                    <a:pt x="7590" y="31409"/>
                    <a:pt x="5329" y="31517"/>
                    <a:pt x="3768" y="30332"/>
                  </a:cubicBezTo>
                  <a:cubicBezTo>
                    <a:pt x="2664" y="29471"/>
                    <a:pt x="3069" y="28287"/>
                    <a:pt x="3822" y="27077"/>
                  </a:cubicBezTo>
                  <a:cubicBezTo>
                    <a:pt x="4010" y="26780"/>
                    <a:pt x="4225" y="26485"/>
                    <a:pt x="4468" y="26162"/>
                  </a:cubicBezTo>
                  <a:cubicBezTo>
                    <a:pt x="6324" y="23227"/>
                    <a:pt x="9205" y="21181"/>
                    <a:pt x="11628" y="18679"/>
                  </a:cubicBezTo>
                  <a:cubicBezTo>
                    <a:pt x="11950" y="18382"/>
                    <a:pt x="12058" y="18005"/>
                    <a:pt x="12004" y="17657"/>
                  </a:cubicBezTo>
                  <a:cubicBezTo>
                    <a:pt x="9985" y="15583"/>
                    <a:pt x="6568" y="16391"/>
                    <a:pt x="3902" y="15583"/>
                  </a:cubicBezTo>
                  <a:cubicBezTo>
                    <a:pt x="3338" y="15396"/>
                    <a:pt x="2261" y="15073"/>
                    <a:pt x="2638" y="14319"/>
                  </a:cubicBezTo>
                  <a:cubicBezTo>
                    <a:pt x="3148" y="13268"/>
                    <a:pt x="3956" y="12381"/>
                    <a:pt x="4737" y="11492"/>
                  </a:cubicBezTo>
                  <a:cubicBezTo>
                    <a:pt x="5006" y="11197"/>
                    <a:pt x="5248" y="10900"/>
                    <a:pt x="5517" y="10605"/>
                  </a:cubicBezTo>
                  <a:cubicBezTo>
                    <a:pt x="7375" y="7967"/>
                    <a:pt x="9636" y="5625"/>
                    <a:pt x="11735" y="3123"/>
                  </a:cubicBezTo>
                  <a:cubicBezTo>
                    <a:pt x="13081" y="1480"/>
                    <a:pt x="10200" y="754"/>
                    <a:pt x="9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13"/>
            <p:cNvSpPr/>
            <p:nvPr/>
          </p:nvSpPr>
          <p:spPr>
            <a:xfrm rot="759989">
              <a:off x="8333387" y="-1463166"/>
              <a:ext cx="1649283" cy="7693074"/>
            </a:xfrm>
            <a:custGeom>
              <a:avLst/>
              <a:gdLst/>
              <a:ahLst/>
              <a:cxnLst/>
              <a:rect l="l" t="t" r="r" b="b"/>
              <a:pathLst>
                <a:path w="11979" h="55876" extrusionOk="0">
                  <a:moveTo>
                    <a:pt x="8505" y="1"/>
                  </a:moveTo>
                  <a:cubicBezTo>
                    <a:pt x="8505" y="1"/>
                    <a:pt x="8075" y="29"/>
                    <a:pt x="7672" y="54"/>
                  </a:cubicBezTo>
                  <a:cubicBezTo>
                    <a:pt x="7632" y="51"/>
                    <a:pt x="7592" y="49"/>
                    <a:pt x="7552" y="49"/>
                  </a:cubicBezTo>
                  <a:cubicBezTo>
                    <a:pt x="7389" y="49"/>
                    <a:pt x="7219" y="74"/>
                    <a:pt x="7055" y="74"/>
                  </a:cubicBezTo>
                  <a:cubicBezTo>
                    <a:pt x="6981" y="74"/>
                    <a:pt x="6908" y="69"/>
                    <a:pt x="6837" y="54"/>
                  </a:cubicBezTo>
                  <a:lnTo>
                    <a:pt x="6837" y="54"/>
                  </a:lnTo>
                  <a:cubicBezTo>
                    <a:pt x="7967" y="836"/>
                    <a:pt x="10848" y="1562"/>
                    <a:pt x="9502" y="3205"/>
                  </a:cubicBezTo>
                  <a:cubicBezTo>
                    <a:pt x="7403" y="5707"/>
                    <a:pt x="5142" y="8049"/>
                    <a:pt x="3284" y="10687"/>
                  </a:cubicBezTo>
                  <a:cubicBezTo>
                    <a:pt x="3015" y="10982"/>
                    <a:pt x="2773" y="11279"/>
                    <a:pt x="2504" y="11574"/>
                  </a:cubicBezTo>
                  <a:cubicBezTo>
                    <a:pt x="1723" y="12463"/>
                    <a:pt x="915" y="13350"/>
                    <a:pt x="405" y="14401"/>
                  </a:cubicBezTo>
                  <a:cubicBezTo>
                    <a:pt x="0" y="15262"/>
                    <a:pt x="1374" y="15585"/>
                    <a:pt x="2074" y="15747"/>
                  </a:cubicBezTo>
                  <a:cubicBezTo>
                    <a:pt x="4604" y="16501"/>
                    <a:pt x="7913" y="15747"/>
                    <a:pt x="9743" y="17739"/>
                  </a:cubicBezTo>
                  <a:cubicBezTo>
                    <a:pt x="9797" y="18087"/>
                    <a:pt x="9689" y="18438"/>
                    <a:pt x="9395" y="18761"/>
                  </a:cubicBezTo>
                  <a:cubicBezTo>
                    <a:pt x="6944" y="21291"/>
                    <a:pt x="3958" y="23309"/>
                    <a:pt x="2181" y="26459"/>
                  </a:cubicBezTo>
                  <a:cubicBezTo>
                    <a:pt x="1966" y="26782"/>
                    <a:pt x="1777" y="27105"/>
                    <a:pt x="1589" y="27428"/>
                  </a:cubicBezTo>
                  <a:cubicBezTo>
                    <a:pt x="1400" y="27751"/>
                    <a:pt x="1238" y="28074"/>
                    <a:pt x="1051" y="28397"/>
                  </a:cubicBezTo>
                  <a:cubicBezTo>
                    <a:pt x="754" y="29097"/>
                    <a:pt x="459" y="30173"/>
                    <a:pt x="1400" y="30522"/>
                  </a:cubicBezTo>
                  <a:cubicBezTo>
                    <a:pt x="3284" y="31250"/>
                    <a:pt x="5411" y="31519"/>
                    <a:pt x="7106" y="32649"/>
                  </a:cubicBezTo>
                  <a:cubicBezTo>
                    <a:pt x="7403" y="32837"/>
                    <a:pt x="7698" y="32972"/>
                    <a:pt x="7967" y="33134"/>
                  </a:cubicBezTo>
                  <a:cubicBezTo>
                    <a:pt x="8264" y="33267"/>
                    <a:pt x="8559" y="33429"/>
                    <a:pt x="8828" y="33564"/>
                  </a:cubicBezTo>
                  <a:cubicBezTo>
                    <a:pt x="9743" y="34021"/>
                    <a:pt x="9987" y="35098"/>
                    <a:pt x="9205" y="35851"/>
                  </a:cubicBezTo>
                  <a:cubicBezTo>
                    <a:pt x="7213" y="37871"/>
                    <a:pt x="5411" y="40050"/>
                    <a:pt x="4414" y="42716"/>
                  </a:cubicBezTo>
                  <a:cubicBezTo>
                    <a:pt x="4281" y="43011"/>
                    <a:pt x="4119" y="43280"/>
                    <a:pt x="3958" y="43549"/>
                  </a:cubicBezTo>
                  <a:cubicBezTo>
                    <a:pt x="3122" y="44923"/>
                    <a:pt x="1966" y="46107"/>
                    <a:pt x="943" y="47345"/>
                  </a:cubicBezTo>
                  <a:cubicBezTo>
                    <a:pt x="216" y="48152"/>
                    <a:pt x="136" y="49390"/>
                    <a:pt x="1320" y="49793"/>
                  </a:cubicBezTo>
                  <a:cubicBezTo>
                    <a:pt x="2907" y="50467"/>
                    <a:pt x="4953" y="51274"/>
                    <a:pt x="5006" y="53238"/>
                  </a:cubicBezTo>
                  <a:cubicBezTo>
                    <a:pt x="5034" y="53589"/>
                    <a:pt x="5034" y="53884"/>
                    <a:pt x="5034" y="54153"/>
                  </a:cubicBezTo>
                  <a:lnTo>
                    <a:pt x="5034" y="55876"/>
                  </a:lnTo>
                  <a:lnTo>
                    <a:pt x="6298" y="55876"/>
                  </a:lnTo>
                  <a:lnTo>
                    <a:pt x="6298" y="54153"/>
                  </a:lnTo>
                  <a:lnTo>
                    <a:pt x="6298" y="53238"/>
                  </a:lnTo>
                  <a:cubicBezTo>
                    <a:pt x="6595" y="50467"/>
                    <a:pt x="3419" y="50116"/>
                    <a:pt x="1830" y="48691"/>
                  </a:cubicBezTo>
                  <a:cubicBezTo>
                    <a:pt x="1535" y="48447"/>
                    <a:pt x="1589" y="47991"/>
                    <a:pt x="1805" y="47722"/>
                  </a:cubicBezTo>
                  <a:cubicBezTo>
                    <a:pt x="2692" y="46025"/>
                    <a:pt x="4173" y="44625"/>
                    <a:pt x="5196" y="43038"/>
                  </a:cubicBezTo>
                  <a:cubicBezTo>
                    <a:pt x="5411" y="42741"/>
                    <a:pt x="5598" y="42418"/>
                    <a:pt x="5760" y="42070"/>
                  </a:cubicBezTo>
                  <a:cubicBezTo>
                    <a:pt x="6757" y="39081"/>
                    <a:pt x="9179" y="37279"/>
                    <a:pt x="10981" y="34856"/>
                  </a:cubicBezTo>
                  <a:cubicBezTo>
                    <a:pt x="11279" y="34480"/>
                    <a:pt x="11009" y="33913"/>
                    <a:pt x="10579" y="33564"/>
                  </a:cubicBezTo>
                  <a:cubicBezTo>
                    <a:pt x="10066" y="33160"/>
                    <a:pt x="9474" y="32865"/>
                    <a:pt x="8882" y="32514"/>
                  </a:cubicBezTo>
                  <a:cubicBezTo>
                    <a:pt x="8587" y="32352"/>
                    <a:pt x="8290" y="32191"/>
                    <a:pt x="8021" y="32003"/>
                  </a:cubicBezTo>
                  <a:cubicBezTo>
                    <a:pt x="6326" y="30819"/>
                    <a:pt x="4335" y="30442"/>
                    <a:pt x="2451" y="29635"/>
                  </a:cubicBezTo>
                  <a:cubicBezTo>
                    <a:pt x="1669" y="29338"/>
                    <a:pt x="1912" y="28558"/>
                    <a:pt x="2128" y="27938"/>
                  </a:cubicBezTo>
                  <a:cubicBezTo>
                    <a:pt x="2289" y="27589"/>
                    <a:pt x="2476" y="27238"/>
                    <a:pt x="2666" y="26890"/>
                  </a:cubicBezTo>
                  <a:cubicBezTo>
                    <a:pt x="2853" y="26539"/>
                    <a:pt x="3068" y="26190"/>
                    <a:pt x="3312" y="25867"/>
                  </a:cubicBezTo>
                  <a:cubicBezTo>
                    <a:pt x="5168" y="22852"/>
                    <a:pt x="8236" y="20915"/>
                    <a:pt x="10740" y="18492"/>
                  </a:cubicBezTo>
                  <a:cubicBezTo>
                    <a:pt x="11063" y="18195"/>
                    <a:pt x="11143" y="17818"/>
                    <a:pt x="11063" y="17469"/>
                  </a:cubicBezTo>
                  <a:cubicBezTo>
                    <a:pt x="9179" y="15316"/>
                    <a:pt x="5706" y="16150"/>
                    <a:pt x="3068" y="15262"/>
                  </a:cubicBezTo>
                  <a:cubicBezTo>
                    <a:pt x="2476" y="15073"/>
                    <a:pt x="1751" y="14965"/>
                    <a:pt x="1561" y="14319"/>
                  </a:cubicBezTo>
                  <a:cubicBezTo>
                    <a:pt x="1482" y="13917"/>
                    <a:pt x="1805" y="13620"/>
                    <a:pt x="1992" y="13271"/>
                  </a:cubicBezTo>
                  <a:cubicBezTo>
                    <a:pt x="2612" y="12435"/>
                    <a:pt x="3366" y="11628"/>
                    <a:pt x="4091" y="10848"/>
                  </a:cubicBezTo>
                  <a:cubicBezTo>
                    <a:pt x="4335" y="10579"/>
                    <a:pt x="4576" y="10282"/>
                    <a:pt x="4791" y="10013"/>
                  </a:cubicBezTo>
                  <a:cubicBezTo>
                    <a:pt x="6514" y="7296"/>
                    <a:pt x="9018" y="5330"/>
                    <a:pt x="10928" y="2720"/>
                  </a:cubicBezTo>
                  <a:cubicBezTo>
                    <a:pt x="11978" y="1374"/>
                    <a:pt x="9474" y="728"/>
                    <a:pt x="8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13"/>
            <p:cNvSpPr/>
            <p:nvPr/>
          </p:nvSpPr>
          <p:spPr>
            <a:xfrm rot="759989">
              <a:off x="8485458" y="-1431519"/>
              <a:ext cx="1693754" cy="7700509"/>
            </a:xfrm>
            <a:custGeom>
              <a:avLst/>
              <a:gdLst/>
              <a:ahLst/>
              <a:cxnLst/>
              <a:rect l="l" t="t" r="r" b="b"/>
              <a:pathLst>
                <a:path w="12302" h="55930" extrusionOk="0">
                  <a:moveTo>
                    <a:pt x="9018" y="1"/>
                  </a:moveTo>
                  <a:cubicBezTo>
                    <a:pt x="9018" y="1"/>
                    <a:pt x="8587" y="29"/>
                    <a:pt x="8183" y="29"/>
                  </a:cubicBezTo>
                  <a:cubicBezTo>
                    <a:pt x="8035" y="56"/>
                    <a:pt x="7914" y="56"/>
                    <a:pt x="7796" y="56"/>
                  </a:cubicBezTo>
                  <a:cubicBezTo>
                    <a:pt x="7678" y="56"/>
                    <a:pt x="7564" y="56"/>
                    <a:pt x="7429" y="83"/>
                  </a:cubicBezTo>
                  <a:cubicBezTo>
                    <a:pt x="8426" y="782"/>
                    <a:pt x="10794" y="1454"/>
                    <a:pt x="9851" y="2800"/>
                  </a:cubicBezTo>
                  <a:cubicBezTo>
                    <a:pt x="7888" y="5384"/>
                    <a:pt x="5384" y="7350"/>
                    <a:pt x="3661" y="10067"/>
                  </a:cubicBezTo>
                  <a:cubicBezTo>
                    <a:pt x="3446" y="10336"/>
                    <a:pt x="3205" y="10633"/>
                    <a:pt x="2961" y="10902"/>
                  </a:cubicBezTo>
                  <a:cubicBezTo>
                    <a:pt x="2236" y="11682"/>
                    <a:pt x="1482" y="12489"/>
                    <a:pt x="862" y="13325"/>
                  </a:cubicBezTo>
                  <a:cubicBezTo>
                    <a:pt x="675" y="13674"/>
                    <a:pt x="352" y="13971"/>
                    <a:pt x="431" y="14373"/>
                  </a:cubicBezTo>
                  <a:cubicBezTo>
                    <a:pt x="621" y="15019"/>
                    <a:pt x="1346" y="15127"/>
                    <a:pt x="1938" y="15316"/>
                  </a:cubicBezTo>
                  <a:cubicBezTo>
                    <a:pt x="4576" y="16204"/>
                    <a:pt x="8049" y="15370"/>
                    <a:pt x="9933" y="17523"/>
                  </a:cubicBezTo>
                  <a:cubicBezTo>
                    <a:pt x="10013" y="17872"/>
                    <a:pt x="9933" y="18249"/>
                    <a:pt x="9610" y="18546"/>
                  </a:cubicBezTo>
                  <a:cubicBezTo>
                    <a:pt x="6998" y="21076"/>
                    <a:pt x="3850" y="23094"/>
                    <a:pt x="1913" y="26244"/>
                  </a:cubicBezTo>
                  <a:cubicBezTo>
                    <a:pt x="1723" y="26513"/>
                    <a:pt x="1562" y="26836"/>
                    <a:pt x="1400" y="27131"/>
                  </a:cubicBezTo>
                  <a:cubicBezTo>
                    <a:pt x="1131" y="27751"/>
                    <a:pt x="916" y="28397"/>
                    <a:pt x="808" y="29123"/>
                  </a:cubicBezTo>
                  <a:cubicBezTo>
                    <a:pt x="782" y="29392"/>
                    <a:pt x="1159" y="29689"/>
                    <a:pt x="1482" y="29850"/>
                  </a:cubicBezTo>
                  <a:cubicBezTo>
                    <a:pt x="3420" y="30496"/>
                    <a:pt x="5384" y="31007"/>
                    <a:pt x="7052" y="32191"/>
                  </a:cubicBezTo>
                  <a:cubicBezTo>
                    <a:pt x="7375" y="32380"/>
                    <a:pt x="7698" y="32542"/>
                    <a:pt x="8021" y="32729"/>
                  </a:cubicBezTo>
                  <a:cubicBezTo>
                    <a:pt x="8641" y="33080"/>
                    <a:pt x="9287" y="33429"/>
                    <a:pt x="9772" y="33913"/>
                  </a:cubicBezTo>
                  <a:cubicBezTo>
                    <a:pt x="10041" y="34264"/>
                    <a:pt x="10067" y="34775"/>
                    <a:pt x="9772" y="35072"/>
                  </a:cubicBezTo>
                  <a:cubicBezTo>
                    <a:pt x="7888" y="37333"/>
                    <a:pt x="5627" y="39296"/>
                    <a:pt x="4630" y="42124"/>
                  </a:cubicBezTo>
                  <a:cubicBezTo>
                    <a:pt x="4468" y="42472"/>
                    <a:pt x="4253" y="42795"/>
                    <a:pt x="4066" y="43118"/>
                  </a:cubicBezTo>
                  <a:cubicBezTo>
                    <a:pt x="3015" y="44707"/>
                    <a:pt x="1482" y="46079"/>
                    <a:pt x="728" y="47776"/>
                  </a:cubicBezTo>
                  <a:cubicBezTo>
                    <a:pt x="1" y="49524"/>
                    <a:pt x="2666" y="49714"/>
                    <a:pt x="3823" y="50467"/>
                  </a:cubicBezTo>
                  <a:cubicBezTo>
                    <a:pt x="4738" y="51167"/>
                    <a:pt x="5276" y="52162"/>
                    <a:pt x="5168" y="53292"/>
                  </a:cubicBezTo>
                  <a:lnTo>
                    <a:pt x="5168" y="54207"/>
                  </a:lnTo>
                  <a:lnTo>
                    <a:pt x="5168" y="55930"/>
                  </a:lnTo>
                  <a:lnTo>
                    <a:pt x="6434" y="55930"/>
                  </a:lnTo>
                  <a:lnTo>
                    <a:pt x="6434" y="53292"/>
                  </a:lnTo>
                  <a:cubicBezTo>
                    <a:pt x="6434" y="52969"/>
                    <a:pt x="6434" y="52620"/>
                    <a:pt x="6406" y="52216"/>
                  </a:cubicBezTo>
                  <a:cubicBezTo>
                    <a:pt x="6380" y="51354"/>
                    <a:pt x="5896" y="50629"/>
                    <a:pt x="5196" y="50090"/>
                  </a:cubicBezTo>
                  <a:cubicBezTo>
                    <a:pt x="4092" y="49201"/>
                    <a:pt x="1239" y="49040"/>
                    <a:pt x="2046" y="47237"/>
                  </a:cubicBezTo>
                  <a:cubicBezTo>
                    <a:pt x="2800" y="45648"/>
                    <a:pt x="4145" y="44356"/>
                    <a:pt x="5168" y="42877"/>
                  </a:cubicBezTo>
                  <a:cubicBezTo>
                    <a:pt x="5358" y="42580"/>
                    <a:pt x="5545" y="42285"/>
                    <a:pt x="5707" y="41962"/>
                  </a:cubicBezTo>
                  <a:cubicBezTo>
                    <a:pt x="6811" y="39271"/>
                    <a:pt x="8803" y="37117"/>
                    <a:pt x="10956" y="35098"/>
                  </a:cubicBezTo>
                  <a:cubicBezTo>
                    <a:pt x="11412" y="34721"/>
                    <a:pt x="11494" y="34021"/>
                    <a:pt x="11036" y="33565"/>
                  </a:cubicBezTo>
                  <a:cubicBezTo>
                    <a:pt x="10472" y="33106"/>
                    <a:pt x="9772" y="32703"/>
                    <a:pt x="9098" y="32327"/>
                  </a:cubicBezTo>
                  <a:cubicBezTo>
                    <a:pt x="8749" y="32111"/>
                    <a:pt x="8426" y="31896"/>
                    <a:pt x="8103" y="31681"/>
                  </a:cubicBezTo>
                  <a:cubicBezTo>
                    <a:pt x="6514" y="30335"/>
                    <a:pt x="4468" y="29850"/>
                    <a:pt x="2612" y="29069"/>
                  </a:cubicBezTo>
                  <a:cubicBezTo>
                    <a:pt x="1669" y="28720"/>
                    <a:pt x="2020" y="27697"/>
                    <a:pt x="2343" y="26969"/>
                  </a:cubicBezTo>
                  <a:cubicBezTo>
                    <a:pt x="2505" y="26646"/>
                    <a:pt x="2692" y="26351"/>
                    <a:pt x="2882" y="26054"/>
                  </a:cubicBezTo>
                  <a:cubicBezTo>
                    <a:pt x="3069" y="25759"/>
                    <a:pt x="3258" y="25462"/>
                    <a:pt x="3474" y="25193"/>
                  </a:cubicBezTo>
                  <a:cubicBezTo>
                    <a:pt x="5491" y="22368"/>
                    <a:pt x="8587" y="20671"/>
                    <a:pt x="10956" y="18195"/>
                  </a:cubicBezTo>
                  <a:cubicBezTo>
                    <a:pt x="11251" y="17818"/>
                    <a:pt x="11466" y="17254"/>
                    <a:pt x="11036" y="16877"/>
                  </a:cubicBezTo>
                  <a:cubicBezTo>
                    <a:pt x="8857" y="15316"/>
                    <a:pt x="6004" y="15639"/>
                    <a:pt x="3392" y="15019"/>
                  </a:cubicBezTo>
                  <a:cubicBezTo>
                    <a:pt x="2666" y="14832"/>
                    <a:pt x="1321" y="14481"/>
                    <a:pt x="1777" y="13566"/>
                  </a:cubicBezTo>
                  <a:cubicBezTo>
                    <a:pt x="2505" y="12220"/>
                    <a:pt x="3715" y="11090"/>
                    <a:pt x="4712" y="9880"/>
                  </a:cubicBezTo>
                  <a:cubicBezTo>
                    <a:pt x="4953" y="9582"/>
                    <a:pt x="5196" y="9288"/>
                    <a:pt x="5437" y="8965"/>
                  </a:cubicBezTo>
                  <a:cubicBezTo>
                    <a:pt x="6919" y="6811"/>
                    <a:pt x="8857" y="4953"/>
                    <a:pt x="10767" y="3177"/>
                  </a:cubicBezTo>
                  <a:cubicBezTo>
                    <a:pt x="12302" y="1805"/>
                    <a:pt x="10202" y="621"/>
                    <a:pt x="9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13"/>
            <p:cNvSpPr/>
            <p:nvPr/>
          </p:nvSpPr>
          <p:spPr>
            <a:xfrm rot="759989">
              <a:off x="8652472" y="-1400532"/>
              <a:ext cx="1667732" cy="7704089"/>
            </a:xfrm>
            <a:custGeom>
              <a:avLst/>
              <a:gdLst/>
              <a:ahLst/>
              <a:cxnLst/>
              <a:rect l="l" t="t" r="r" b="b"/>
              <a:pathLst>
                <a:path w="12113" h="55956" extrusionOk="0">
                  <a:moveTo>
                    <a:pt x="9395" y="1"/>
                  </a:moveTo>
                  <a:cubicBezTo>
                    <a:pt x="9395" y="1"/>
                    <a:pt x="8990" y="1"/>
                    <a:pt x="8588" y="27"/>
                  </a:cubicBezTo>
                  <a:cubicBezTo>
                    <a:pt x="8468" y="27"/>
                    <a:pt x="8343" y="21"/>
                    <a:pt x="8218" y="21"/>
                  </a:cubicBezTo>
                  <a:cubicBezTo>
                    <a:pt x="8087" y="21"/>
                    <a:pt x="7957" y="27"/>
                    <a:pt x="7834" y="55"/>
                  </a:cubicBezTo>
                  <a:cubicBezTo>
                    <a:pt x="8803" y="647"/>
                    <a:pt x="10874" y="1562"/>
                    <a:pt x="9772" y="2826"/>
                  </a:cubicBezTo>
                  <a:cubicBezTo>
                    <a:pt x="7942" y="4953"/>
                    <a:pt x="5735" y="6622"/>
                    <a:pt x="4092" y="8937"/>
                  </a:cubicBezTo>
                  <a:cubicBezTo>
                    <a:pt x="3823" y="9260"/>
                    <a:pt x="3581" y="9555"/>
                    <a:pt x="3312" y="9852"/>
                  </a:cubicBezTo>
                  <a:cubicBezTo>
                    <a:pt x="2290" y="11036"/>
                    <a:pt x="1159" y="12166"/>
                    <a:pt x="808" y="13620"/>
                  </a:cubicBezTo>
                  <a:cubicBezTo>
                    <a:pt x="352" y="15853"/>
                    <a:pt x="4604" y="15045"/>
                    <a:pt x="6542" y="15665"/>
                  </a:cubicBezTo>
                  <a:cubicBezTo>
                    <a:pt x="7672" y="15960"/>
                    <a:pt x="8883" y="16150"/>
                    <a:pt x="9772" y="16929"/>
                  </a:cubicBezTo>
                  <a:cubicBezTo>
                    <a:pt x="10121" y="17280"/>
                    <a:pt x="10067" y="17711"/>
                    <a:pt x="9826" y="18088"/>
                  </a:cubicBezTo>
                  <a:cubicBezTo>
                    <a:pt x="9610" y="18465"/>
                    <a:pt x="9234" y="18813"/>
                    <a:pt x="8911" y="19029"/>
                  </a:cubicBezTo>
                  <a:cubicBezTo>
                    <a:pt x="6568" y="20995"/>
                    <a:pt x="4120" y="22771"/>
                    <a:pt x="2236" y="25219"/>
                  </a:cubicBezTo>
                  <a:cubicBezTo>
                    <a:pt x="2020" y="25488"/>
                    <a:pt x="1831" y="25785"/>
                    <a:pt x="1644" y="26080"/>
                  </a:cubicBezTo>
                  <a:cubicBezTo>
                    <a:pt x="1454" y="26377"/>
                    <a:pt x="1267" y="26672"/>
                    <a:pt x="1105" y="26995"/>
                  </a:cubicBezTo>
                  <a:cubicBezTo>
                    <a:pt x="782" y="27723"/>
                    <a:pt x="431" y="28746"/>
                    <a:pt x="1374" y="29095"/>
                  </a:cubicBezTo>
                  <a:cubicBezTo>
                    <a:pt x="3230" y="29876"/>
                    <a:pt x="5276" y="30361"/>
                    <a:pt x="6865" y="31707"/>
                  </a:cubicBezTo>
                  <a:cubicBezTo>
                    <a:pt x="7188" y="31922"/>
                    <a:pt x="7511" y="32137"/>
                    <a:pt x="7860" y="32353"/>
                  </a:cubicBezTo>
                  <a:cubicBezTo>
                    <a:pt x="8534" y="32729"/>
                    <a:pt x="9234" y="33132"/>
                    <a:pt x="9798" y="33591"/>
                  </a:cubicBezTo>
                  <a:cubicBezTo>
                    <a:pt x="10256" y="34047"/>
                    <a:pt x="10174" y="34747"/>
                    <a:pt x="9718" y="35124"/>
                  </a:cubicBezTo>
                  <a:cubicBezTo>
                    <a:pt x="7565" y="37143"/>
                    <a:pt x="5573" y="39297"/>
                    <a:pt x="4469" y="41988"/>
                  </a:cubicBezTo>
                  <a:cubicBezTo>
                    <a:pt x="4307" y="42311"/>
                    <a:pt x="4120" y="42606"/>
                    <a:pt x="3930" y="42903"/>
                  </a:cubicBezTo>
                  <a:cubicBezTo>
                    <a:pt x="2907" y="44382"/>
                    <a:pt x="1562" y="45674"/>
                    <a:pt x="808" y="47263"/>
                  </a:cubicBezTo>
                  <a:cubicBezTo>
                    <a:pt x="1" y="49066"/>
                    <a:pt x="2854" y="49227"/>
                    <a:pt x="3958" y="50116"/>
                  </a:cubicBezTo>
                  <a:cubicBezTo>
                    <a:pt x="4658" y="50655"/>
                    <a:pt x="5142" y="51380"/>
                    <a:pt x="5168" y="52242"/>
                  </a:cubicBezTo>
                  <a:cubicBezTo>
                    <a:pt x="5196" y="52646"/>
                    <a:pt x="5196" y="52995"/>
                    <a:pt x="5196" y="53318"/>
                  </a:cubicBezTo>
                  <a:lnTo>
                    <a:pt x="5196" y="55956"/>
                  </a:lnTo>
                  <a:lnTo>
                    <a:pt x="6460" y="55956"/>
                  </a:lnTo>
                  <a:lnTo>
                    <a:pt x="6460" y="53318"/>
                  </a:lnTo>
                  <a:lnTo>
                    <a:pt x="6460" y="52242"/>
                  </a:lnTo>
                  <a:cubicBezTo>
                    <a:pt x="6676" y="49604"/>
                    <a:pt x="3797" y="49201"/>
                    <a:pt x="2182" y="47963"/>
                  </a:cubicBezTo>
                  <a:cubicBezTo>
                    <a:pt x="1723" y="47666"/>
                    <a:pt x="1805" y="47128"/>
                    <a:pt x="2046" y="46671"/>
                  </a:cubicBezTo>
                  <a:cubicBezTo>
                    <a:pt x="2989" y="45028"/>
                    <a:pt x="4443" y="43657"/>
                    <a:pt x="5412" y="42096"/>
                  </a:cubicBezTo>
                  <a:cubicBezTo>
                    <a:pt x="5599" y="41773"/>
                    <a:pt x="5788" y="41450"/>
                    <a:pt x="5950" y="41127"/>
                  </a:cubicBezTo>
                  <a:cubicBezTo>
                    <a:pt x="6460" y="39943"/>
                    <a:pt x="7106" y="38892"/>
                    <a:pt x="7914" y="37869"/>
                  </a:cubicBezTo>
                  <a:cubicBezTo>
                    <a:pt x="8964" y="36605"/>
                    <a:pt x="10633" y="35985"/>
                    <a:pt x="11333" y="34452"/>
                  </a:cubicBezTo>
                  <a:cubicBezTo>
                    <a:pt x="11682" y="33644"/>
                    <a:pt x="10687" y="33024"/>
                    <a:pt x="10013" y="32594"/>
                  </a:cubicBezTo>
                  <a:cubicBezTo>
                    <a:pt x="9556" y="32299"/>
                    <a:pt x="9044" y="32030"/>
                    <a:pt x="8560" y="31732"/>
                  </a:cubicBezTo>
                  <a:cubicBezTo>
                    <a:pt x="8318" y="31571"/>
                    <a:pt x="8103" y="31409"/>
                    <a:pt x="7860" y="31248"/>
                  </a:cubicBezTo>
                  <a:cubicBezTo>
                    <a:pt x="6273" y="29769"/>
                    <a:pt x="3689" y="29553"/>
                    <a:pt x="2505" y="28072"/>
                  </a:cubicBezTo>
                  <a:cubicBezTo>
                    <a:pt x="1992" y="27426"/>
                    <a:pt x="2046" y="26780"/>
                    <a:pt x="2397" y="26080"/>
                  </a:cubicBezTo>
                  <a:cubicBezTo>
                    <a:pt x="2559" y="25732"/>
                    <a:pt x="2800" y="25381"/>
                    <a:pt x="3069" y="25032"/>
                  </a:cubicBezTo>
                  <a:cubicBezTo>
                    <a:pt x="5114" y="22609"/>
                    <a:pt x="7726" y="20833"/>
                    <a:pt x="10256" y="18841"/>
                  </a:cubicBezTo>
                  <a:cubicBezTo>
                    <a:pt x="10633" y="18544"/>
                    <a:pt x="11036" y="18088"/>
                    <a:pt x="11225" y="17629"/>
                  </a:cubicBezTo>
                  <a:cubicBezTo>
                    <a:pt x="11305" y="17414"/>
                    <a:pt x="11333" y="17173"/>
                    <a:pt x="11251" y="16957"/>
                  </a:cubicBezTo>
                  <a:cubicBezTo>
                    <a:pt x="10497" y="15691"/>
                    <a:pt x="8883" y="15773"/>
                    <a:pt x="7644" y="15314"/>
                  </a:cubicBezTo>
                  <a:cubicBezTo>
                    <a:pt x="5735" y="14696"/>
                    <a:pt x="1913" y="15504"/>
                    <a:pt x="1967" y="13405"/>
                  </a:cubicBezTo>
                  <a:cubicBezTo>
                    <a:pt x="2020" y="12059"/>
                    <a:pt x="3123" y="11116"/>
                    <a:pt x="4199" y="10039"/>
                  </a:cubicBezTo>
                  <a:cubicBezTo>
                    <a:pt x="4469" y="9770"/>
                    <a:pt x="4738" y="9501"/>
                    <a:pt x="4981" y="9232"/>
                  </a:cubicBezTo>
                  <a:cubicBezTo>
                    <a:pt x="6757" y="6891"/>
                    <a:pt x="8749" y="4818"/>
                    <a:pt x="10874" y="2800"/>
                  </a:cubicBezTo>
                  <a:cubicBezTo>
                    <a:pt x="12112" y="1642"/>
                    <a:pt x="10364" y="539"/>
                    <a:pt x="9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13"/>
            <p:cNvSpPr/>
            <p:nvPr/>
          </p:nvSpPr>
          <p:spPr>
            <a:xfrm rot="759989">
              <a:off x="8845387" y="-1367205"/>
              <a:ext cx="1611971" cy="7707806"/>
            </a:xfrm>
            <a:custGeom>
              <a:avLst/>
              <a:gdLst/>
              <a:ahLst/>
              <a:cxnLst/>
              <a:rect l="l" t="t" r="r" b="b"/>
              <a:pathLst>
                <a:path w="11708" h="55983" extrusionOk="0">
                  <a:moveTo>
                    <a:pt x="9554" y="0"/>
                  </a:moveTo>
                  <a:cubicBezTo>
                    <a:pt x="9554" y="0"/>
                    <a:pt x="9151" y="28"/>
                    <a:pt x="8746" y="28"/>
                  </a:cubicBezTo>
                  <a:cubicBezTo>
                    <a:pt x="8567" y="28"/>
                    <a:pt x="8388" y="39"/>
                    <a:pt x="8208" y="39"/>
                  </a:cubicBezTo>
                  <a:cubicBezTo>
                    <a:pt x="8118" y="39"/>
                    <a:pt x="8029" y="37"/>
                    <a:pt x="7939" y="28"/>
                  </a:cubicBezTo>
                  <a:lnTo>
                    <a:pt x="7939" y="28"/>
                  </a:lnTo>
                  <a:cubicBezTo>
                    <a:pt x="8800" y="566"/>
                    <a:pt x="10551" y="1400"/>
                    <a:pt x="9636" y="2476"/>
                  </a:cubicBezTo>
                  <a:cubicBezTo>
                    <a:pt x="7806" y="4791"/>
                    <a:pt x="5437" y="6595"/>
                    <a:pt x="3740" y="8936"/>
                  </a:cubicBezTo>
                  <a:cubicBezTo>
                    <a:pt x="3499" y="9259"/>
                    <a:pt x="3256" y="9528"/>
                    <a:pt x="2987" y="9825"/>
                  </a:cubicBezTo>
                  <a:cubicBezTo>
                    <a:pt x="1992" y="10981"/>
                    <a:pt x="887" y="12086"/>
                    <a:pt x="349" y="13457"/>
                  </a:cubicBezTo>
                  <a:cubicBezTo>
                    <a:pt x="0" y="14347"/>
                    <a:pt x="1454" y="14562"/>
                    <a:pt x="2233" y="14803"/>
                  </a:cubicBezTo>
                  <a:cubicBezTo>
                    <a:pt x="4763" y="15503"/>
                    <a:pt x="8021" y="14831"/>
                    <a:pt x="9743" y="17038"/>
                  </a:cubicBezTo>
                  <a:cubicBezTo>
                    <a:pt x="9959" y="17523"/>
                    <a:pt x="9769" y="17925"/>
                    <a:pt x="9446" y="18302"/>
                  </a:cubicBezTo>
                  <a:cubicBezTo>
                    <a:pt x="9123" y="18653"/>
                    <a:pt x="8667" y="18976"/>
                    <a:pt x="8290" y="19271"/>
                  </a:cubicBezTo>
                  <a:cubicBezTo>
                    <a:pt x="5947" y="21209"/>
                    <a:pt x="3256" y="22824"/>
                    <a:pt x="1561" y="25354"/>
                  </a:cubicBezTo>
                  <a:cubicBezTo>
                    <a:pt x="1454" y="25597"/>
                    <a:pt x="1264" y="25838"/>
                    <a:pt x="1103" y="26082"/>
                  </a:cubicBezTo>
                  <a:cubicBezTo>
                    <a:pt x="618" y="26835"/>
                    <a:pt x="134" y="27668"/>
                    <a:pt x="887" y="28127"/>
                  </a:cubicBezTo>
                  <a:cubicBezTo>
                    <a:pt x="2907" y="29473"/>
                    <a:pt x="5222" y="30091"/>
                    <a:pt x="6998" y="31680"/>
                  </a:cubicBezTo>
                  <a:cubicBezTo>
                    <a:pt x="7293" y="31867"/>
                    <a:pt x="7616" y="32057"/>
                    <a:pt x="7913" y="32244"/>
                  </a:cubicBezTo>
                  <a:cubicBezTo>
                    <a:pt x="8559" y="32621"/>
                    <a:pt x="9177" y="32998"/>
                    <a:pt x="9662" y="33482"/>
                  </a:cubicBezTo>
                  <a:cubicBezTo>
                    <a:pt x="10200" y="34020"/>
                    <a:pt x="9985" y="34774"/>
                    <a:pt x="9474" y="35205"/>
                  </a:cubicBezTo>
                  <a:cubicBezTo>
                    <a:pt x="7483" y="36901"/>
                    <a:pt x="5437" y="38624"/>
                    <a:pt x="4494" y="41154"/>
                  </a:cubicBezTo>
                  <a:cubicBezTo>
                    <a:pt x="4332" y="41477"/>
                    <a:pt x="4171" y="41800"/>
                    <a:pt x="3956" y="42123"/>
                  </a:cubicBezTo>
                  <a:cubicBezTo>
                    <a:pt x="2987" y="43684"/>
                    <a:pt x="1533" y="45055"/>
                    <a:pt x="618" y="46698"/>
                  </a:cubicBezTo>
                  <a:cubicBezTo>
                    <a:pt x="377" y="47155"/>
                    <a:pt x="295" y="47693"/>
                    <a:pt x="754" y="47990"/>
                  </a:cubicBezTo>
                  <a:cubicBezTo>
                    <a:pt x="2369" y="49228"/>
                    <a:pt x="5248" y="49631"/>
                    <a:pt x="5032" y="52269"/>
                  </a:cubicBezTo>
                  <a:lnTo>
                    <a:pt x="5032" y="53345"/>
                  </a:lnTo>
                  <a:lnTo>
                    <a:pt x="5032" y="55983"/>
                  </a:lnTo>
                  <a:lnTo>
                    <a:pt x="6298" y="55983"/>
                  </a:lnTo>
                  <a:lnTo>
                    <a:pt x="6298" y="52269"/>
                  </a:lnTo>
                  <a:cubicBezTo>
                    <a:pt x="6298" y="51892"/>
                    <a:pt x="6298" y="51461"/>
                    <a:pt x="6270" y="51058"/>
                  </a:cubicBezTo>
                  <a:cubicBezTo>
                    <a:pt x="5975" y="48905"/>
                    <a:pt x="3579" y="48636"/>
                    <a:pt x="2100" y="47560"/>
                  </a:cubicBezTo>
                  <a:cubicBezTo>
                    <a:pt x="1533" y="47155"/>
                    <a:pt x="1695" y="46455"/>
                    <a:pt x="2018" y="45891"/>
                  </a:cubicBezTo>
                  <a:cubicBezTo>
                    <a:pt x="2907" y="44599"/>
                    <a:pt x="4009" y="43415"/>
                    <a:pt x="4871" y="42177"/>
                  </a:cubicBezTo>
                  <a:cubicBezTo>
                    <a:pt x="5114" y="41854"/>
                    <a:pt x="5301" y="41531"/>
                    <a:pt x="5491" y="41208"/>
                  </a:cubicBezTo>
                  <a:cubicBezTo>
                    <a:pt x="6514" y="38785"/>
                    <a:pt x="8290" y="36847"/>
                    <a:pt x="10523" y="35312"/>
                  </a:cubicBezTo>
                  <a:cubicBezTo>
                    <a:pt x="11520" y="34612"/>
                    <a:pt x="11438" y="33482"/>
                    <a:pt x="10443" y="32864"/>
                  </a:cubicBezTo>
                  <a:cubicBezTo>
                    <a:pt x="9851" y="32459"/>
                    <a:pt x="9205" y="32110"/>
                    <a:pt x="8585" y="31706"/>
                  </a:cubicBezTo>
                  <a:cubicBezTo>
                    <a:pt x="8262" y="31490"/>
                    <a:pt x="7967" y="31275"/>
                    <a:pt x="7698" y="31060"/>
                  </a:cubicBezTo>
                  <a:cubicBezTo>
                    <a:pt x="6191" y="29742"/>
                    <a:pt x="4522" y="28719"/>
                    <a:pt x="2556" y="28045"/>
                  </a:cubicBezTo>
                  <a:cubicBezTo>
                    <a:pt x="2179" y="27912"/>
                    <a:pt x="1749" y="27643"/>
                    <a:pt x="1830" y="27184"/>
                  </a:cubicBezTo>
                  <a:cubicBezTo>
                    <a:pt x="1884" y="26727"/>
                    <a:pt x="1992" y="26351"/>
                    <a:pt x="2125" y="25974"/>
                  </a:cubicBezTo>
                  <a:cubicBezTo>
                    <a:pt x="2287" y="25597"/>
                    <a:pt x="2476" y="25246"/>
                    <a:pt x="2718" y="24923"/>
                  </a:cubicBezTo>
                  <a:cubicBezTo>
                    <a:pt x="4899" y="22098"/>
                    <a:pt x="8182" y="20537"/>
                    <a:pt x="10712" y="18141"/>
                  </a:cubicBezTo>
                  <a:cubicBezTo>
                    <a:pt x="11169" y="17710"/>
                    <a:pt x="11223" y="17253"/>
                    <a:pt x="11061" y="16795"/>
                  </a:cubicBezTo>
                  <a:cubicBezTo>
                    <a:pt x="8990" y="14508"/>
                    <a:pt x="5383" y="15046"/>
                    <a:pt x="2530" y="14185"/>
                  </a:cubicBezTo>
                  <a:cubicBezTo>
                    <a:pt x="1372" y="13888"/>
                    <a:pt x="1346" y="12839"/>
                    <a:pt x="2018" y="12004"/>
                  </a:cubicBezTo>
                  <a:cubicBezTo>
                    <a:pt x="2638" y="11304"/>
                    <a:pt x="3364" y="10604"/>
                    <a:pt x="4037" y="9879"/>
                  </a:cubicBezTo>
                  <a:cubicBezTo>
                    <a:pt x="4279" y="9635"/>
                    <a:pt x="4494" y="9394"/>
                    <a:pt x="4683" y="9125"/>
                  </a:cubicBezTo>
                  <a:cubicBezTo>
                    <a:pt x="6406" y="6621"/>
                    <a:pt x="8721" y="4711"/>
                    <a:pt x="10792" y="2476"/>
                  </a:cubicBezTo>
                  <a:cubicBezTo>
                    <a:pt x="11707" y="1481"/>
                    <a:pt x="10415" y="566"/>
                    <a:pt x="9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13"/>
            <p:cNvSpPr/>
            <p:nvPr/>
          </p:nvSpPr>
          <p:spPr>
            <a:xfrm rot="759989">
              <a:off x="8978234" y="-1329825"/>
              <a:ext cx="1645428" cy="7704089"/>
            </a:xfrm>
            <a:custGeom>
              <a:avLst/>
              <a:gdLst/>
              <a:ahLst/>
              <a:cxnLst/>
              <a:rect l="l" t="t" r="r" b="b"/>
              <a:pathLst>
                <a:path w="11951" h="55956" extrusionOk="0">
                  <a:moveTo>
                    <a:pt x="8559" y="1"/>
                  </a:moveTo>
                  <a:cubicBezTo>
                    <a:pt x="9420" y="539"/>
                    <a:pt x="10712" y="1454"/>
                    <a:pt x="9797" y="2449"/>
                  </a:cubicBezTo>
                  <a:cubicBezTo>
                    <a:pt x="7941" y="4523"/>
                    <a:pt x="5734" y="6217"/>
                    <a:pt x="4173" y="8452"/>
                  </a:cubicBezTo>
                  <a:cubicBezTo>
                    <a:pt x="3930" y="8747"/>
                    <a:pt x="3714" y="9016"/>
                    <a:pt x="3473" y="9286"/>
                  </a:cubicBezTo>
                  <a:cubicBezTo>
                    <a:pt x="2558" y="10362"/>
                    <a:pt x="1453" y="11359"/>
                    <a:pt x="700" y="12543"/>
                  </a:cubicBezTo>
                  <a:cubicBezTo>
                    <a:pt x="0" y="13620"/>
                    <a:pt x="1266" y="14130"/>
                    <a:pt x="2099" y="14346"/>
                  </a:cubicBezTo>
                  <a:cubicBezTo>
                    <a:pt x="4765" y="15073"/>
                    <a:pt x="9071" y="14399"/>
                    <a:pt x="10040" y="17306"/>
                  </a:cubicBezTo>
                  <a:cubicBezTo>
                    <a:pt x="10012" y="17629"/>
                    <a:pt x="9879" y="17926"/>
                    <a:pt x="9663" y="18221"/>
                  </a:cubicBezTo>
                  <a:cubicBezTo>
                    <a:pt x="9474" y="18490"/>
                    <a:pt x="9205" y="18760"/>
                    <a:pt x="8882" y="18975"/>
                  </a:cubicBezTo>
                  <a:cubicBezTo>
                    <a:pt x="6137" y="20779"/>
                    <a:pt x="3660" y="22502"/>
                    <a:pt x="1697" y="25004"/>
                  </a:cubicBezTo>
                  <a:cubicBezTo>
                    <a:pt x="1507" y="25219"/>
                    <a:pt x="1320" y="25488"/>
                    <a:pt x="1184" y="25785"/>
                  </a:cubicBezTo>
                  <a:cubicBezTo>
                    <a:pt x="700" y="26647"/>
                    <a:pt x="484" y="27616"/>
                    <a:pt x="1615" y="27992"/>
                  </a:cubicBezTo>
                  <a:cubicBezTo>
                    <a:pt x="3499" y="28718"/>
                    <a:pt x="5196" y="29715"/>
                    <a:pt x="6703" y="31033"/>
                  </a:cubicBezTo>
                  <a:cubicBezTo>
                    <a:pt x="6972" y="31248"/>
                    <a:pt x="7267" y="31463"/>
                    <a:pt x="7590" y="31679"/>
                  </a:cubicBezTo>
                  <a:cubicBezTo>
                    <a:pt x="8210" y="32083"/>
                    <a:pt x="8856" y="32432"/>
                    <a:pt x="9448" y="32837"/>
                  </a:cubicBezTo>
                  <a:cubicBezTo>
                    <a:pt x="10443" y="33455"/>
                    <a:pt x="10525" y="34585"/>
                    <a:pt x="9528" y="35285"/>
                  </a:cubicBezTo>
                  <a:cubicBezTo>
                    <a:pt x="7295" y="36820"/>
                    <a:pt x="5519" y="38758"/>
                    <a:pt x="4496" y="41181"/>
                  </a:cubicBezTo>
                  <a:cubicBezTo>
                    <a:pt x="4306" y="41504"/>
                    <a:pt x="4119" y="41827"/>
                    <a:pt x="3876" y="42150"/>
                  </a:cubicBezTo>
                  <a:cubicBezTo>
                    <a:pt x="3014" y="43388"/>
                    <a:pt x="1912" y="44572"/>
                    <a:pt x="1023" y="45864"/>
                  </a:cubicBezTo>
                  <a:cubicBezTo>
                    <a:pt x="700" y="46428"/>
                    <a:pt x="538" y="47128"/>
                    <a:pt x="1105" y="47533"/>
                  </a:cubicBezTo>
                  <a:cubicBezTo>
                    <a:pt x="2584" y="48609"/>
                    <a:pt x="4980" y="48878"/>
                    <a:pt x="5275" y="51031"/>
                  </a:cubicBezTo>
                  <a:cubicBezTo>
                    <a:pt x="5303" y="51434"/>
                    <a:pt x="5303" y="51865"/>
                    <a:pt x="5303" y="52242"/>
                  </a:cubicBezTo>
                  <a:lnTo>
                    <a:pt x="5303" y="55956"/>
                  </a:lnTo>
                  <a:lnTo>
                    <a:pt x="6567" y="55956"/>
                  </a:lnTo>
                  <a:lnTo>
                    <a:pt x="6567" y="52242"/>
                  </a:lnTo>
                  <a:lnTo>
                    <a:pt x="6567" y="51003"/>
                  </a:lnTo>
                  <a:cubicBezTo>
                    <a:pt x="6675" y="48663"/>
                    <a:pt x="4145" y="48125"/>
                    <a:pt x="2504" y="47235"/>
                  </a:cubicBezTo>
                  <a:cubicBezTo>
                    <a:pt x="1912" y="46887"/>
                    <a:pt x="1830" y="46133"/>
                    <a:pt x="2181" y="45541"/>
                  </a:cubicBezTo>
                  <a:cubicBezTo>
                    <a:pt x="2989" y="44249"/>
                    <a:pt x="4037" y="43144"/>
                    <a:pt x="4926" y="41934"/>
                  </a:cubicBezTo>
                  <a:cubicBezTo>
                    <a:pt x="5142" y="41637"/>
                    <a:pt x="5357" y="41342"/>
                    <a:pt x="5544" y="41019"/>
                  </a:cubicBezTo>
                  <a:cubicBezTo>
                    <a:pt x="6757" y="38435"/>
                    <a:pt x="8882" y="36551"/>
                    <a:pt x="11171" y="34855"/>
                  </a:cubicBezTo>
                  <a:cubicBezTo>
                    <a:pt x="11950" y="34262"/>
                    <a:pt x="11520" y="33375"/>
                    <a:pt x="10820" y="32837"/>
                  </a:cubicBezTo>
                  <a:cubicBezTo>
                    <a:pt x="10281" y="32406"/>
                    <a:pt x="9663" y="32002"/>
                    <a:pt x="9043" y="31599"/>
                  </a:cubicBezTo>
                  <a:cubicBezTo>
                    <a:pt x="8748" y="31384"/>
                    <a:pt x="8425" y="31168"/>
                    <a:pt x="8156" y="30953"/>
                  </a:cubicBezTo>
                  <a:cubicBezTo>
                    <a:pt x="6488" y="29500"/>
                    <a:pt x="4388" y="28531"/>
                    <a:pt x="2691" y="27211"/>
                  </a:cubicBezTo>
                  <a:cubicBezTo>
                    <a:pt x="1966" y="26647"/>
                    <a:pt x="1938" y="26027"/>
                    <a:pt x="2261" y="25381"/>
                  </a:cubicBezTo>
                  <a:cubicBezTo>
                    <a:pt x="2422" y="25058"/>
                    <a:pt x="2691" y="24735"/>
                    <a:pt x="2989" y="24412"/>
                  </a:cubicBezTo>
                  <a:cubicBezTo>
                    <a:pt x="5196" y="22179"/>
                    <a:pt x="7751" y="20618"/>
                    <a:pt x="10228" y="18706"/>
                  </a:cubicBezTo>
                  <a:cubicBezTo>
                    <a:pt x="10579" y="18411"/>
                    <a:pt x="11009" y="18006"/>
                    <a:pt x="11250" y="17575"/>
                  </a:cubicBezTo>
                  <a:cubicBezTo>
                    <a:pt x="11494" y="17145"/>
                    <a:pt x="11520" y="16688"/>
                    <a:pt x="11089" y="16283"/>
                  </a:cubicBezTo>
                  <a:cubicBezTo>
                    <a:pt x="8936" y="14589"/>
                    <a:pt x="6137" y="14615"/>
                    <a:pt x="3499" y="13969"/>
                  </a:cubicBezTo>
                  <a:cubicBezTo>
                    <a:pt x="2719" y="13728"/>
                    <a:pt x="1346" y="13430"/>
                    <a:pt x="1884" y="12436"/>
                  </a:cubicBezTo>
                  <a:cubicBezTo>
                    <a:pt x="2422" y="11413"/>
                    <a:pt x="3230" y="10552"/>
                    <a:pt x="4037" y="9690"/>
                  </a:cubicBezTo>
                  <a:cubicBezTo>
                    <a:pt x="4281" y="9393"/>
                    <a:pt x="4550" y="9124"/>
                    <a:pt x="4791" y="8829"/>
                  </a:cubicBezTo>
                  <a:cubicBezTo>
                    <a:pt x="6595" y="6407"/>
                    <a:pt x="8936" y="4441"/>
                    <a:pt x="11063" y="2342"/>
                  </a:cubicBezTo>
                  <a:cubicBezTo>
                    <a:pt x="11950" y="1454"/>
                    <a:pt x="10955" y="457"/>
                    <a:pt x="10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13"/>
            <p:cNvSpPr/>
            <p:nvPr/>
          </p:nvSpPr>
          <p:spPr>
            <a:xfrm rot="759989">
              <a:off x="9150846" y="-1283527"/>
              <a:ext cx="1712203" cy="7704089"/>
            </a:xfrm>
            <a:custGeom>
              <a:avLst/>
              <a:gdLst/>
              <a:ahLst/>
              <a:cxnLst/>
              <a:rect l="l" t="t" r="r" b="b"/>
              <a:pathLst>
                <a:path w="12436" h="55956" extrusionOk="0">
                  <a:moveTo>
                    <a:pt x="8803" y="1"/>
                  </a:moveTo>
                  <a:lnTo>
                    <a:pt x="8803" y="1"/>
                  </a:lnTo>
                  <a:cubicBezTo>
                    <a:pt x="9664" y="457"/>
                    <a:pt x="10659" y="1454"/>
                    <a:pt x="9772" y="2342"/>
                  </a:cubicBezTo>
                  <a:cubicBezTo>
                    <a:pt x="7645" y="4441"/>
                    <a:pt x="5304" y="6407"/>
                    <a:pt x="3474" y="8829"/>
                  </a:cubicBezTo>
                  <a:cubicBezTo>
                    <a:pt x="3231" y="9124"/>
                    <a:pt x="2962" y="9393"/>
                    <a:pt x="2692" y="9690"/>
                  </a:cubicBezTo>
                  <a:cubicBezTo>
                    <a:pt x="1913" y="10552"/>
                    <a:pt x="1106" y="11413"/>
                    <a:pt x="593" y="12436"/>
                  </a:cubicBezTo>
                  <a:cubicBezTo>
                    <a:pt x="1" y="13620"/>
                    <a:pt x="1831" y="13889"/>
                    <a:pt x="2692" y="14076"/>
                  </a:cubicBezTo>
                  <a:cubicBezTo>
                    <a:pt x="5197" y="14589"/>
                    <a:pt x="7806" y="14750"/>
                    <a:pt x="9798" y="16283"/>
                  </a:cubicBezTo>
                  <a:cubicBezTo>
                    <a:pt x="10067" y="16553"/>
                    <a:pt x="10175" y="16850"/>
                    <a:pt x="10149" y="17119"/>
                  </a:cubicBezTo>
                  <a:cubicBezTo>
                    <a:pt x="10095" y="17926"/>
                    <a:pt x="8965" y="18652"/>
                    <a:pt x="8237" y="19164"/>
                  </a:cubicBezTo>
                  <a:cubicBezTo>
                    <a:pt x="5922" y="20833"/>
                    <a:pt x="3689" y="22448"/>
                    <a:pt x="1698" y="24412"/>
                  </a:cubicBezTo>
                  <a:cubicBezTo>
                    <a:pt x="1400" y="24735"/>
                    <a:pt x="1131" y="25058"/>
                    <a:pt x="970" y="25381"/>
                  </a:cubicBezTo>
                  <a:cubicBezTo>
                    <a:pt x="647" y="26027"/>
                    <a:pt x="675" y="26647"/>
                    <a:pt x="1400" y="27211"/>
                  </a:cubicBezTo>
                  <a:cubicBezTo>
                    <a:pt x="3097" y="28531"/>
                    <a:pt x="5197" y="29500"/>
                    <a:pt x="6837" y="30979"/>
                  </a:cubicBezTo>
                  <a:lnTo>
                    <a:pt x="7727" y="31625"/>
                  </a:lnTo>
                  <a:cubicBezTo>
                    <a:pt x="8344" y="32030"/>
                    <a:pt x="8990" y="32406"/>
                    <a:pt x="9529" y="32837"/>
                  </a:cubicBezTo>
                  <a:cubicBezTo>
                    <a:pt x="10336" y="33401"/>
                    <a:pt x="10659" y="34398"/>
                    <a:pt x="9744" y="35016"/>
                  </a:cubicBezTo>
                  <a:cubicBezTo>
                    <a:pt x="7350" y="36631"/>
                    <a:pt x="5438" y="38489"/>
                    <a:pt x="4253" y="41019"/>
                  </a:cubicBezTo>
                  <a:cubicBezTo>
                    <a:pt x="4066" y="41342"/>
                    <a:pt x="3851" y="41637"/>
                    <a:pt x="3635" y="41934"/>
                  </a:cubicBezTo>
                  <a:cubicBezTo>
                    <a:pt x="2746" y="43144"/>
                    <a:pt x="1698" y="44249"/>
                    <a:pt x="890" y="45541"/>
                  </a:cubicBezTo>
                  <a:cubicBezTo>
                    <a:pt x="539" y="46133"/>
                    <a:pt x="621" y="46887"/>
                    <a:pt x="1213" y="47235"/>
                  </a:cubicBezTo>
                  <a:cubicBezTo>
                    <a:pt x="2854" y="48125"/>
                    <a:pt x="5384" y="48663"/>
                    <a:pt x="5276" y="51003"/>
                  </a:cubicBezTo>
                  <a:lnTo>
                    <a:pt x="5276" y="52242"/>
                  </a:lnTo>
                  <a:lnTo>
                    <a:pt x="5276" y="55956"/>
                  </a:lnTo>
                  <a:lnTo>
                    <a:pt x="6542" y="55956"/>
                  </a:lnTo>
                  <a:lnTo>
                    <a:pt x="6542" y="52242"/>
                  </a:lnTo>
                  <a:lnTo>
                    <a:pt x="6542" y="51003"/>
                  </a:lnTo>
                  <a:cubicBezTo>
                    <a:pt x="6999" y="48420"/>
                    <a:pt x="4200" y="47612"/>
                    <a:pt x="2397" y="46671"/>
                  </a:cubicBezTo>
                  <a:cubicBezTo>
                    <a:pt x="1400" y="46133"/>
                    <a:pt x="2100" y="44975"/>
                    <a:pt x="2585" y="44303"/>
                  </a:cubicBezTo>
                  <a:cubicBezTo>
                    <a:pt x="3338" y="43306"/>
                    <a:pt x="4228" y="42365"/>
                    <a:pt x="4981" y="41342"/>
                  </a:cubicBezTo>
                  <a:cubicBezTo>
                    <a:pt x="5250" y="40991"/>
                    <a:pt x="5492" y="40668"/>
                    <a:pt x="5681" y="40291"/>
                  </a:cubicBezTo>
                  <a:cubicBezTo>
                    <a:pt x="6837" y="37897"/>
                    <a:pt x="9206" y="36551"/>
                    <a:pt x="11036" y="34801"/>
                  </a:cubicBezTo>
                  <a:cubicBezTo>
                    <a:pt x="12436" y="33455"/>
                    <a:pt x="10310" y="32406"/>
                    <a:pt x="8911" y="31437"/>
                  </a:cubicBezTo>
                  <a:cubicBezTo>
                    <a:pt x="8642" y="31248"/>
                    <a:pt x="8372" y="31061"/>
                    <a:pt x="8183" y="30871"/>
                  </a:cubicBezTo>
                  <a:cubicBezTo>
                    <a:pt x="6650" y="29500"/>
                    <a:pt x="5089" y="28072"/>
                    <a:pt x="3123" y="27346"/>
                  </a:cubicBezTo>
                  <a:cubicBezTo>
                    <a:pt x="1831" y="26888"/>
                    <a:pt x="1590" y="25570"/>
                    <a:pt x="2477" y="24519"/>
                  </a:cubicBezTo>
                  <a:lnTo>
                    <a:pt x="3259" y="23740"/>
                  </a:lnTo>
                  <a:cubicBezTo>
                    <a:pt x="5358" y="21963"/>
                    <a:pt x="7591" y="20428"/>
                    <a:pt x="9852" y="18760"/>
                  </a:cubicBezTo>
                  <a:cubicBezTo>
                    <a:pt x="10444" y="18329"/>
                    <a:pt x="11413" y="17737"/>
                    <a:pt x="11441" y="17011"/>
                  </a:cubicBezTo>
                  <a:cubicBezTo>
                    <a:pt x="11467" y="16768"/>
                    <a:pt x="11387" y="16499"/>
                    <a:pt x="11144" y="16230"/>
                  </a:cubicBezTo>
                  <a:cubicBezTo>
                    <a:pt x="8803" y="14130"/>
                    <a:pt x="5438" y="14266"/>
                    <a:pt x="2559" y="13323"/>
                  </a:cubicBezTo>
                  <a:cubicBezTo>
                    <a:pt x="1562" y="13000"/>
                    <a:pt x="1670" y="12059"/>
                    <a:pt x="2208" y="11359"/>
                  </a:cubicBezTo>
                  <a:cubicBezTo>
                    <a:pt x="2800" y="10577"/>
                    <a:pt x="3528" y="9852"/>
                    <a:pt x="4253" y="9098"/>
                  </a:cubicBezTo>
                  <a:cubicBezTo>
                    <a:pt x="4497" y="8855"/>
                    <a:pt x="4712" y="8614"/>
                    <a:pt x="4927" y="8345"/>
                  </a:cubicBezTo>
                  <a:cubicBezTo>
                    <a:pt x="6622" y="6407"/>
                    <a:pt x="8157" y="4495"/>
                    <a:pt x="10336" y="2987"/>
                  </a:cubicBezTo>
                  <a:cubicBezTo>
                    <a:pt x="11467" y="2180"/>
                    <a:pt x="11736" y="673"/>
                    <a:pt x="10364" y="55"/>
                  </a:cubicBezTo>
                  <a:cubicBezTo>
                    <a:pt x="10364" y="55"/>
                    <a:pt x="9987" y="27"/>
                    <a:pt x="9583" y="27"/>
                  </a:cubicBezTo>
                  <a:cubicBezTo>
                    <a:pt x="9511" y="35"/>
                    <a:pt x="9438" y="38"/>
                    <a:pt x="9362" y="38"/>
                  </a:cubicBezTo>
                  <a:cubicBezTo>
                    <a:pt x="9182" y="38"/>
                    <a:pt x="8993" y="19"/>
                    <a:pt x="8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13"/>
            <p:cNvSpPr/>
            <p:nvPr/>
          </p:nvSpPr>
          <p:spPr>
            <a:xfrm rot="759989">
              <a:off x="9342853" y="-1242022"/>
              <a:ext cx="1630558" cy="7696654"/>
            </a:xfrm>
            <a:custGeom>
              <a:avLst/>
              <a:gdLst/>
              <a:ahLst/>
              <a:cxnLst/>
              <a:rect l="l" t="t" r="r" b="b"/>
              <a:pathLst>
                <a:path w="11843" h="55902" extrusionOk="0">
                  <a:moveTo>
                    <a:pt x="8936" y="1"/>
                  </a:moveTo>
                  <a:lnTo>
                    <a:pt x="8936" y="1"/>
                  </a:lnTo>
                  <a:cubicBezTo>
                    <a:pt x="9528" y="403"/>
                    <a:pt x="10308" y="1157"/>
                    <a:pt x="9797" y="1803"/>
                  </a:cubicBezTo>
                  <a:cubicBezTo>
                    <a:pt x="7806" y="4118"/>
                    <a:pt x="5355" y="5894"/>
                    <a:pt x="3499" y="8291"/>
                  </a:cubicBezTo>
                  <a:cubicBezTo>
                    <a:pt x="3284" y="8560"/>
                    <a:pt x="3069" y="8801"/>
                    <a:pt x="2825" y="9044"/>
                  </a:cubicBezTo>
                  <a:cubicBezTo>
                    <a:pt x="2100" y="9798"/>
                    <a:pt x="1372" y="10523"/>
                    <a:pt x="780" y="11305"/>
                  </a:cubicBezTo>
                  <a:cubicBezTo>
                    <a:pt x="242" y="12005"/>
                    <a:pt x="134" y="12946"/>
                    <a:pt x="1131" y="13269"/>
                  </a:cubicBezTo>
                  <a:cubicBezTo>
                    <a:pt x="4010" y="14212"/>
                    <a:pt x="7375" y="14076"/>
                    <a:pt x="9716" y="16176"/>
                  </a:cubicBezTo>
                  <a:cubicBezTo>
                    <a:pt x="9959" y="16445"/>
                    <a:pt x="10039" y="16714"/>
                    <a:pt x="10013" y="16957"/>
                  </a:cubicBezTo>
                  <a:cubicBezTo>
                    <a:pt x="9985" y="17683"/>
                    <a:pt x="9016" y="18275"/>
                    <a:pt x="8424" y="18706"/>
                  </a:cubicBezTo>
                  <a:cubicBezTo>
                    <a:pt x="6191" y="20402"/>
                    <a:pt x="3930" y="21828"/>
                    <a:pt x="1831" y="23686"/>
                  </a:cubicBezTo>
                  <a:cubicBezTo>
                    <a:pt x="1562" y="23955"/>
                    <a:pt x="1318" y="24224"/>
                    <a:pt x="1077" y="24519"/>
                  </a:cubicBezTo>
                  <a:cubicBezTo>
                    <a:pt x="618" y="25139"/>
                    <a:pt x="0" y="26216"/>
                    <a:pt x="862" y="26754"/>
                  </a:cubicBezTo>
                  <a:cubicBezTo>
                    <a:pt x="2879" y="27938"/>
                    <a:pt x="4871" y="28933"/>
                    <a:pt x="6540" y="30630"/>
                  </a:cubicBezTo>
                  <a:cubicBezTo>
                    <a:pt x="6783" y="30845"/>
                    <a:pt x="7024" y="31033"/>
                    <a:pt x="7293" y="31222"/>
                  </a:cubicBezTo>
                  <a:cubicBezTo>
                    <a:pt x="7806" y="31599"/>
                    <a:pt x="8370" y="31948"/>
                    <a:pt x="8882" y="32324"/>
                  </a:cubicBezTo>
                  <a:cubicBezTo>
                    <a:pt x="9690" y="32891"/>
                    <a:pt x="10792" y="33993"/>
                    <a:pt x="9690" y="34801"/>
                  </a:cubicBezTo>
                  <a:cubicBezTo>
                    <a:pt x="7537" y="36415"/>
                    <a:pt x="5383" y="37951"/>
                    <a:pt x="4199" y="40373"/>
                  </a:cubicBezTo>
                  <a:cubicBezTo>
                    <a:pt x="4010" y="40696"/>
                    <a:pt x="3822" y="40991"/>
                    <a:pt x="3607" y="41260"/>
                  </a:cubicBezTo>
                  <a:cubicBezTo>
                    <a:pt x="2556" y="42660"/>
                    <a:pt x="1239" y="43818"/>
                    <a:pt x="511" y="45459"/>
                  </a:cubicBezTo>
                  <a:cubicBezTo>
                    <a:pt x="242" y="46105"/>
                    <a:pt x="862" y="46725"/>
                    <a:pt x="1454" y="46940"/>
                  </a:cubicBezTo>
                  <a:cubicBezTo>
                    <a:pt x="3310" y="47558"/>
                    <a:pt x="5571" y="48689"/>
                    <a:pt x="5114" y="50949"/>
                  </a:cubicBezTo>
                  <a:lnTo>
                    <a:pt x="5114" y="52188"/>
                  </a:lnTo>
                  <a:lnTo>
                    <a:pt x="5114" y="55902"/>
                  </a:lnTo>
                  <a:lnTo>
                    <a:pt x="6378" y="55902"/>
                  </a:lnTo>
                  <a:lnTo>
                    <a:pt x="6378" y="50949"/>
                  </a:lnTo>
                  <a:lnTo>
                    <a:pt x="6378" y="49578"/>
                  </a:lnTo>
                  <a:cubicBezTo>
                    <a:pt x="6163" y="47263"/>
                    <a:pt x="3041" y="47451"/>
                    <a:pt x="2154" y="45864"/>
                  </a:cubicBezTo>
                  <a:cubicBezTo>
                    <a:pt x="1157" y="44167"/>
                    <a:pt x="3176" y="42714"/>
                    <a:pt x="4656" y="41073"/>
                  </a:cubicBezTo>
                  <a:cubicBezTo>
                    <a:pt x="4899" y="40804"/>
                    <a:pt x="5140" y="40535"/>
                    <a:pt x="5330" y="40265"/>
                  </a:cubicBezTo>
                  <a:cubicBezTo>
                    <a:pt x="6460" y="38192"/>
                    <a:pt x="8262" y="36605"/>
                    <a:pt x="10336" y="35393"/>
                  </a:cubicBezTo>
                  <a:cubicBezTo>
                    <a:pt x="11061" y="34962"/>
                    <a:pt x="11843" y="34047"/>
                    <a:pt x="11115" y="33240"/>
                  </a:cubicBezTo>
                  <a:cubicBezTo>
                    <a:pt x="10497" y="32540"/>
                    <a:pt x="9636" y="31948"/>
                    <a:pt x="8829" y="31330"/>
                  </a:cubicBezTo>
                  <a:cubicBezTo>
                    <a:pt x="8559" y="31114"/>
                    <a:pt x="8316" y="30925"/>
                    <a:pt x="8047" y="30710"/>
                  </a:cubicBezTo>
                  <a:cubicBezTo>
                    <a:pt x="6271" y="29015"/>
                    <a:pt x="4010" y="27964"/>
                    <a:pt x="2261" y="26403"/>
                  </a:cubicBezTo>
                  <a:cubicBezTo>
                    <a:pt x="1587" y="25785"/>
                    <a:pt x="1615" y="25139"/>
                    <a:pt x="1992" y="24519"/>
                  </a:cubicBezTo>
                  <a:cubicBezTo>
                    <a:pt x="2179" y="24224"/>
                    <a:pt x="2449" y="23901"/>
                    <a:pt x="2772" y="23604"/>
                  </a:cubicBezTo>
                  <a:cubicBezTo>
                    <a:pt x="5383" y="21210"/>
                    <a:pt x="8908" y="19836"/>
                    <a:pt x="11251" y="17252"/>
                  </a:cubicBezTo>
                  <a:cubicBezTo>
                    <a:pt x="11466" y="17037"/>
                    <a:pt x="11384" y="16742"/>
                    <a:pt x="11223" y="16473"/>
                  </a:cubicBezTo>
                  <a:cubicBezTo>
                    <a:pt x="11061" y="16204"/>
                    <a:pt x="10792" y="15960"/>
                    <a:pt x="10605" y="15773"/>
                  </a:cubicBezTo>
                  <a:cubicBezTo>
                    <a:pt x="9421" y="14804"/>
                    <a:pt x="7832" y="14453"/>
                    <a:pt x="6432" y="13943"/>
                  </a:cubicBezTo>
                  <a:cubicBezTo>
                    <a:pt x="4845" y="13376"/>
                    <a:pt x="1723" y="13646"/>
                    <a:pt x="1803" y="11951"/>
                  </a:cubicBezTo>
                  <a:cubicBezTo>
                    <a:pt x="1885" y="10551"/>
                    <a:pt x="2961" y="9608"/>
                    <a:pt x="4064" y="8560"/>
                  </a:cubicBezTo>
                  <a:cubicBezTo>
                    <a:pt x="4333" y="8316"/>
                    <a:pt x="4602" y="8047"/>
                    <a:pt x="4871" y="7778"/>
                  </a:cubicBezTo>
                  <a:cubicBezTo>
                    <a:pt x="6701" y="5384"/>
                    <a:pt x="9582" y="3902"/>
                    <a:pt x="11197" y="1265"/>
                  </a:cubicBezTo>
                  <a:cubicBezTo>
                    <a:pt x="11466" y="862"/>
                    <a:pt x="10792" y="431"/>
                    <a:pt x="10469" y="80"/>
                  </a:cubicBezTo>
                  <a:lnTo>
                    <a:pt x="8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13"/>
            <p:cNvSpPr/>
            <p:nvPr/>
          </p:nvSpPr>
          <p:spPr>
            <a:xfrm rot="759989">
              <a:off x="9518426" y="-1188904"/>
              <a:ext cx="1652863" cy="7685639"/>
            </a:xfrm>
            <a:custGeom>
              <a:avLst/>
              <a:gdLst/>
              <a:ahLst/>
              <a:cxnLst/>
              <a:rect l="l" t="t" r="r" b="b"/>
              <a:pathLst>
                <a:path w="12005" h="55822" extrusionOk="0">
                  <a:moveTo>
                    <a:pt x="9151" y="0"/>
                  </a:moveTo>
                  <a:lnTo>
                    <a:pt x="9151" y="0"/>
                  </a:lnTo>
                  <a:cubicBezTo>
                    <a:pt x="9718" y="431"/>
                    <a:pt x="10256" y="1185"/>
                    <a:pt x="9664" y="1777"/>
                  </a:cubicBezTo>
                  <a:cubicBezTo>
                    <a:pt x="7590" y="3850"/>
                    <a:pt x="5250" y="5573"/>
                    <a:pt x="3445" y="7888"/>
                  </a:cubicBezTo>
                  <a:cubicBezTo>
                    <a:pt x="3230" y="8129"/>
                    <a:pt x="2989" y="8372"/>
                    <a:pt x="2774" y="8613"/>
                  </a:cubicBezTo>
                  <a:cubicBezTo>
                    <a:pt x="2100" y="9313"/>
                    <a:pt x="1374" y="10013"/>
                    <a:pt x="754" y="10766"/>
                  </a:cubicBezTo>
                  <a:cubicBezTo>
                    <a:pt x="216" y="11466"/>
                    <a:pt x="0" y="12463"/>
                    <a:pt x="1023" y="12786"/>
                  </a:cubicBezTo>
                  <a:cubicBezTo>
                    <a:pt x="3796" y="13809"/>
                    <a:pt x="6918" y="13917"/>
                    <a:pt x="9287" y="15693"/>
                  </a:cubicBezTo>
                  <a:cubicBezTo>
                    <a:pt x="9556" y="15908"/>
                    <a:pt x="9851" y="16231"/>
                    <a:pt x="9987" y="16580"/>
                  </a:cubicBezTo>
                  <a:cubicBezTo>
                    <a:pt x="10120" y="16903"/>
                    <a:pt x="10094" y="17254"/>
                    <a:pt x="9743" y="17523"/>
                  </a:cubicBezTo>
                  <a:cubicBezTo>
                    <a:pt x="7188" y="19702"/>
                    <a:pt x="4065" y="21209"/>
                    <a:pt x="1561" y="23498"/>
                  </a:cubicBezTo>
                  <a:cubicBezTo>
                    <a:pt x="1266" y="23793"/>
                    <a:pt x="969" y="24090"/>
                    <a:pt x="728" y="24385"/>
                  </a:cubicBezTo>
                  <a:cubicBezTo>
                    <a:pt x="190" y="25005"/>
                    <a:pt x="28" y="25946"/>
                    <a:pt x="836" y="26431"/>
                  </a:cubicBezTo>
                  <a:cubicBezTo>
                    <a:pt x="2827" y="27589"/>
                    <a:pt x="4765" y="28745"/>
                    <a:pt x="6352" y="30360"/>
                  </a:cubicBezTo>
                  <a:cubicBezTo>
                    <a:pt x="6567" y="30550"/>
                    <a:pt x="6783" y="30737"/>
                    <a:pt x="7026" y="30899"/>
                  </a:cubicBezTo>
                  <a:cubicBezTo>
                    <a:pt x="8156" y="31760"/>
                    <a:pt x="9582" y="32352"/>
                    <a:pt x="10013" y="33780"/>
                  </a:cubicBezTo>
                  <a:cubicBezTo>
                    <a:pt x="10256" y="34451"/>
                    <a:pt x="9528" y="34964"/>
                    <a:pt x="8990" y="35259"/>
                  </a:cubicBezTo>
                  <a:cubicBezTo>
                    <a:pt x="6998" y="36497"/>
                    <a:pt x="5329" y="38004"/>
                    <a:pt x="4091" y="39942"/>
                  </a:cubicBezTo>
                  <a:cubicBezTo>
                    <a:pt x="3904" y="40265"/>
                    <a:pt x="3661" y="40562"/>
                    <a:pt x="3445" y="40885"/>
                  </a:cubicBezTo>
                  <a:cubicBezTo>
                    <a:pt x="2504" y="42095"/>
                    <a:pt x="1346" y="43226"/>
                    <a:pt x="567" y="44518"/>
                  </a:cubicBezTo>
                  <a:cubicBezTo>
                    <a:pt x="351" y="44976"/>
                    <a:pt x="190" y="45594"/>
                    <a:pt x="646" y="45917"/>
                  </a:cubicBezTo>
                  <a:cubicBezTo>
                    <a:pt x="2153" y="47101"/>
                    <a:pt x="4845" y="47183"/>
                    <a:pt x="5060" y="49498"/>
                  </a:cubicBezTo>
                  <a:lnTo>
                    <a:pt x="5060" y="50869"/>
                  </a:lnTo>
                  <a:lnTo>
                    <a:pt x="5060" y="55822"/>
                  </a:lnTo>
                  <a:lnTo>
                    <a:pt x="6326" y="55822"/>
                  </a:lnTo>
                  <a:lnTo>
                    <a:pt x="6326" y="50869"/>
                  </a:lnTo>
                  <a:lnTo>
                    <a:pt x="6326" y="49498"/>
                  </a:lnTo>
                  <a:cubicBezTo>
                    <a:pt x="6380" y="48637"/>
                    <a:pt x="5975" y="47801"/>
                    <a:pt x="5304" y="47263"/>
                  </a:cubicBezTo>
                  <a:cubicBezTo>
                    <a:pt x="4091" y="46294"/>
                    <a:pt x="646" y="46132"/>
                    <a:pt x="1912" y="44033"/>
                  </a:cubicBezTo>
                  <a:cubicBezTo>
                    <a:pt x="2638" y="42769"/>
                    <a:pt x="3742" y="41746"/>
                    <a:pt x="4658" y="40616"/>
                  </a:cubicBezTo>
                  <a:cubicBezTo>
                    <a:pt x="4899" y="40319"/>
                    <a:pt x="5114" y="40050"/>
                    <a:pt x="5304" y="39755"/>
                  </a:cubicBezTo>
                  <a:cubicBezTo>
                    <a:pt x="6595" y="37412"/>
                    <a:pt x="9395" y="36525"/>
                    <a:pt x="10902" y="34505"/>
                  </a:cubicBezTo>
                  <a:cubicBezTo>
                    <a:pt x="12004" y="33026"/>
                    <a:pt x="9743" y="32003"/>
                    <a:pt x="8318" y="30927"/>
                  </a:cubicBezTo>
                  <a:cubicBezTo>
                    <a:pt x="8049" y="30711"/>
                    <a:pt x="7780" y="30496"/>
                    <a:pt x="7590" y="30281"/>
                  </a:cubicBezTo>
                  <a:cubicBezTo>
                    <a:pt x="5975" y="28343"/>
                    <a:pt x="3635" y="27400"/>
                    <a:pt x="1723" y="25785"/>
                  </a:cubicBezTo>
                  <a:cubicBezTo>
                    <a:pt x="1346" y="25462"/>
                    <a:pt x="1374" y="24977"/>
                    <a:pt x="1643" y="24547"/>
                  </a:cubicBezTo>
                  <a:cubicBezTo>
                    <a:pt x="1830" y="24278"/>
                    <a:pt x="2046" y="24036"/>
                    <a:pt x="2261" y="23793"/>
                  </a:cubicBezTo>
                  <a:cubicBezTo>
                    <a:pt x="4791" y="21317"/>
                    <a:pt x="8318" y="20025"/>
                    <a:pt x="10794" y="17631"/>
                  </a:cubicBezTo>
                  <a:cubicBezTo>
                    <a:pt x="11332" y="17118"/>
                    <a:pt x="11279" y="16634"/>
                    <a:pt x="10928" y="16149"/>
                  </a:cubicBezTo>
                  <a:cubicBezTo>
                    <a:pt x="10766" y="15908"/>
                    <a:pt x="10525" y="15665"/>
                    <a:pt x="10228" y="15424"/>
                  </a:cubicBezTo>
                  <a:cubicBezTo>
                    <a:pt x="7941" y="13863"/>
                    <a:pt x="5142" y="13458"/>
                    <a:pt x="2504" y="12571"/>
                  </a:cubicBezTo>
                  <a:cubicBezTo>
                    <a:pt x="1615" y="12302"/>
                    <a:pt x="1266" y="11412"/>
                    <a:pt x="1830" y="10687"/>
                  </a:cubicBezTo>
                  <a:cubicBezTo>
                    <a:pt x="2423" y="9905"/>
                    <a:pt x="3122" y="9205"/>
                    <a:pt x="3796" y="8506"/>
                  </a:cubicBezTo>
                  <a:cubicBezTo>
                    <a:pt x="4037" y="8290"/>
                    <a:pt x="4253" y="8049"/>
                    <a:pt x="4468" y="7806"/>
                  </a:cubicBezTo>
                  <a:cubicBezTo>
                    <a:pt x="6191" y="5734"/>
                    <a:pt x="8128" y="4012"/>
                    <a:pt x="10335" y="2423"/>
                  </a:cubicBezTo>
                  <a:cubicBezTo>
                    <a:pt x="11143" y="1859"/>
                    <a:pt x="11602" y="782"/>
                    <a:pt x="10658" y="82"/>
                  </a:cubicBezTo>
                  <a:lnTo>
                    <a:pt x="9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13"/>
            <p:cNvSpPr/>
            <p:nvPr/>
          </p:nvSpPr>
          <p:spPr>
            <a:xfrm rot="759989">
              <a:off x="9680679" y="-1147273"/>
              <a:ext cx="1597102" cy="7674350"/>
            </a:xfrm>
            <a:custGeom>
              <a:avLst/>
              <a:gdLst/>
              <a:ahLst/>
              <a:cxnLst/>
              <a:rect l="l" t="t" r="r" b="b"/>
              <a:pathLst>
                <a:path w="11600" h="55740" extrusionOk="0">
                  <a:moveTo>
                    <a:pt x="9446" y="0"/>
                  </a:moveTo>
                  <a:cubicBezTo>
                    <a:pt x="10390" y="700"/>
                    <a:pt x="9931" y="1777"/>
                    <a:pt x="9123" y="2341"/>
                  </a:cubicBezTo>
                  <a:cubicBezTo>
                    <a:pt x="6998" y="3848"/>
                    <a:pt x="5194" y="5491"/>
                    <a:pt x="3553" y="7375"/>
                  </a:cubicBezTo>
                  <a:cubicBezTo>
                    <a:pt x="3310" y="7670"/>
                    <a:pt x="3041" y="7967"/>
                    <a:pt x="2772" y="8236"/>
                  </a:cubicBezTo>
                  <a:cubicBezTo>
                    <a:pt x="2261" y="8800"/>
                    <a:pt x="1695" y="9313"/>
                    <a:pt x="1211" y="9877"/>
                  </a:cubicBezTo>
                  <a:cubicBezTo>
                    <a:pt x="862" y="10308"/>
                    <a:pt x="431" y="10712"/>
                    <a:pt x="323" y="11305"/>
                  </a:cubicBezTo>
                  <a:cubicBezTo>
                    <a:pt x="216" y="11950"/>
                    <a:pt x="754" y="12245"/>
                    <a:pt x="1292" y="12489"/>
                  </a:cubicBezTo>
                  <a:cubicBezTo>
                    <a:pt x="3930" y="13512"/>
                    <a:pt x="6970" y="13645"/>
                    <a:pt x="9177" y="15475"/>
                  </a:cubicBezTo>
                  <a:cubicBezTo>
                    <a:pt x="9393" y="15691"/>
                    <a:pt x="9582" y="15906"/>
                    <a:pt x="9744" y="16149"/>
                  </a:cubicBezTo>
                  <a:cubicBezTo>
                    <a:pt x="9905" y="16390"/>
                    <a:pt x="10013" y="16659"/>
                    <a:pt x="10120" y="16929"/>
                  </a:cubicBezTo>
                  <a:cubicBezTo>
                    <a:pt x="10228" y="17359"/>
                    <a:pt x="9851" y="17736"/>
                    <a:pt x="9474" y="17979"/>
                  </a:cubicBezTo>
                  <a:cubicBezTo>
                    <a:pt x="6460" y="19756"/>
                    <a:pt x="3499" y="21317"/>
                    <a:pt x="1049" y="23711"/>
                  </a:cubicBezTo>
                  <a:cubicBezTo>
                    <a:pt x="834" y="23954"/>
                    <a:pt x="618" y="24196"/>
                    <a:pt x="431" y="24465"/>
                  </a:cubicBezTo>
                  <a:cubicBezTo>
                    <a:pt x="162" y="24895"/>
                    <a:pt x="134" y="25380"/>
                    <a:pt x="511" y="25703"/>
                  </a:cubicBezTo>
                  <a:cubicBezTo>
                    <a:pt x="2287" y="27238"/>
                    <a:pt x="4548" y="28125"/>
                    <a:pt x="6137" y="29902"/>
                  </a:cubicBezTo>
                  <a:cubicBezTo>
                    <a:pt x="6406" y="30145"/>
                    <a:pt x="6647" y="30386"/>
                    <a:pt x="6916" y="30601"/>
                  </a:cubicBezTo>
                  <a:cubicBezTo>
                    <a:pt x="7967" y="31491"/>
                    <a:pt x="9231" y="32270"/>
                    <a:pt x="10013" y="33428"/>
                  </a:cubicBezTo>
                  <a:cubicBezTo>
                    <a:pt x="10228" y="33805"/>
                    <a:pt x="10200" y="34236"/>
                    <a:pt x="9851" y="34505"/>
                  </a:cubicBezTo>
                  <a:cubicBezTo>
                    <a:pt x="7967" y="36146"/>
                    <a:pt x="5625" y="37250"/>
                    <a:pt x="4279" y="39404"/>
                  </a:cubicBezTo>
                  <a:cubicBezTo>
                    <a:pt x="4092" y="39699"/>
                    <a:pt x="3902" y="39942"/>
                    <a:pt x="3687" y="40211"/>
                  </a:cubicBezTo>
                  <a:cubicBezTo>
                    <a:pt x="2879" y="41234"/>
                    <a:pt x="1884" y="42175"/>
                    <a:pt x="1131" y="43225"/>
                  </a:cubicBezTo>
                  <a:cubicBezTo>
                    <a:pt x="700" y="43790"/>
                    <a:pt x="0" y="44571"/>
                    <a:pt x="539" y="45243"/>
                  </a:cubicBezTo>
                  <a:cubicBezTo>
                    <a:pt x="1426" y="46373"/>
                    <a:pt x="2961" y="46373"/>
                    <a:pt x="4092" y="47181"/>
                  </a:cubicBezTo>
                  <a:cubicBezTo>
                    <a:pt x="4817" y="47747"/>
                    <a:pt x="5168" y="48555"/>
                    <a:pt x="5114" y="49416"/>
                  </a:cubicBezTo>
                  <a:lnTo>
                    <a:pt x="5114" y="50787"/>
                  </a:lnTo>
                  <a:lnTo>
                    <a:pt x="5114" y="55740"/>
                  </a:lnTo>
                  <a:lnTo>
                    <a:pt x="6378" y="55740"/>
                  </a:lnTo>
                  <a:lnTo>
                    <a:pt x="6378" y="49416"/>
                  </a:lnTo>
                  <a:lnTo>
                    <a:pt x="6378" y="48662"/>
                  </a:lnTo>
                  <a:cubicBezTo>
                    <a:pt x="6109" y="46455"/>
                    <a:pt x="3553" y="46240"/>
                    <a:pt x="1964" y="45135"/>
                  </a:cubicBezTo>
                  <a:cubicBezTo>
                    <a:pt x="1426" y="44759"/>
                    <a:pt x="1508" y="44141"/>
                    <a:pt x="1777" y="43628"/>
                  </a:cubicBezTo>
                  <a:cubicBezTo>
                    <a:pt x="2502" y="42418"/>
                    <a:pt x="3661" y="41421"/>
                    <a:pt x="4630" y="40373"/>
                  </a:cubicBezTo>
                  <a:cubicBezTo>
                    <a:pt x="4845" y="40103"/>
                    <a:pt x="5086" y="39834"/>
                    <a:pt x="5302" y="39537"/>
                  </a:cubicBezTo>
                  <a:cubicBezTo>
                    <a:pt x="6647" y="37599"/>
                    <a:pt x="8531" y="36335"/>
                    <a:pt x="10605" y="35123"/>
                  </a:cubicBezTo>
                  <a:cubicBezTo>
                    <a:pt x="11330" y="34692"/>
                    <a:pt x="11492" y="33777"/>
                    <a:pt x="10928" y="33106"/>
                  </a:cubicBezTo>
                  <a:cubicBezTo>
                    <a:pt x="10200" y="32270"/>
                    <a:pt x="9205" y="31598"/>
                    <a:pt x="8344" y="30845"/>
                  </a:cubicBezTo>
                  <a:cubicBezTo>
                    <a:pt x="8047" y="30601"/>
                    <a:pt x="7778" y="30332"/>
                    <a:pt x="7537" y="30063"/>
                  </a:cubicBezTo>
                  <a:cubicBezTo>
                    <a:pt x="5922" y="28046"/>
                    <a:pt x="3553" y="27049"/>
                    <a:pt x="1669" y="25380"/>
                  </a:cubicBezTo>
                  <a:cubicBezTo>
                    <a:pt x="1211" y="25003"/>
                    <a:pt x="1508" y="24385"/>
                    <a:pt x="1857" y="24062"/>
                  </a:cubicBezTo>
                  <a:cubicBezTo>
                    <a:pt x="2126" y="23739"/>
                    <a:pt x="2395" y="23442"/>
                    <a:pt x="2718" y="23147"/>
                  </a:cubicBezTo>
                  <a:cubicBezTo>
                    <a:pt x="5032" y="20940"/>
                    <a:pt x="7885" y="19566"/>
                    <a:pt x="10738" y="18087"/>
                  </a:cubicBezTo>
                  <a:cubicBezTo>
                    <a:pt x="11197" y="17872"/>
                    <a:pt x="11600" y="17280"/>
                    <a:pt x="11305" y="16741"/>
                  </a:cubicBezTo>
                  <a:cubicBezTo>
                    <a:pt x="11115" y="16444"/>
                    <a:pt x="10928" y="16175"/>
                    <a:pt x="10713" y="15934"/>
                  </a:cubicBezTo>
                  <a:cubicBezTo>
                    <a:pt x="10497" y="15691"/>
                    <a:pt x="10254" y="15449"/>
                    <a:pt x="10013" y="15234"/>
                  </a:cubicBezTo>
                  <a:cubicBezTo>
                    <a:pt x="7913" y="13512"/>
                    <a:pt x="5248" y="13135"/>
                    <a:pt x="2746" y="12245"/>
                  </a:cubicBezTo>
                  <a:cubicBezTo>
                    <a:pt x="1831" y="11950"/>
                    <a:pt x="1239" y="11061"/>
                    <a:pt x="1938" y="10228"/>
                  </a:cubicBezTo>
                  <a:cubicBezTo>
                    <a:pt x="2369" y="9662"/>
                    <a:pt x="2907" y="9123"/>
                    <a:pt x="3418" y="8585"/>
                  </a:cubicBezTo>
                  <a:lnTo>
                    <a:pt x="4225" y="7778"/>
                  </a:lnTo>
                  <a:cubicBezTo>
                    <a:pt x="6109" y="5329"/>
                    <a:pt x="8962" y="3876"/>
                    <a:pt x="10954" y="1508"/>
                  </a:cubicBezTo>
                  <a:cubicBezTo>
                    <a:pt x="11223" y="1157"/>
                    <a:pt x="11197" y="511"/>
                    <a:pt x="10900" y="54"/>
                  </a:cubicBezTo>
                  <a:lnTo>
                    <a:pt x="9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5" name="Google Shape;345;p13"/>
          <p:cNvGrpSpPr/>
          <p:nvPr/>
        </p:nvGrpSpPr>
        <p:grpSpPr>
          <a:xfrm>
            <a:off x="-3574778" y="-3740360"/>
            <a:ext cx="7409681" cy="8240889"/>
            <a:chOff x="-3574778" y="-3740360"/>
            <a:chExt cx="7409681" cy="8240889"/>
          </a:xfrm>
        </p:grpSpPr>
        <p:sp>
          <p:nvSpPr>
            <p:cNvPr id="346" name="Google Shape;346;p13"/>
            <p:cNvSpPr/>
            <p:nvPr/>
          </p:nvSpPr>
          <p:spPr>
            <a:xfrm rot="-8583677">
              <a:off x="135250" y="-2869227"/>
              <a:ext cx="1549082" cy="7674505"/>
            </a:xfrm>
            <a:custGeom>
              <a:avLst/>
              <a:gdLst/>
              <a:ahLst/>
              <a:cxnLst/>
              <a:rect l="l" t="t" r="r" b="b"/>
              <a:pathLst>
                <a:path w="11251" h="55740" extrusionOk="0">
                  <a:moveTo>
                    <a:pt x="7670" y="0"/>
                  </a:moveTo>
                  <a:cubicBezTo>
                    <a:pt x="7670" y="0"/>
                    <a:pt x="7239" y="26"/>
                    <a:pt x="6837" y="26"/>
                  </a:cubicBezTo>
                  <a:cubicBezTo>
                    <a:pt x="6776" y="38"/>
                    <a:pt x="6715" y="42"/>
                    <a:pt x="6654" y="42"/>
                  </a:cubicBezTo>
                  <a:cubicBezTo>
                    <a:pt x="6545" y="42"/>
                    <a:pt x="6436" y="30"/>
                    <a:pt x="6327" y="30"/>
                  </a:cubicBezTo>
                  <a:cubicBezTo>
                    <a:pt x="6228" y="30"/>
                    <a:pt x="6129" y="40"/>
                    <a:pt x="6029" y="80"/>
                  </a:cubicBezTo>
                  <a:cubicBezTo>
                    <a:pt x="7132" y="969"/>
                    <a:pt x="8639" y="1318"/>
                    <a:pt x="9636" y="2395"/>
                  </a:cubicBezTo>
                  <a:cubicBezTo>
                    <a:pt x="10282" y="3041"/>
                    <a:pt x="9528" y="3876"/>
                    <a:pt x="8990" y="4333"/>
                  </a:cubicBezTo>
                  <a:cubicBezTo>
                    <a:pt x="6729" y="6460"/>
                    <a:pt x="5114" y="8990"/>
                    <a:pt x="3256" y="11412"/>
                  </a:cubicBezTo>
                  <a:cubicBezTo>
                    <a:pt x="3015" y="11707"/>
                    <a:pt x="2771" y="11976"/>
                    <a:pt x="2530" y="12273"/>
                  </a:cubicBezTo>
                  <a:cubicBezTo>
                    <a:pt x="1802" y="13107"/>
                    <a:pt x="1049" y="13968"/>
                    <a:pt x="485" y="14911"/>
                  </a:cubicBezTo>
                  <a:cubicBezTo>
                    <a:pt x="188" y="15449"/>
                    <a:pt x="538" y="16014"/>
                    <a:pt x="1103" y="16203"/>
                  </a:cubicBezTo>
                  <a:cubicBezTo>
                    <a:pt x="3902" y="17090"/>
                    <a:pt x="7724" y="16067"/>
                    <a:pt x="9715" y="18382"/>
                  </a:cubicBezTo>
                  <a:cubicBezTo>
                    <a:pt x="9715" y="18679"/>
                    <a:pt x="9582" y="19002"/>
                    <a:pt x="9367" y="19243"/>
                  </a:cubicBezTo>
                  <a:cubicBezTo>
                    <a:pt x="7052" y="21694"/>
                    <a:pt x="4440" y="23847"/>
                    <a:pt x="2825" y="26861"/>
                  </a:cubicBezTo>
                  <a:cubicBezTo>
                    <a:pt x="2584" y="27264"/>
                    <a:pt x="2369" y="27641"/>
                    <a:pt x="2153" y="28018"/>
                  </a:cubicBezTo>
                  <a:cubicBezTo>
                    <a:pt x="1695" y="28799"/>
                    <a:pt x="1264" y="29579"/>
                    <a:pt x="915" y="30386"/>
                  </a:cubicBezTo>
                  <a:cubicBezTo>
                    <a:pt x="403" y="31570"/>
                    <a:pt x="1561" y="32190"/>
                    <a:pt x="2556" y="32432"/>
                  </a:cubicBezTo>
                  <a:cubicBezTo>
                    <a:pt x="4171" y="32808"/>
                    <a:pt x="5706" y="32890"/>
                    <a:pt x="7185" y="33454"/>
                  </a:cubicBezTo>
                  <a:cubicBezTo>
                    <a:pt x="7536" y="33616"/>
                    <a:pt x="7859" y="33751"/>
                    <a:pt x="8182" y="33913"/>
                  </a:cubicBezTo>
                  <a:cubicBezTo>
                    <a:pt x="8477" y="34074"/>
                    <a:pt x="8774" y="34208"/>
                    <a:pt x="9069" y="34369"/>
                  </a:cubicBezTo>
                  <a:cubicBezTo>
                    <a:pt x="9984" y="34908"/>
                    <a:pt x="9554" y="36038"/>
                    <a:pt x="8990" y="36684"/>
                  </a:cubicBezTo>
                  <a:cubicBezTo>
                    <a:pt x="7052" y="38676"/>
                    <a:pt x="5437" y="40990"/>
                    <a:pt x="4440" y="43548"/>
                  </a:cubicBezTo>
                  <a:cubicBezTo>
                    <a:pt x="4307" y="43843"/>
                    <a:pt x="4145" y="44113"/>
                    <a:pt x="3956" y="44382"/>
                  </a:cubicBezTo>
                  <a:cubicBezTo>
                    <a:pt x="3094" y="45727"/>
                    <a:pt x="1830" y="46858"/>
                    <a:pt x="808" y="48096"/>
                  </a:cubicBezTo>
                  <a:cubicBezTo>
                    <a:pt x="457" y="48527"/>
                    <a:pt x="0" y="49065"/>
                    <a:pt x="295" y="49603"/>
                  </a:cubicBezTo>
                  <a:cubicBezTo>
                    <a:pt x="1103" y="50949"/>
                    <a:pt x="2799" y="51085"/>
                    <a:pt x="3956" y="52000"/>
                  </a:cubicBezTo>
                  <a:cubicBezTo>
                    <a:pt x="4522" y="52510"/>
                    <a:pt x="4953" y="53238"/>
                    <a:pt x="4978" y="54017"/>
                  </a:cubicBezTo>
                  <a:lnTo>
                    <a:pt x="4978" y="55283"/>
                  </a:lnTo>
                  <a:lnTo>
                    <a:pt x="4978" y="55740"/>
                  </a:lnTo>
                  <a:lnTo>
                    <a:pt x="6244" y="55740"/>
                  </a:lnTo>
                  <a:lnTo>
                    <a:pt x="6244" y="55283"/>
                  </a:lnTo>
                  <a:lnTo>
                    <a:pt x="6244" y="54017"/>
                  </a:lnTo>
                  <a:cubicBezTo>
                    <a:pt x="6514" y="51515"/>
                    <a:pt x="3794" y="50869"/>
                    <a:pt x="2018" y="49793"/>
                  </a:cubicBezTo>
                  <a:cubicBezTo>
                    <a:pt x="995" y="49119"/>
                    <a:pt x="1802" y="48016"/>
                    <a:pt x="2369" y="47370"/>
                  </a:cubicBezTo>
                  <a:cubicBezTo>
                    <a:pt x="3417" y="46132"/>
                    <a:pt x="4655" y="44920"/>
                    <a:pt x="5437" y="43495"/>
                  </a:cubicBezTo>
                  <a:cubicBezTo>
                    <a:pt x="5598" y="43225"/>
                    <a:pt x="5760" y="42928"/>
                    <a:pt x="5893" y="42633"/>
                  </a:cubicBezTo>
                  <a:cubicBezTo>
                    <a:pt x="6837" y="39996"/>
                    <a:pt x="8746" y="38004"/>
                    <a:pt x="10551" y="35877"/>
                  </a:cubicBezTo>
                  <a:cubicBezTo>
                    <a:pt x="10981" y="35392"/>
                    <a:pt x="11143" y="34613"/>
                    <a:pt x="10469" y="34182"/>
                  </a:cubicBezTo>
                  <a:cubicBezTo>
                    <a:pt x="10174" y="33993"/>
                    <a:pt x="9851" y="33805"/>
                    <a:pt x="9528" y="33616"/>
                  </a:cubicBezTo>
                  <a:cubicBezTo>
                    <a:pt x="9177" y="33428"/>
                    <a:pt x="8854" y="33239"/>
                    <a:pt x="8505" y="33052"/>
                  </a:cubicBezTo>
                  <a:cubicBezTo>
                    <a:pt x="6675" y="31921"/>
                    <a:pt x="4414" y="32109"/>
                    <a:pt x="2502" y="31032"/>
                  </a:cubicBezTo>
                  <a:cubicBezTo>
                    <a:pt x="1964" y="30737"/>
                    <a:pt x="1964" y="30037"/>
                    <a:pt x="2153" y="29553"/>
                  </a:cubicBezTo>
                  <a:cubicBezTo>
                    <a:pt x="2315" y="29148"/>
                    <a:pt x="2502" y="28771"/>
                    <a:pt x="2692" y="28394"/>
                  </a:cubicBezTo>
                  <a:cubicBezTo>
                    <a:pt x="2879" y="28018"/>
                    <a:pt x="3094" y="27641"/>
                    <a:pt x="3338" y="27264"/>
                  </a:cubicBezTo>
                  <a:cubicBezTo>
                    <a:pt x="5032" y="23980"/>
                    <a:pt x="7939" y="21666"/>
                    <a:pt x="10469" y="19056"/>
                  </a:cubicBezTo>
                  <a:cubicBezTo>
                    <a:pt x="10684" y="18867"/>
                    <a:pt x="10874" y="18625"/>
                    <a:pt x="10953" y="18356"/>
                  </a:cubicBezTo>
                  <a:cubicBezTo>
                    <a:pt x="11007" y="18059"/>
                    <a:pt x="11061" y="17710"/>
                    <a:pt x="10738" y="17549"/>
                  </a:cubicBezTo>
                  <a:cubicBezTo>
                    <a:pt x="8290" y="16095"/>
                    <a:pt x="5491" y="16526"/>
                    <a:pt x="2692" y="15880"/>
                  </a:cubicBezTo>
                  <a:cubicBezTo>
                    <a:pt x="1723" y="15665"/>
                    <a:pt x="1346" y="14829"/>
                    <a:pt x="1910" y="14022"/>
                  </a:cubicBezTo>
                  <a:cubicBezTo>
                    <a:pt x="2530" y="13214"/>
                    <a:pt x="3256" y="12461"/>
                    <a:pt x="3930" y="11707"/>
                  </a:cubicBezTo>
                  <a:cubicBezTo>
                    <a:pt x="4171" y="11438"/>
                    <a:pt x="4386" y="11169"/>
                    <a:pt x="4602" y="10928"/>
                  </a:cubicBezTo>
                  <a:cubicBezTo>
                    <a:pt x="6298" y="8344"/>
                    <a:pt x="8208" y="5947"/>
                    <a:pt x="10443" y="3794"/>
                  </a:cubicBezTo>
                  <a:cubicBezTo>
                    <a:pt x="10874" y="3471"/>
                    <a:pt x="11251" y="2933"/>
                    <a:pt x="11007" y="2395"/>
                  </a:cubicBezTo>
                  <a:cubicBezTo>
                    <a:pt x="10415" y="995"/>
                    <a:pt x="8721" y="834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13"/>
            <p:cNvSpPr/>
            <p:nvPr/>
          </p:nvSpPr>
          <p:spPr>
            <a:xfrm rot="-8583677">
              <a:off x="-123262" y="-2967940"/>
              <a:ext cx="1801044" cy="7681940"/>
            </a:xfrm>
            <a:custGeom>
              <a:avLst/>
              <a:gdLst/>
              <a:ahLst/>
              <a:cxnLst/>
              <a:rect l="l" t="t" r="r" b="b"/>
              <a:pathLst>
                <a:path w="13081" h="55794" extrusionOk="0">
                  <a:moveTo>
                    <a:pt x="9098" y="0"/>
                  </a:moveTo>
                  <a:cubicBezTo>
                    <a:pt x="9098" y="0"/>
                    <a:pt x="8639" y="0"/>
                    <a:pt x="8236" y="26"/>
                  </a:cubicBezTo>
                  <a:cubicBezTo>
                    <a:pt x="8089" y="43"/>
                    <a:pt x="7932" y="70"/>
                    <a:pt x="7759" y="70"/>
                  </a:cubicBezTo>
                  <a:cubicBezTo>
                    <a:pt x="7647" y="70"/>
                    <a:pt x="7528" y="59"/>
                    <a:pt x="7401" y="26"/>
                  </a:cubicBezTo>
                  <a:lnTo>
                    <a:pt x="7401" y="26"/>
                  </a:lnTo>
                  <a:cubicBezTo>
                    <a:pt x="8452" y="1049"/>
                    <a:pt x="11330" y="1400"/>
                    <a:pt x="10551" y="2933"/>
                  </a:cubicBezTo>
                  <a:cubicBezTo>
                    <a:pt x="8990" y="5976"/>
                    <a:pt x="6055" y="7967"/>
                    <a:pt x="4333" y="10928"/>
                  </a:cubicBezTo>
                  <a:cubicBezTo>
                    <a:pt x="4117" y="11197"/>
                    <a:pt x="3902" y="11466"/>
                    <a:pt x="3661" y="11707"/>
                  </a:cubicBezTo>
                  <a:cubicBezTo>
                    <a:pt x="2987" y="12489"/>
                    <a:pt x="2287" y="13268"/>
                    <a:pt x="1723" y="14158"/>
                  </a:cubicBezTo>
                  <a:cubicBezTo>
                    <a:pt x="1533" y="14427"/>
                    <a:pt x="1264" y="14696"/>
                    <a:pt x="1346" y="15073"/>
                  </a:cubicBezTo>
                  <a:cubicBezTo>
                    <a:pt x="1561" y="15852"/>
                    <a:pt x="2449" y="15880"/>
                    <a:pt x="3094" y="16068"/>
                  </a:cubicBezTo>
                  <a:cubicBezTo>
                    <a:pt x="5491" y="16767"/>
                    <a:pt x="9797" y="15773"/>
                    <a:pt x="10684" y="18410"/>
                  </a:cubicBezTo>
                  <a:cubicBezTo>
                    <a:pt x="10605" y="18679"/>
                    <a:pt x="10415" y="18921"/>
                    <a:pt x="10200" y="19110"/>
                  </a:cubicBezTo>
                  <a:cubicBezTo>
                    <a:pt x="7670" y="21720"/>
                    <a:pt x="4763" y="24034"/>
                    <a:pt x="3069" y="27318"/>
                  </a:cubicBezTo>
                  <a:cubicBezTo>
                    <a:pt x="2825" y="27695"/>
                    <a:pt x="2610" y="28072"/>
                    <a:pt x="2423" y="28448"/>
                  </a:cubicBezTo>
                  <a:cubicBezTo>
                    <a:pt x="2233" y="28825"/>
                    <a:pt x="2046" y="29202"/>
                    <a:pt x="1884" y="29607"/>
                  </a:cubicBezTo>
                  <a:cubicBezTo>
                    <a:pt x="1372" y="30709"/>
                    <a:pt x="2530" y="31409"/>
                    <a:pt x="3445" y="31624"/>
                  </a:cubicBezTo>
                  <a:cubicBezTo>
                    <a:pt x="5060" y="32029"/>
                    <a:pt x="6647" y="32352"/>
                    <a:pt x="8101" y="33052"/>
                  </a:cubicBezTo>
                  <a:cubicBezTo>
                    <a:pt x="8505" y="33213"/>
                    <a:pt x="8936" y="33401"/>
                    <a:pt x="9313" y="33616"/>
                  </a:cubicBezTo>
                  <a:cubicBezTo>
                    <a:pt x="9715" y="33831"/>
                    <a:pt x="10066" y="34075"/>
                    <a:pt x="10361" y="34398"/>
                  </a:cubicBezTo>
                  <a:cubicBezTo>
                    <a:pt x="11061" y="35097"/>
                    <a:pt x="10282" y="36012"/>
                    <a:pt x="9743" y="36551"/>
                  </a:cubicBezTo>
                  <a:cubicBezTo>
                    <a:pt x="7993" y="38381"/>
                    <a:pt x="6486" y="40427"/>
                    <a:pt x="5571" y="42795"/>
                  </a:cubicBezTo>
                  <a:cubicBezTo>
                    <a:pt x="5409" y="43090"/>
                    <a:pt x="5276" y="43413"/>
                    <a:pt x="5086" y="43710"/>
                  </a:cubicBezTo>
                  <a:cubicBezTo>
                    <a:pt x="4199" y="45164"/>
                    <a:pt x="2853" y="46455"/>
                    <a:pt x="1803" y="47801"/>
                  </a:cubicBezTo>
                  <a:cubicBezTo>
                    <a:pt x="0" y="50223"/>
                    <a:pt x="4063" y="50518"/>
                    <a:pt x="5301" y="51918"/>
                  </a:cubicBezTo>
                  <a:cubicBezTo>
                    <a:pt x="5840" y="52538"/>
                    <a:pt x="6029" y="53264"/>
                    <a:pt x="5975" y="54071"/>
                  </a:cubicBezTo>
                  <a:lnTo>
                    <a:pt x="5975" y="55337"/>
                  </a:lnTo>
                  <a:lnTo>
                    <a:pt x="5975" y="55794"/>
                  </a:lnTo>
                  <a:lnTo>
                    <a:pt x="7267" y="55794"/>
                  </a:lnTo>
                  <a:lnTo>
                    <a:pt x="7267" y="54071"/>
                  </a:lnTo>
                  <a:cubicBezTo>
                    <a:pt x="7267" y="53802"/>
                    <a:pt x="7267" y="53507"/>
                    <a:pt x="7239" y="53156"/>
                  </a:cubicBezTo>
                  <a:cubicBezTo>
                    <a:pt x="7186" y="50734"/>
                    <a:pt x="4333" y="50493"/>
                    <a:pt x="2825" y="49147"/>
                  </a:cubicBezTo>
                  <a:cubicBezTo>
                    <a:pt x="2233" y="48609"/>
                    <a:pt x="2799" y="47801"/>
                    <a:pt x="3176" y="47263"/>
                  </a:cubicBezTo>
                  <a:cubicBezTo>
                    <a:pt x="4171" y="45997"/>
                    <a:pt x="5355" y="44813"/>
                    <a:pt x="6191" y="43467"/>
                  </a:cubicBezTo>
                  <a:cubicBezTo>
                    <a:pt x="6352" y="43198"/>
                    <a:pt x="6514" y="42929"/>
                    <a:pt x="6647" y="42634"/>
                  </a:cubicBezTo>
                  <a:cubicBezTo>
                    <a:pt x="7644" y="39888"/>
                    <a:pt x="9608" y="37707"/>
                    <a:pt x="11600" y="35554"/>
                  </a:cubicBezTo>
                  <a:cubicBezTo>
                    <a:pt x="12273" y="34774"/>
                    <a:pt x="11869" y="33885"/>
                    <a:pt x="11061" y="33482"/>
                  </a:cubicBezTo>
                  <a:cubicBezTo>
                    <a:pt x="10792" y="33321"/>
                    <a:pt x="10497" y="33185"/>
                    <a:pt x="10200" y="33024"/>
                  </a:cubicBezTo>
                  <a:cubicBezTo>
                    <a:pt x="9905" y="32890"/>
                    <a:pt x="9608" y="32729"/>
                    <a:pt x="9339" y="32567"/>
                  </a:cubicBezTo>
                  <a:cubicBezTo>
                    <a:pt x="7590" y="31409"/>
                    <a:pt x="5329" y="31517"/>
                    <a:pt x="3768" y="30332"/>
                  </a:cubicBezTo>
                  <a:cubicBezTo>
                    <a:pt x="2664" y="29471"/>
                    <a:pt x="3069" y="28287"/>
                    <a:pt x="3822" y="27077"/>
                  </a:cubicBezTo>
                  <a:cubicBezTo>
                    <a:pt x="4010" y="26780"/>
                    <a:pt x="4225" y="26485"/>
                    <a:pt x="4468" y="26162"/>
                  </a:cubicBezTo>
                  <a:cubicBezTo>
                    <a:pt x="6324" y="23227"/>
                    <a:pt x="9205" y="21181"/>
                    <a:pt x="11628" y="18679"/>
                  </a:cubicBezTo>
                  <a:cubicBezTo>
                    <a:pt x="11950" y="18382"/>
                    <a:pt x="12058" y="18005"/>
                    <a:pt x="12004" y="17657"/>
                  </a:cubicBezTo>
                  <a:cubicBezTo>
                    <a:pt x="9985" y="15583"/>
                    <a:pt x="6568" y="16391"/>
                    <a:pt x="3902" y="15583"/>
                  </a:cubicBezTo>
                  <a:cubicBezTo>
                    <a:pt x="3338" y="15396"/>
                    <a:pt x="2261" y="15073"/>
                    <a:pt x="2638" y="14319"/>
                  </a:cubicBezTo>
                  <a:cubicBezTo>
                    <a:pt x="3148" y="13268"/>
                    <a:pt x="3956" y="12381"/>
                    <a:pt x="4737" y="11492"/>
                  </a:cubicBezTo>
                  <a:cubicBezTo>
                    <a:pt x="5006" y="11197"/>
                    <a:pt x="5248" y="10900"/>
                    <a:pt x="5517" y="10605"/>
                  </a:cubicBezTo>
                  <a:cubicBezTo>
                    <a:pt x="7375" y="7967"/>
                    <a:pt x="9636" y="5625"/>
                    <a:pt x="11735" y="3123"/>
                  </a:cubicBezTo>
                  <a:cubicBezTo>
                    <a:pt x="13081" y="1480"/>
                    <a:pt x="10200" y="754"/>
                    <a:pt x="9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13"/>
            <p:cNvSpPr/>
            <p:nvPr/>
          </p:nvSpPr>
          <p:spPr>
            <a:xfrm rot="-8583677">
              <a:off x="-235897" y="-3108251"/>
              <a:ext cx="1649316" cy="7693230"/>
            </a:xfrm>
            <a:custGeom>
              <a:avLst/>
              <a:gdLst/>
              <a:ahLst/>
              <a:cxnLst/>
              <a:rect l="l" t="t" r="r" b="b"/>
              <a:pathLst>
                <a:path w="11979" h="55876" extrusionOk="0">
                  <a:moveTo>
                    <a:pt x="8505" y="1"/>
                  </a:moveTo>
                  <a:cubicBezTo>
                    <a:pt x="8505" y="1"/>
                    <a:pt x="8075" y="29"/>
                    <a:pt x="7672" y="54"/>
                  </a:cubicBezTo>
                  <a:cubicBezTo>
                    <a:pt x="7632" y="51"/>
                    <a:pt x="7592" y="49"/>
                    <a:pt x="7552" y="49"/>
                  </a:cubicBezTo>
                  <a:cubicBezTo>
                    <a:pt x="7389" y="49"/>
                    <a:pt x="7219" y="74"/>
                    <a:pt x="7055" y="74"/>
                  </a:cubicBezTo>
                  <a:cubicBezTo>
                    <a:pt x="6981" y="74"/>
                    <a:pt x="6908" y="69"/>
                    <a:pt x="6837" y="54"/>
                  </a:cubicBezTo>
                  <a:lnTo>
                    <a:pt x="6837" y="54"/>
                  </a:lnTo>
                  <a:cubicBezTo>
                    <a:pt x="7967" y="836"/>
                    <a:pt x="10848" y="1562"/>
                    <a:pt x="9502" y="3205"/>
                  </a:cubicBezTo>
                  <a:cubicBezTo>
                    <a:pt x="7403" y="5707"/>
                    <a:pt x="5142" y="8049"/>
                    <a:pt x="3284" y="10687"/>
                  </a:cubicBezTo>
                  <a:cubicBezTo>
                    <a:pt x="3015" y="10982"/>
                    <a:pt x="2773" y="11279"/>
                    <a:pt x="2504" y="11574"/>
                  </a:cubicBezTo>
                  <a:cubicBezTo>
                    <a:pt x="1723" y="12463"/>
                    <a:pt x="915" y="13350"/>
                    <a:pt x="405" y="14401"/>
                  </a:cubicBezTo>
                  <a:cubicBezTo>
                    <a:pt x="0" y="15262"/>
                    <a:pt x="1374" y="15585"/>
                    <a:pt x="2074" y="15747"/>
                  </a:cubicBezTo>
                  <a:cubicBezTo>
                    <a:pt x="4604" y="16501"/>
                    <a:pt x="7913" y="15747"/>
                    <a:pt x="9743" y="17739"/>
                  </a:cubicBezTo>
                  <a:cubicBezTo>
                    <a:pt x="9797" y="18087"/>
                    <a:pt x="9689" y="18438"/>
                    <a:pt x="9395" y="18761"/>
                  </a:cubicBezTo>
                  <a:cubicBezTo>
                    <a:pt x="6944" y="21291"/>
                    <a:pt x="3958" y="23309"/>
                    <a:pt x="2181" y="26459"/>
                  </a:cubicBezTo>
                  <a:cubicBezTo>
                    <a:pt x="1966" y="26782"/>
                    <a:pt x="1777" y="27105"/>
                    <a:pt x="1589" y="27428"/>
                  </a:cubicBezTo>
                  <a:cubicBezTo>
                    <a:pt x="1400" y="27751"/>
                    <a:pt x="1238" y="28074"/>
                    <a:pt x="1051" y="28397"/>
                  </a:cubicBezTo>
                  <a:cubicBezTo>
                    <a:pt x="754" y="29097"/>
                    <a:pt x="459" y="30173"/>
                    <a:pt x="1400" y="30522"/>
                  </a:cubicBezTo>
                  <a:cubicBezTo>
                    <a:pt x="3284" y="31250"/>
                    <a:pt x="5411" y="31519"/>
                    <a:pt x="7106" y="32649"/>
                  </a:cubicBezTo>
                  <a:cubicBezTo>
                    <a:pt x="7403" y="32837"/>
                    <a:pt x="7698" y="32972"/>
                    <a:pt x="7967" y="33134"/>
                  </a:cubicBezTo>
                  <a:cubicBezTo>
                    <a:pt x="8264" y="33267"/>
                    <a:pt x="8559" y="33429"/>
                    <a:pt x="8828" y="33564"/>
                  </a:cubicBezTo>
                  <a:cubicBezTo>
                    <a:pt x="9743" y="34021"/>
                    <a:pt x="9987" y="35098"/>
                    <a:pt x="9205" y="35851"/>
                  </a:cubicBezTo>
                  <a:cubicBezTo>
                    <a:pt x="7213" y="37871"/>
                    <a:pt x="5411" y="40050"/>
                    <a:pt x="4414" y="42716"/>
                  </a:cubicBezTo>
                  <a:cubicBezTo>
                    <a:pt x="4281" y="43011"/>
                    <a:pt x="4119" y="43280"/>
                    <a:pt x="3958" y="43549"/>
                  </a:cubicBezTo>
                  <a:cubicBezTo>
                    <a:pt x="3122" y="44923"/>
                    <a:pt x="1966" y="46107"/>
                    <a:pt x="943" y="47345"/>
                  </a:cubicBezTo>
                  <a:cubicBezTo>
                    <a:pt x="216" y="48152"/>
                    <a:pt x="136" y="49390"/>
                    <a:pt x="1320" y="49793"/>
                  </a:cubicBezTo>
                  <a:cubicBezTo>
                    <a:pt x="2907" y="50467"/>
                    <a:pt x="4953" y="51274"/>
                    <a:pt x="5006" y="53238"/>
                  </a:cubicBezTo>
                  <a:cubicBezTo>
                    <a:pt x="5034" y="53589"/>
                    <a:pt x="5034" y="53884"/>
                    <a:pt x="5034" y="54153"/>
                  </a:cubicBezTo>
                  <a:lnTo>
                    <a:pt x="5034" y="55876"/>
                  </a:lnTo>
                  <a:lnTo>
                    <a:pt x="6298" y="55876"/>
                  </a:lnTo>
                  <a:lnTo>
                    <a:pt x="6298" y="54153"/>
                  </a:lnTo>
                  <a:lnTo>
                    <a:pt x="6298" y="53238"/>
                  </a:lnTo>
                  <a:cubicBezTo>
                    <a:pt x="6595" y="50467"/>
                    <a:pt x="3419" y="50116"/>
                    <a:pt x="1830" y="48691"/>
                  </a:cubicBezTo>
                  <a:cubicBezTo>
                    <a:pt x="1535" y="48447"/>
                    <a:pt x="1589" y="47991"/>
                    <a:pt x="1805" y="47722"/>
                  </a:cubicBezTo>
                  <a:cubicBezTo>
                    <a:pt x="2692" y="46025"/>
                    <a:pt x="4173" y="44625"/>
                    <a:pt x="5196" y="43038"/>
                  </a:cubicBezTo>
                  <a:cubicBezTo>
                    <a:pt x="5411" y="42741"/>
                    <a:pt x="5598" y="42418"/>
                    <a:pt x="5760" y="42070"/>
                  </a:cubicBezTo>
                  <a:cubicBezTo>
                    <a:pt x="6757" y="39081"/>
                    <a:pt x="9179" y="37279"/>
                    <a:pt x="10981" y="34856"/>
                  </a:cubicBezTo>
                  <a:cubicBezTo>
                    <a:pt x="11279" y="34480"/>
                    <a:pt x="11009" y="33913"/>
                    <a:pt x="10579" y="33564"/>
                  </a:cubicBezTo>
                  <a:cubicBezTo>
                    <a:pt x="10066" y="33160"/>
                    <a:pt x="9474" y="32865"/>
                    <a:pt x="8882" y="32514"/>
                  </a:cubicBezTo>
                  <a:cubicBezTo>
                    <a:pt x="8587" y="32352"/>
                    <a:pt x="8290" y="32191"/>
                    <a:pt x="8021" y="32003"/>
                  </a:cubicBezTo>
                  <a:cubicBezTo>
                    <a:pt x="6326" y="30819"/>
                    <a:pt x="4335" y="30442"/>
                    <a:pt x="2451" y="29635"/>
                  </a:cubicBezTo>
                  <a:cubicBezTo>
                    <a:pt x="1669" y="29338"/>
                    <a:pt x="1912" y="28558"/>
                    <a:pt x="2128" y="27938"/>
                  </a:cubicBezTo>
                  <a:cubicBezTo>
                    <a:pt x="2289" y="27589"/>
                    <a:pt x="2476" y="27238"/>
                    <a:pt x="2666" y="26890"/>
                  </a:cubicBezTo>
                  <a:cubicBezTo>
                    <a:pt x="2853" y="26539"/>
                    <a:pt x="3068" y="26190"/>
                    <a:pt x="3312" y="25867"/>
                  </a:cubicBezTo>
                  <a:cubicBezTo>
                    <a:pt x="5168" y="22852"/>
                    <a:pt x="8236" y="20915"/>
                    <a:pt x="10740" y="18492"/>
                  </a:cubicBezTo>
                  <a:cubicBezTo>
                    <a:pt x="11063" y="18195"/>
                    <a:pt x="11143" y="17818"/>
                    <a:pt x="11063" y="17469"/>
                  </a:cubicBezTo>
                  <a:cubicBezTo>
                    <a:pt x="9179" y="15316"/>
                    <a:pt x="5706" y="16150"/>
                    <a:pt x="3068" y="15262"/>
                  </a:cubicBezTo>
                  <a:cubicBezTo>
                    <a:pt x="2476" y="15073"/>
                    <a:pt x="1751" y="14965"/>
                    <a:pt x="1561" y="14319"/>
                  </a:cubicBezTo>
                  <a:cubicBezTo>
                    <a:pt x="1482" y="13917"/>
                    <a:pt x="1805" y="13620"/>
                    <a:pt x="1992" y="13271"/>
                  </a:cubicBezTo>
                  <a:cubicBezTo>
                    <a:pt x="2612" y="12435"/>
                    <a:pt x="3366" y="11628"/>
                    <a:pt x="4091" y="10848"/>
                  </a:cubicBezTo>
                  <a:cubicBezTo>
                    <a:pt x="4335" y="10579"/>
                    <a:pt x="4576" y="10282"/>
                    <a:pt x="4791" y="10013"/>
                  </a:cubicBezTo>
                  <a:cubicBezTo>
                    <a:pt x="6514" y="7296"/>
                    <a:pt x="9018" y="5330"/>
                    <a:pt x="10928" y="2720"/>
                  </a:cubicBezTo>
                  <a:cubicBezTo>
                    <a:pt x="11978" y="1374"/>
                    <a:pt x="9474" y="728"/>
                    <a:pt x="8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13"/>
            <p:cNvSpPr/>
            <p:nvPr/>
          </p:nvSpPr>
          <p:spPr>
            <a:xfrm rot="-8583677">
              <a:off x="-402497" y="-3215861"/>
              <a:ext cx="1693788" cy="7700665"/>
            </a:xfrm>
            <a:custGeom>
              <a:avLst/>
              <a:gdLst/>
              <a:ahLst/>
              <a:cxnLst/>
              <a:rect l="l" t="t" r="r" b="b"/>
              <a:pathLst>
                <a:path w="12302" h="55930" extrusionOk="0">
                  <a:moveTo>
                    <a:pt x="9018" y="1"/>
                  </a:moveTo>
                  <a:cubicBezTo>
                    <a:pt x="9018" y="1"/>
                    <a:pt x="8587" y="29"/>
                    <a:pt x="8183" y="29"/>
                  </a:cubicBezTo>
                  <a:cubicBezTo>
                    <a:pt x="8035" y="56"/>
                    <a:pt x="7914" y="56"/>
                    <a:pt x="7796" y="56"/>
                  </a:cubicBezTo>
                  <a:cubicBezTo>
                    <a:pt x="7678" y="56"/>
                    <a:pt x="7564" y="56"/>
                    <a:pt x="7429" y="83"/>
                  </a:cubicBezTo>
                  <a:cubicBezTo>
                    <a:pt x="8426" y="782"/>
                    <a:pt x="10794" y="1454"/>
                    <a:pt x="9851" y="2800"/>
                  </a:cubicBezTo>
                  <a:cubicBezTo>
                    <a:pt x="7888" y="5384"/>
                    <a:pt x="5384" y="7350"/>
                    <a:pt x="3661" y="10067"/>
                  </a:cubicBezTo>
                  <a:cubicBezTo>
                    <a:pt x="3446" y="10336"/>
                    <a:pt x="3205" y="10633"/>
                    <a:pt x="2961" y="10902"/>
                  </a:cubicBezTo>
                  <a:cubicBezTo>
                    <a:pt x="2236" y="11682"/>
                    <a:pt x="1482" y="12489"/>
                    <a:pt x="862" y="13325"/>
                  </a:cubicBezTo>
                  <a:cubicBezTo>
                    <a:pt x="675" y="13674"/>
                    <a:pt x="352" y="13971"/>
                    <a:pt x="431" y="14373"/>
                  </a:cubicBezTo>
                  <a:cubicBezTo>
                    <a:pt x="621" y="15019"/>
                    <a:pt x="1346" y="15127"/>
                    <a:pt x="1938" y="15316"/>
                  </a:cubicBezTo>
                  <a:cubicBezTo>
                    <a:pt x="4576" y="16204"/>
                    <a:pt x="8049" y="15370"/>
                    <a:pt x="9933" y="17523"/>
                  </a:cubicBezTo>
                  <a:cubicBezTo>
                    <a:pt x="10013" y="17872"/>
                    <a:pt x="9933" y="18249"/>
                    <a:pt x="9610" y="18546"/>
                  </a:cubicBezTo>
                  <a:cubicBezTo>
                    <a:pt x="6998" y="21076"/>
                    <a:pt x="3850" y="23094"/>
                    <a:pt x="1913" y="26244"/>
                  </a:cubicBezTo>
                  <a:cubicBezTo>
                    <a:pt x="1723" y="26513"/>
                    <a:pt x="1562" y="26836"/>
                    <a:pt x="1400" y="27131"/>
                  </a:cubicBezTo>
                  <a:cubicBezTo>
                    <a:pt x="1131" y="27751"/>
                    <a:pt x="916" y="28397"/>
                    <a:pt x="808" y="29123"/>
                  </a:cubicBezTo>
                  <a:cubicBezTo>
                    <a:pt x="782" y="29392"/>
                    <a:pt x="1159" y="29689"/>
                    <a:pt x="1482" y="29850"/>
                  </a:cubicBezTo>
                  <a:cubicBezTo>
                    <a:pt x="3420" y="30496"/>
                    <a:pt x="5384" y="31007"/>
                    <a:pt x="7052" y="32191"/>
                  </a:cubicBezTo>
                  <a:cubicBezTo>
                    <a:pt x="7375" y="32380"/>
                    <a:pt x="7698" y="32542"/>
                    <a:pt x="8021" y="32729"/>
                  </a:cubicBezTo>
                  <a:cubicBezTo>
                    <a:pt x="8641" y="33080"/>
                    <a:pt x="9287" y="33429"/>
                    <a:pt x="9772" y="33913"/>
                  </a:cubicBezTo>
                  <a:cubicBezTo>
                    <a:pt x="10041" y="34264"/>
                    <a:pt x="10067" y="34775"/>
                    <a:pt x="9772" y="35072"/>
                  </a:cubicBezTo>
                  <a:cubicBezTo>
                    <a:pt x="7888" y="37333"/>
                    <a:pt x="5627" y="39296"/>
                    <a:pt x="4630" y="42124"/>
                  </a:cubicBezTo>
                  <a:cubicBezTo>
                    <a:pt x="4468" y="42472"/>
                    <a:pt x="4253" y="42795"/>
                    <a:pt x="4066" y="43118"/>
                  </a:cubicBezTo>
                  <a:cubicBezTo>
                    <a:pt x="3015" y="44707"/>
                    <a:pt x="1482" y="46079"/>
                    <a:pt x="728" y="47776"/>
                  </a:cubicBezTo>
                  <a:cubicBezTo>
                    <a:pt x="1" y="49524"/>
                    <a:pt x="2666" y="49714"/>
                    <a:pt x="3823" y="50467"/>
                  </a:cubicBezTo>
                  <a:cubicBezTo>
                    <a:pt x="4738" y="51167"/>
                    <a:pt x="5276" y="52162"/>
                    <a:pt x="5168" y="53292"/>
                  </a:cubicBezTo>
                  <a:lnTo>
                    <a:pt x="5168" y="54207"/>
                  </a:lnTo>
                  <a:lnTo>
                    <a:pt x="5168" y="55930"/>
                  </a:lnTo>
                  <a:lnTo>
                    <a:pt x="6434" y="55930"/>
                  </a:lnTo>
                  <a:lnTo>
                    <a:pt x="6434" y="53292"/>
                  </a:lnTo>
                  <a:cubicBezTo>
                    <a:pt x="6434" y="52969"/>
                    <a:pt x="6434" y="52620"/>
                    <a:pt x="6406" y="52216"/>
                  </a:cubicBezTo>
                  <a:cubicBezTo>
                    <a:pt x="6380" y="51354"/>
                    <a:pt x="5896" y="50629"/>
                    <a:pt x="5196" y="50090"/>
                  </a:cubicBezTo>
                  <a:cubicBezTo>
                    <a:pt x="4092" y="49201"/>
                    <a:pt x="1239" y="49040"/>
                    <a:pt x="2046" y="47237"/>
                  </a:cubicBezTo>
                  <a:cubicBezTo>
                    <a:pt x="2800" y="45648"/>
                    <a:pt x="4145" y="44356"/>
                    <a:pt x="5168" y="42877"/>
                  </a:cubicBezTo>
                  <a:cubicBezTo>
                    <a:pt x="5358" y="42580"/>
                    <a:pt x="5545" y="42285"/>
                    <a:pt x="5707" y="41962"/>
                  </a:cubicBezTo>
                  <a:cubicBezTo>
                    <a:pt x="6811" y="39271"/>
                    <a:pt x="8803" y="37117"/>
                    <a:pt x="10956" y="35098"/>
                  </a:cubicBezTo>
                  <a:cubicBezTo>
                    <a:pt x="11412" y="34721"/>
                    <a:pt x="11494" y="34021"/>
                    <a:pt x="11036" y="33565"/>
                  </a:cubicBezTo>
                  <a:cubicBezTo>
                    <a:pt x="10472" y="33106"/>
                    <a:pt x="9772" y="32703"/>
                    <a:pt x="9098" y="32327"/>
                  </a:cubicBezTo>
                  <a:cubicBezTo>
                    <a:pt x="8749" y="32111"/>
                    <a:pt x="8426" y="31896"/>
                    <a:pt x="8103" y="31681"/>
                  </a:cubicBezTo>
                  <a:cubicBezTo>
                    <a:pt x="6514" y="30335"/>
                    <a:pt x="4468" y="29850"/>
                    <a:pt x="2612" y="29069"/>
                  </a:cubicBezTo>
                  <a:cubicBezTo>
                    <a:pt x="1669" y="28720"/>
                    <a:pt x="2020" y="27697"/>
                    <a:pt x="2343" y="26969"/>
                  </a:cubicBezTo>
                  <a:cubicBezTo>
                    <a:pt x="2505" y="26646"/>
                    <a:pt x="2692" y="26351"/>
                    <a:pt x="2882" y="26054"/>
                  </a:cubicBezTo>
                  <a:cubicBezTo>
                    <a:pt x="3069" y="25759"/>
                    <a:pt x="3258" y="25462"/>
                    <a:pt x="3474" y="25193"/>
                  </a:cubicBezTo>
                  <a:cubicBezTo>
                    <a:pt x="5491" y="22368"/>
                    <a:pt x="8587" y="20671"/>
                    <a:pt x="10956" y="18195"/>
                  </a:cubicBezTo>
                  <a:cubicBezTo>
                    <a:pt x="11251" y="17818"/>
                    <a:pt x="11466" y="17254"/>
                    <a:pt x="11036" y="16877"/>
                  </a:cubicBezTo>
                  <a:cubicBezTo>
                    <a:pt x="8857" y="15316"/>
                    <a:pt x="6004" y="15639"/>
                    <a:pt x="3392" y="15019"/>
                  </a:cubicBezTo>
                  <a:cubicBezTo>
                    <a:pt x="2666" y="14832"/>
                    <a:pt x="1321" y="14481"/>
                    <a:pt x="1777" y="13566"/>
                  </a:cubicBezTo>
                  <a:cubicBezTo>
                    <a:pt x="2505" y="12220"/>
                    <a:pt x="3715" y="11090"/>
                    <a:pt x="4712" y="9880"/>
                  </a:cubicBezTo>
                  <a:cubicBezTo>
                    <a:pt x="4953" y="9582"/>
                    <a:pt x="5196" y="9288"/>
                    <a:pt x="5437" y="8965"/>
                  </a:cubicBezTo>
                  <a:cubicBezTo>
                    <a:pt x="6919" y="6811"/>
                    <a:pt x="8857" y="4953"/>
                    <a:pt x="10767" y="3177"/>
                  </a:cubicBezTo>
                  <a:cubicBezTo>
                    <a:pt x="12302" y="1805"/>
                    <a:pt x="10202" y="621"/>
                    <a:pt x="9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13"/>
            <p:cNvSpPr/>
            <p:nvPr/>
          </p:nvSpPr>
          <p:spPr>
            <a:xfrm rot="-8583677">
              <a:off x="-516405" y="-3310839"/>
              <a:ext cx="1667766" cy="7704244"/>
            </a:xfrm>
            <a:custGeom>
              <a:avLst/>
              <a:gdLst/>
              <a:ahLst/>
              <a:cxnLst/>
              <a:rect l="l" t="t" r="r" b="b"/>
              <a:pathLst>
                <a:path w="12113" h="55956" extrusionOk="0">
                  <a:moveTo>
                    <a:pt x="9395" y="1"/>
                  </a:moveTo>
                  <a:cubicBezTo>
                    <a:pt x="9395" y="1"/>
                    <a:pt x="8990" y="1"/>
                    <a:pt x="8588" y="27"/>
                  </a:cubicBezTo>
                  <a:cubicBezTo>
                    <a:pt x="8468" y="27"/>
                    <a:pt x="8343" y="21"/>
                    <a:pt x="8218" y="21"/>
                  </a:cubicBezTo>
                  <a:cubicBezTo>
                    <a:pt x="8087" y="21"/>
                    <a:pt x="7957" y="27"/>
                    <a:pt x="7834" y="55"/>
                  </a:cubicBezTo>
                  <a:cubicBezTo>
                    <a:pt x="8803" y="647"/>
                    <a:pt x="10874" y="1562"/>
                    <a:pt x="9772" y="2826"/>
                  </a:cubicBezTo>
                  <a:cubicBezTo>
                    <a:pt x="7942" y="4953"/>
                    <a:pt x="5735" y="6622"/>
                    <a:pt x="4092" y="8937"/>
                  </a:cubicBezTo>
                  <a:cubicBezTo>
                    <a:pt x="3823" y="9260"/>
                    <a:pt x="3581" y="9555"/>
                    <a:pt x="3312" y="9852"/>
                  </a:cubicBezTo>
                  <a:cubicBezTo>
                    <a:pt x="2290" y="11036"/>
                    <a:pt x="1159" y="12166"/>
                    <a:pt x="808" y="13620"/>
                  </a:cubicBezTo>
                  <a:cubicBezTo>
                    <a:pt x="352" y="15853"/>
                    <a:pt x="4604" y="15045"/>
                    <a:pt x="6542" y="15665"/>
                  </a:cubicBezTo>
                  <a:cubicBezTo>
                    <a:pt x="7672" y="15960"/>
                    <a:pt x="8883" y="16150"/>
                    <a:pt x="9772" y="16929"/>
                  </a:cubicBezTo>
                  <a:cubicBezTo>
                    <a:pt x="10121" y="17280"/>
                    <a:pt x="10067" y="17711"/>
                    <a:pt x="9826" y="18088"/>
                  </a:cubicBezTo>
                  <a:cubicBezTo>
                    <a:pt x="9610" y="18465"/>
                    <a:pt x="9234" y="18813"/>
                    <a:pt x="8911" y="19029"/>
                  </a:cubicBezTo>
                  <a:cubicBezTo>
                    <a:pt x="6568" y="20995"/>
                    <a:pt x="4120" y="22771"/>
                    <a:pt x="2236" y="25219"/>
                  </a:cubicBezTo>
                  <a:cubicBezTo>
                    <a:pt x="2020" y="25488"/>
                    <a:pt x="1831" y="25785"/>
                    <a:pt x="1644" y="26080"/>
                  </a:cubicBezTo>
                  <a:cubicBezTo>
                    <a:pt x="1454" y="26377"/>
                    <a:pt x="1267" y="26672"/>
                    <a:pt x="1105" y="26995"/>
                  </a:cubicBezTo>
                  <a:cubicBezTo>
                    <a:pt x="782" y="27723"/>
                    <a:pt x="431" y="28746"/>
                    <a:pt x="1374" y="29095"/>
                  </a:cubicBezTo>
                  <a:cubicBezTo>
                    <a:pt x="3230" y="29876"/>
                    <a:pt x="5276" y="30361"/>
                    <a:pt x="6865" y="31707"/>
                  </a:cubicBezTo>
                  <a:cubicBezTo>
                    <a:pt x="7188" y="31922"/>
                    <a:pt x="7511" y="32137"/>
                    <a:pt x="7860" y="32353"/>
                  </a:cubicBezTo>
                  <a:cubicBezTo>
                    <a:pt x="8534" y="32729"/>
                    <a:pt x="9234" y="33132"/>
                    <a:pt x="9798" y="33591"/>
                  </a:cubicBezTo>
                  <a:cubicBezTo>
                    <a:pt x="10256" y="34047"/>
                    <a:pt x="10174" y="34747"/>
                    <a:pt x="9718" y="35124"/>
                  </a:cubicBezTo>
                  <a:cubicBezTo>
                    <a:pt x="7565" y="37143"/>
                    <a:pt x="5573" y="39297"/>
                    <a:pt x="4469" y="41988"/>
                  </a:cubicBezTo>
                  <a:cubicBezTo>
                    <a:pt x="4307" y="42311"/>
                    <a:pt x="4120" y="42606"/>
                    <a:pt x="3930" y="42903"/>
                  </a:cubicBezTo>
                  <a:cubicBezTo>
                    <a:pt x="2907" y="44382"/>
                    <a:pt x="1562" y="45674"/>
                    <a:pt x="808" y="47263"/>
                  </a:cubicBezTo>
                  <a:cubicBezTo>
                    <a:pt x="1" y="49066"/>
                    <a:pt x="2854" y="49227"/>
                    <a:pt x="3958" y="50116"/>
                  </a:cubicBezTo>
                  <a:cubicBezTo>
                    <a:pt x="4658" y="50655"/>
                    <a:pt x="5142" y="51380"/>
                    <a:pt x="5168" y="52242"/>
                  </a:cubicBezTo>
                  <a:cubicBezTo>
                    <a:pt x="5196" y="52646"/>
                    <a:pt x="5196" y="52995"/>
                    <a:pt x="5196" y="53318"/>
                  </a:cubicBezTo>
                  <a:lnTo>
                    <a:pt x="5196" y="55956"/>
                  </a:lnTo>
                  <a:lnTo>
                    <a:pt x="6460" y="55956"/>
                  </a:lnTo>
                  <a:lnTo>
                    <a:pt x="6460" y="53318"/>
                  </a:lnTo>
                  <a:lnTo>
                    <a:pt x="6460" y="52242"/>
                  </a:lnTo>
                  <a:cubicBezTo>
                    <a:pt x="6676" y="49604"/>
                    <a:pt x="3797" y="49201"/>
                    <a:pt x="2182" y="47963"/>
                  </a:cubicBezTo>
                  <a:cubicBezTo>
                    <a:pt x="1723" y="47666"/>
                    <a:pt x="1805" y="47128"/>
                    <a:pt x="2046" y="46671"/>
                  </a:cubicBezTo>
                  <a:cubicBezTo>
                    <a:pt x="2989" y="45028"/>
                    <a:pt x="4443" y="43657"/>
                    <a:pt x="5412" y="42096"/>
                  </a:cubicBezTo>
                  <a:cubicBezTo>
                    <a:pt x="5599" y="41773"/>
                    <a:pt x="5788" y="41450"/>
                    <a:pt x="5950" y="41127"/>
                  </a:cubicBezTo>
                  <a:cubicBezTo>
                    <a:pt x="6460" y="39943"/>
                    <a:pt x="7106" y="38892"/>
                    <a:pt x="7914" y="37869"/>
                  </a:cubicBezTo>
                  <a:cubicBezTo>
                    <a:pt x="8964" y="36605"/>
                    <a:pt x="10633" y="35985"/>
                    <a:pt x="11333" y="34452"/>
                  </a:cubicBezTo>
                  <a:cubicBezTo>
                    <a:pt x="11682" y="33644"/>
                    <a:pt x="10687" y="33024"/>
                    <a:pt x="10013" y="32594"/>
                  </a:cubicBezTo>
                  <a:cubicBezTo>
                    <a:pt x="9556" y="32299"/>
                    <a:pt x="9044" y="32030"/>
                    <a:pt x="8560" y="31732"/>
                  </a:cubicBezTo>
                  <a:cubicBezTo>
                    <a:pt x="8318" y="31571"/>
                    <a:pt x="8103" y="31409"/>
                    <a:pt x="7860" y="31248"/>
                  </a:cubicBezTo>
                  <a:cubicBezTo>
                    <a:pt x="6273" y="29769"/>
                    <a:pt x="3689" y="29553"/>
                    <a:pt x="2505" y="28072"/>
                  </a:cubicBezTo>
                  <a:cubicBezTo>
                    <a:pt x="1992" y="27426"/>
                    <a:pt x="2046" y="26780"/>
                    <a:pt x="2397" y="26080"/>
                  </a:cubicBezTo>
                  <a:cubicBezTo>
                    <a:pt x="2559" y="25732"/>
                    <a:pt x="2800" y="25381"/>
                    <a:pt x="3069" y="25032"/>
                  </a:cubicBezTo>
                  <a:cubicBezTo>
                    <a:pt x="5114" y="22609"/>
                    <a:pt x="7726" y="20833"/>
                    <a:pt x="10256" y="18841"/>
                  </a:cubicBezTo>
                  <a:cubicBezTo>
                    <a:pt x="10633" y="18544"/>
                    <a:pt x="11036" y="18088"/>
                    <a:pt x="11225" y="17629"/>
                  </a:cubicBezTo>
                  <a:cubicBezTo>
                    <a:pt x="11305" y="17414"/>
                    <a:pt x="11333" y="17173"/>
                    <a:pt x="11251" y="16957"/>
                  </a:cubicBezTo>
                  <a:cubicBezTo>
                    <a:pt x="10497" y="15691"/>
                    <a:pt x="8883" y="15773"/>
                    <a:pt x="7644" y="15314"/>
                  </a:cubicBezTo>
                  <a:cubicBezTo>
                    <a:pt x="5735" y="14696"/>
                    <a:pt x="1913" y="15504"/>
                    <a:pt x="1967" y="13405"/>
                  </a:cubicBezTo>
                  <a:cubicBezTo>
                    <a:pt x="2020" y="12059"/>
                    <a:pt x="3123" y="11116"/>
                    <a:pt x="4199" y="10039"/>
                  </a:cubicBezTo>
                  <a:cubicBezTo>
                    <a:pt x="4469" y="9770"/>
                    <a:pt x="4738" y="9501"/>
                    <a:pt x="4981" y="9232"/>
                  </a:cubicBezTo>
                  <a:cubicBezTo>
                    <a:pt x="6757" y="6891"/>
                    <a:pt x="8749" y="4818"/>
                    <a:pt x="10874" y="2800"/>
                  </a:cubicBezTo>
                  <a:cubicBezTo>
                    <a:pt x="12112" y="1642"/>
                    <a:pt x="10364" y="539"/>
                    <a:pt x="9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13"/>
            <p:cNvSpPr/>
            <p:nvPr/>
          </p:nvSpPr>
          <p:spPr>
            <a:xfrm rot="-8583677">
              <a:off x="-624508" y="-3412616"/>
              <a:ext cx="1612004" cy="7707962"/>
            </a:xfrm>
            <a:custGeom>
              <a:avLst/>
              <a:gdLst/>
              <a:ahLst/>
              <a:cxnLst/>
              <a:rect l="l" t="t" r="r" b="b"/>
              <a:pathLst>
                <a:path w="11708" h="55983" extrusionOk="0">
                  <a:moveTo>
                    <a:pt x="9554" y="0"/>
                  </a:moveTo>
                  <a:cubicBezTo>
                    <a:pt x="9554" y="0"/>
                    <a:pt x="9151" y="28"/>
                    <a:pt x="8746" y="28"/>
                  </a:cubicBezTo>
                  <a:cubicBezTo>
                    <a:pt x="8567" y="28"/>
                    <a:pt x="8388" y="39"/>
                    <a:pt x="8208" y="39"/>
                  </a:cubicBezTo>
                  <a:cubicBezTo>
                    <a:pt x="8118" y="39"/>
                    <a:pt x="8029" y="37"/>
                    <a:pt x="7939" y="28"/>
                  </a:cubicBezTo>
                  <a:lnTo>
                    <a:pt x="7939" y="28"/>
                  </a:lnTo>
                  <a:cubicBezTo>
                    <a:pt x="8800" y="566"/>
                    <a:pt x="10551" y="1400"/>
                    <a:pt x="9636" y="2476"/>
                  </a:cubicBezTo>
                  <a:cubicBezTo>
                    <a:pt x="7806" y="4791"/>
                    <a:pt x="5437" y="6595"/>
                    <a:pt x="3740" y="8936"/>
                  </a:cubicBezTo>
                  <a:cubicBezTo>
                    <a:pt x="3499" y="9259"/>
                    <a:pt x="3256" y="9528"/>
                    <a:pt x="2987" y="9825"/>
                  </a:cubicBezTo>
                  <a:cubicBezTo>
                    <a:pt x="1992" y="10981"/>
                    <a:pt x="887" y="12086"/>
                    <a:pt x="349" y="13457"/>
                  </a:cubicBezTo>
                  <a:cubicBezTo>
                    <a:pt x="0" y="14347"/>
                    <a:pt x="1454" y="14562"/>
                    <a:pt x="2233" y="14803"/>
                  </a:cubicBezTo>
                  <a:cubicBezTo>
                    <a:pt x="4763" y="15503"/>
                    <a:pt x="8021" y="14831"/>
                    <a:pt x="9743" y="17038"/>
                  </a:cubicBezTo>
                  <a:cubicBezTo>
                    <a:pt x="9959" y="17523"/>
                    <a:pt x="9769" y="17925"/>
                    <a:pt x="9446" y="18302"/>
                  </a:cubicBezTo>
                  <a:cubicBezTo>
                    <a:pt x="9123" y="18653"/>
                    <a:pt x="8667" y="18976"/>
                    <a:pt x="8290" y="19271"/>
                  </a:cubicBezTo>
                  <a:cubicBezTo>
                    <a:pt x="5947" y="21209"/>
                    <a:pt x="3256" y="22824"/>
                    <a:pt x="1561" y="25354"/>
                  </a:cubicBezTo>
                  <a:cubicBezTo>
                    <a:pt x="1454" y="25597"/>
                    <a:pt x="1264" y="25838"/>
                    <a:pt x="1103" y="26082"/>
                  </a:cubicBezTo>
                  <a:cubicBezTo>
                    <a:pt x="618" y="26835"/>
                    <a:pt x="134" y="27668"/>
                    <a:pt x="887" y="28127"/>
                  </a:cubicBezTo>
                  <a:cubicBezTo>
                    <a:pt x="2907" y="29473"/>
                    <a:pt x="5222" y="30091"/>
                    <a:pt x="6998" y="31680"/>
                  </a:cubicBezTo>
                  <a:cubicBezTo>
                    <a:pt x="7293" y="31867"/>
                    <a:pt x="7616" y="32057"/>
                    <a:pt x="7913" y="32244"/>
                  </a:cubicBezTo>
                  <a:cubicBezTo>
                    <a:pt x="8559" y="32621"/>
                    <a:pt x="9177" y="32998"/>
                    <a:pt x="9662" y="33482"/>
                  </a:cubicBezTo>
                  <a:cubicBezTo>
                    <a:pt x="10200" y="34020"/>
                    <a:pt x="9985" y="34774"/>
                    <a:pt x="9474" y="35205"/>
                  </a:cubicBezTo>
                  <a:cubicBezTo>
                    <a:pt x="7483" y="36901"/>
                    <a:pt x="5437" y="38624"/>
                    <a:pt x="4494" y="41154"/>
                  </a:cubicBezTo>
                  <a:cubicBezTo>
                    <a:pt x="4332" y="41477"/>
                    <a:pt x="4171" y="41800"/>
                    <a:pt x="3956" y="42123"/>
                  </a:cubicBezTo>
                  <a:cubicBezTo>
                    <a:pt x="2987" y="43684"/>
                    <a:pt x="1533" y="45055"/>
                    <a:pt x="618" y="46698"/>
                  </a:cubicBezTo>
                  <a:cubicBezTo>
                    <a:pt x="377" y="47155"/>
                    <a:pt x="295" y="47693"/>
                    <a:pt x="754" y="47990"/>
                  </a:cubicBezTo>
                  <a:cubicBezTo>
                    <a:pt x="2369" y="49228"/>
                    <a:pt x="5248" y="49631"/>
                    <a:pt x="5032" y="52269"/>
                  </a:cubicBezTo>
                  <a:lnTo>
                    <a:pt x="5032" y="53345"/>
                  </a:lnTo>
                  <a:lnTo>
                    <a:pt x="5032" y="55983"/>
                  </a:lnTo>
                  <a:lnTo>
                    <a:pt x="6298" y="55983"/>
                  </a:lnTo>
                  <a:lnTo>
                    <a:pt x="6298" y="52269"/>
                  </a:lnTo>
                  <a:cubicBezTo>
                    <a:pt x="6298" y="51892"/>
                    <a:pt x="6298" y="51461"/>
                    <a:pt x="6270" y="51058"/>
                  </a:cubicBezTo>
                  <a:cubicBezTo>
                    <a:pt x="5975" y="48905"/>
                    <a:pt x="3579" y="48636"/>
                    <a:pt x="2100" y="47560"/>
                  </a:cubicBezTo>
                  <a:cubicBezTo>
                    <a:pt x="1533" y="47155"/>
                    <a:pt x="1695" y="46455"/>
                    <a:pt x="2018" y="45891"/>
                  </a:cubicBezTo>
                  <a:cubicBezTo>
                    <a:pt x="2907" y="44599"/>
                    <a:pt x="4009" y="43415"/>
                    <a:pt x="4871" y="42177"/>
                  </a:cubicBezTo>
                  <a:cubicBezTo>
                    <a:pt x="5114" y="41854"/>
                    <a:pt x="5301" y="41531"/>
                    <a:pt x="5491" y="41208"/>
                  </a:cubicBezTo>
                  <a:cubicBezTo>
                    <a:pt x="6514" y="38785"/>
                    <a:pt x="8290" y="36847"/>
                    <a:pt x="10523" y="35312"/>
                  </a:cubicBezTo>
                  <a:cubicBezTo>
                    <a:pt x="11520" y="34612"/>
                    <a:pt x="11438" y="33482"/>
                    <a:pt x="10443" y="32864"/>
                  </a:cubicBezTo>
                  <a:cubicBezTo>
                    <a:pt x="9851" y="32459"/>
                    <a:pt x="9205" y="32110"/>
                    <a:pt x="8585" y="31706"/>
                  </a:cubicBezTo>
                  <a:cubicBezTo>
                    <a:pt x="8262" y="31490"/>
                    <a:pt x="7967" y="31275"/>
                    <a:pt x="7698" y="31060"/>
                  </a:cubicBezTo>
                  <a:cubicBezTo>
                    <a:pt x="6191" y="29742"/>
                    <a:pt x="4522" y="28719"/>
                    <a:pt x="2556" y="28045"/>
                  </a:cubicBezTo>
                  <a:cubicBezTo>
                    <a:pt x="2179" y="27912"/>
                    <a:pt x="1749" y="27643"/>
                    <a:pt x="1830" y="27184"/>
                  </a:cubicBezTo>
                  <a:cubicBezTo>
                    <a:pt x="1884" y="26727"/>
                    <a:pt x="1992" y="26351"/>
                    <a:pt x="2125" y="25974"/>
                  </a:cubicBezTo>
                  <a:cubicBezTo>
                    <a:pt x="2287" y="25597"/>
                    <a:pt x="2476" y="25246"/>
                    <a:pt x="2718" y="24923"/>
                  </a:cubicBezTo>
                  <a:cubicBezTo>
                    <a:pt x="4899" y="22098"/>
                    <a:pt x="8182" y="20537"/>
                    <a:pt x="10712" y="18141"/>
                  </a:cubicBezTo>
                  <a:cubicBezTo>
                    <a:pt x="11169" y="17710"/>
                    <a:pt x="11223" y="17253"/>
                    <a:pt x="11061" y="16795"/>
                  </a:cubicBezTo>
                  <a:cubicBezTo>
                    <a:pt x="8990" y="14508"/>
                    <a:pt x="5383" y="15046"/>
                    <a:pt x="2530" y="14185"/>
                  </a:cubicBezTo>
                  <a:cubicBezTo>
                    <a:pt x="1372" y="13888"/>
                    <a:pt x="1346" y="12839"/>
                    <a:pt x="2018" y="12004"/>
                  </a:cubicBezTo>
                  <a:cubicBezTo>
                    <a:pt x="2638" y="11304"/>
                    <a:pt x="3364" y="10604"/>
                    <a:pt x="4037" y="9879"/>
                  </a:cubicBezTo>
                  <a:cubicBezTo>
                    <a:pt x="4279" y="9635"/>
                    <a:pt x="4494" y="9394"/>
                    <a:pt x="4683" y="9125"/>
                  </a:cubicBezTo>
                  <a:cubicBezTo>
                    <a:pt x="6406" y="6621"/>
                    <a:pt x="8721" y="4711"/>
                    <a:pt x="10792" y="2476"/>
                  </a:cubicBezTo>
                  <a:cubicBezTo>
                    <a:pt x="11707" y="1481"/>
                    <a:pt x="10415" y="566"/>
                    <a:pt x="9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13"/>
            <p:cNvSpPr/>
            <p:nvPr/>
          </p:nvSpPr>
          <p:spPr>
            <a:xfrm rot="-8583677">
              <a:off x="-762991" y="-3504627"/>
              <a:ext cx="1645461" cy="7704244"/>
            </a:xfrm>
            <a:custGeom>
              <a:avLst/>
              <a:gdLst/>
              <a:ahLst/>
              <a:cxnLst/>
              <a:rect l="l" t="t" r="r" b="b"/>
              <a:pathLst>
                <a:path w="11951" h="55956" extrusionOk="0">
                  <a:moveTo>
                    <a:pt x="8559" y="1"/>
                  </a:moveTo>
                  <a:cubicBezTo>
                    <a:pt x="9420" y="539"/>
                    <a:pt x="10712" y="1454"/>
                    <a:pt x="9797" y="2449"/>
                  </a:cubicBezTo>
                  <a:cubicBezTo>
                    <a:pt x="7941" y="4523"/>
                    <a:pt x="5734" y="6217"/>
                    <a:pt x="4173" y="8452"/>
                  </a:cubicBezTo>
                  <a:cubicBezTo>
                    <a:pt x="3930" y="8747"/>
                    <a:pt x="3714" y="9016"/>
                    <a:pt x="3473" y="9286"/>
                  </a:cubicBezTo>
                  <a:cubicBezTo>
                    <a:pt x="2558" y="10362"/>
                    <a:pt x="1453" y="11359"/>
                    <a:pt x="700" y="12543"/>
                  </a:cubicBezTo>
                  <a:cubicBezTo>
                    <a:pt x="0" y="13620"/>
                    <a:pt x="1266" y="14130"/>
                    <a:pt x="2099" y="14346"/>
                  </a:cubicBezTo>
                  <a:cubicBezTo>
                    <a:pt x="4765" y="15073"/>
                    <a:pt x="9071" y="14399"/>
                    <a:pt x="10040" y="17306"/>
                  </a:cubicBezTo>
                  <a:cubicBezTo>
                    <a:pt x="10012" y="17629"/>
                    <a:pt x="9879" y="17926"/>
                    <a:pt x="9663" y="18221"/>
                  </a:cubicBezTo>
                  <a:cubicBezTo>
                    <a:pt x="9474" y="18490"/>
                    <a:pt x="9205" y="18760"/>
                    <a:pt x="8882" y="18975"/>
                  </a:cubicBezTo>
                  <a:cubicBezTo>
                    <a:pt x="6137" y="20779"/>
                    <a:pt x="3660" y="22502"/>
                    <a:pt x="1697" y="25004"/>
                  </a:cubicBezTo>
                  <a:cubicBezTo>
                    <a:pt x="1507" y="25219"/>
                    <a:pt x="1320" y="25488"/>
                    <a:pt x="1184" y="25785"/>
                  </a:cubicBezTo>
                  <a:cubicBezTo>
                    <a:pt x="700" y="26647"/>
                    <a:pt x="484" y="27616"/>
                    <a:pt x="1615" y="27992"/>
                  </a:cubicBezTo>
                  <a:cubicBezTo>
                    <a:pt x="3499" y="28718"/>
                    <a:pt x="5196" y="29715"/>
                    <a:pt x="6703" y="31033"/>
                  </a:cubicBezTo>
                  <a:cubicBezTo>
                    <a:pt x="6972" y="31248"/>
                    <a:pt x="7267" y="31463"/>
                    <a:pt x="7590" y="31679"/>
                  </a:cubicBezTo>
                  <a:cubicBezTo>
                    <a:pt x="8210" y="32083"/>
                    <a:pt x="8856" y="32432"/>
                    <a:pt x="9448" y="32837"/>
                  </a:cubicBezTo>
                  <a:cubicBezTo>
                    <a:pt x="10443" y="33455"/>
                    <a:pt x="10525" y="34585"/>
                    <a:pt x="9528" y="35285"/>
                  </a:cubicBezTo>
                  <a:cubicBezTo>
                    <a:pt x="7295" y="36820"/>
                    <a:pt x="5519" y="38758"/>
                    <a:pt x="4496" y="41181"/>
                  </a:cubicBezTo>
                  <a:cubicBezTo>
                    <a:pt x="4306" y="41504"/>
                    <a:pt x="4119" y="41827"/>
                    <a:pt x="3876" y="42150"/>
                  </a:cubicBezTo>
                  <a:cubicBezTo>
                    <a:pt x="3014" y="43388"/>
                    <a:pt x="1912" y="44572"/>
                    <a:pt x="1023" y="45864"/>
                  </a:cubicBezTo>
                  <a:cubicBezTo>
                    <a:pt x="700" y="46428"/>
                    <a:pt x="538" y="47128"/>
                    <a:pt x="1105" y="47533"/>
                  </a:cubicBezTo>
                  <a:cubicBezTo>
                    <a:pt x="2584" y="48609"/>
                    <a:pt x="4980" y="48878"/>
                    <a:pt x="5275" y="51031"/>
                  </a:cubicBezTo>
                  <a:cubicBezTo>
                    <a:pt x="5303" y="51434"/>
                    <a:pt x="5303" y="51865"/>
                    <a:pt x="5303" y="52242"/>
                  </a:cubicBezTo>
                  <a:lnTo>
                    <a:pt x="5303" y="55956"/>
                  </a:lnTo>
                  <a:lnTo>
                    <a:pt x="6567" y="55956"/>
                  </a:lnTo>
                  <a:lnTo>
                    <a:pt x="6567" y="52242"/>
                  </a:lnTo>
                  <a:lnTo>
                    <a:pt x="6567" y="51003"/>
                  </a:lnTo>
                  <a:cubicBezTo>
                    <a:pt x="6675" y="48663"/>
                    <a:pt x="4145" y="48125"/>
                    <a:pt x="2504" y="47235"/>
                  </a:cubicBezTo>
                  <a:cubicBezTo>
                    <a:pt x="1912" y="46887"/>
                    <a:pt x="1830" y="46133"/>
                    <a:pt x="2181" y="45541"/>
                  </a:cubicBezTo>
                  <a:cubicBezTo>
                    <a:pt x="2989" y="44249"/>
                    <a:pt x="4037" y="43144"/>
                    <a:pt x="4926" y="41934"/>
                  </a:cubicBezTo>
                  <a:cubicBezTo>
                    <a:pt x="5142" y="41637"/>
                    <a:pt x="5357" y="41342"/>
                    <a:pt x="5544" y="41019"/>
                  </a:cubicBezTo>
                  <a:cubicBezTo>
                    <a:pt x="6757" y="38435"/>
                    <a:pt x="8882" y="36551"/>
                    <a:pt x="11171" y="34855"/>
                  </a:cubicBezTo>
                  <a:cubicBezTo>
                    <a:pt x="11950" y="34262"/>
                    <a:pt x="11520" y="33375"/>
                    <a:pt x="10820" y="32837"/>
                  </a:cubicBezTo>
                  <a:cubicBezTo>
                    <a:pt x="10281" y="32406"/>
                    <a:pt x="9663" y="32002"/>
                    <a:pt x="9043" y="31599"/>
                  </a:cubicBezTo>
                  <a:cubicBezTo>
                    <a:pt x="8748" y="31384"/>
                    <a:pt x="8425" y="31168"/>
                    <a:pt x="8156" y="30953"/>
                  </a:cubicBezTo>
                  <a:cubicBezTo>
                    <a:pt x="6488" y="29500"/>
                    <a:pt x="4388" y="28531"/>
                    <a:pt x="2691" y="27211"/>
                  </a:cubicBezTo>
                  <a:cubicBezTo>
                    <a:pt x="1966" y="26647"/>
                    <a:pt x="1938" y="26027"/>
                    <a:pt x="2261" y="25381"/>
                  </a:cubicBezTo>
                  <a:cubicBezTo>
                    <a:pt x="2422" y="25058"/>
                    <a:pt x="2691" y="24735"/>
                    <a:pt x="2989" y="24412"/>
                  </a:cubicBezTo>
                  <a:cubicBezTo>
                    <a:pt x="5196" y="22179"/>
                    <a:pt x="7751" y="20618"/>
                    <a:pt x="10228" y="18706"/>
                  </a:cubicBezTo>
                  <a:cubicBezTo>
                    <a:pt x="10579" y="18411"/>
                    <a:pt x="11009" y="18006"/>
                    <a:pt x="11250" y="17575"/>
                  </a:cubicBezTo>
                  <a:cubicBezTo>
                    <a:pt x="11494" y="17145"/>
                    <a:pt x="11520" y="16688"/>
                    <a:pt x="11089" y="16283"/>
                  </a:cubicBezTo>
                  <a:cubicBezTo>
                    <a:pt x="8936" y="14589"/>
                    <a:pt x="6137" y="14615"/>
                    <a:pt x="3499" y="13969"/>
                  </a:cubicBezTo>
                  <a:cubicBezTo>
                    <a:pt x="2719" y="13728"/>
                    <a:pt x="1346" y="13430"/>
                    <a:pt x="1884" y="12436"/>
                  </a:cubicBezTo>
                  <a:cubicBezTo>
                    <a:pt x="2422" y="11413"/>
                    <a:pt x="3230" y="10552"/>
                    <a:pt x="4037" y="9690"/>
                  </a:cubicBezTo>
                  <a:cubicBezTo>
                    <a:pt x="4281" y="9393"/>
                    <a:pt x="4550" y="9124"/>
                    <a:pt x="4791" y="8829"/>
                  </a:cubicBezTo>
                  <a:cubicBezTo>
                    <a:pt x="6595" y="6407"/>
                    <a:pt x="8936" y="4441"/>
                    <a:pt x="11063" y="2342"/>
                  </a:cubicBezTo>
                  <a:cubicBezTo>
                    <a:pt x="11950" y="1454"/>
                    <a:pt x="10955" y="457"/>
                    <a:pt x="10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13"/>
            <p:cNvSpPr/>
            <p:nvPr/>
          </p:nvSpPr>
          <p:spPr>
            <a:xfrm rot="-8583677">
              <a:off x="-965141" y="-3631516"/>
              <a:ext cx="1712238" cy="7704244"/>
            </a:xfrm>
            <a:custGeom>
              <a:avLst/>
              <a:gdLst/>
              <a:ahLst/>
              <a:cxnLst/>
              <a:rect l="l" t="t" r="r" b="b"/>
              <a:pathLst>
                <a:path w="12436" h="55956" extrusionOk="0">
                  <a:moveTo>
                    <a:pt x="8803" y="1"/>
                  </a:moveTo>
                  <a:lnTo>
                    <a:pt x="8803" y="1"/>
                  </a:lnTo>
                  <a:cubicBezTo>
                    <a:pt x="9664" y="457"/>
                    <a:pt x="10659" y="1454"/>
                    <a:pt x="9772" y="2342"/>
                  </a:cubicBezTo>
                  <a:cubicBezTo>
                    <a:pt x="7645" y="4441"/>
                    <a:pt x="5304" y="6407"/>
                    <a:pt x="3474" y="8829"/>
                  </a:cubicBezTo>
                  <a:cubicBezTo>
                    <a:pt x="3231" y="9124"/>
                    <a:pt x="2962" y="9393"/>
                    <a:pt x="2692" y="9690"/>
                  </a:cubicBezTo>
                  <a:cubicBezTo>
                    <a:pt x="1913" y="10552"/>
                    <a:pt x="1106" y="11413"/>
                    <a:pt x="593" y="12436"/>
                  </a:cubicBezTo>
                  <a:cubicBezTo>
                    <a:pt x="1" y="13620"/>
                    <a:pt x="1831" y="13889"/>
                    <a:pt x="2692" y="14076"/>
                  </a:cubicBezTo>
                  <a:cubicBezTo>
                    <a:pt x="5197" y="14589"/>
                    <a:pt x="7806" y="14750"/>
                    <a:pt x="9798" y="16283"/>
                  </a:cubicBezTo>
                  <a:cubicBezTo>
                    <a:pt x="10067" y="16553"/>
                    <a:pt x="10175" y="16850"/>
                    <a:pt x="10149" y="17119"/>
                  </a:cubicBezTo>
                  <a:cubicBezTo>
                    <a:pt x="10095" y="17926"/>
                    <a:pt x="8965" y="18652"/>
                    <a:pt x="8237" y="19164"/>
                  </a:cubicBezTo>
                  <a:cubicBezTo>
                    <a:pt x="5922" y="20833"/>
                    <a:pt x="3689" y="22448"/>
                    <a:pt x="1698" y="24412"/>
                  </a:cubicBezTo>
                  <a:cubicBezTo>
                    <a:pt x="1400" y="24735"/>
                    <a:pt x="1131" y="25058"/>
                    <a:pt x="970" y="25381"/>
                  </a:cubicBezTo>
                  <a:cubicBezTo>
                    <a:pt x="647" y="26027"/>
                    <a:pt x="675" y="26647"/>
                    <a:pt x="1400" y="27211"/>
                  </a:cubicBezTo>
                  <a:cubicBezTo>
                    <a:pt x="3097" y="28531"/>
                    <a:pt x="5197" y="29500"/>
                    <a:pt x="6837" y="30979"/>
                  </a:cubicBezTo>
                  <a:lnTo>
                    <a:pt x="7727" y="31625"/>
                  </a:lnTo>
                  <a:cubicBezTo>
                    <a:pt x="8344" y="32030"/>
                    <a:pt x="8990" y="32406"/>
                    <a:pt x="9529" y="32837"/>
                  </a:cubicBezTo>
                  <a:cubicBezTo>
                    <a:pt x="10336" y="33401"/>
                    <a:pt x="10659" y="34398"/>
                    <a:pt x="9744" y="35016"/>
                  </a:cubicBezTo>
                  <a:cubicBezTo>
                    <a:pt x="7350" y="36631"/>
                    <a:pt x="5438" y="38489"/>
                    <a:pt x="4253" y="41019"/>
                  </a:cubicBezTo>
                  <a:cubicBezTo>
                    <a:pt x="4066" y="41342"/>
                    <a:pt x="3851" y="41637"/>
                    <a:pt x="3635" y="41934"/>
                  </a:cubicBezTo>
                  <a:cubicBezTo>
                    <a:pt x="2746" y="43144"/>
                    <a:pt x="1698" y="44249"/>
                    <a:pt x="890" y="45541"/>
                  </a:cubicBezTo>
                  <a:cubicBezTo>
                    <a:pt x="539" y="46133"/>
                    <a:pt x="621" y="46887"/>
                    <a:pt x="1213" y="47235"/>
                  </a:cubicBezTo>
                  <a:cubicBezTo>
                    <a:pt x="2854" y="48125"/>
                    <a:pt x="5384" y="48663"/>
                    <a:pt x="5276" y="51003"/>
                  </a:cubicBezTo>
                  <a:lnTo>
                    <a:pt x="5276" y="52242"/>
                  </a:lnTo>
                  <a:lnTo>
                    <a:pt x="5276" y="55956"/>
                  </a:lnTo>
                  <a:lnTo>
                    <a:pt x="6542" y="55956"/>
                  </a:lnTo>
                  <a:lnTo>
                    <a:pt x="6542" y="52242"/>
                  </a:lnTo>
                  <a:lnTo>
                    <a:pt x="6542" y="51003"/>
                  </a:lnTo>
                  <a:cubicBezTo>
                    <a:pt x="6999" y="48420"/>
                    <a:pt x="4200" y="47612"/>
                    <a:pt x="2397" y="46671"/>
                  </a:cubicBezTo>
                  <a:cubicBezTo>
                    <a:pt x="1400" y="46133"/>
                    <a:pt x="2100" y="44975"/>
                    <a:pt x="2585" y="44303"/>
                  </a:cubicBezTo>
                  <a:cubicBezTo>
                    <a:pt x="3338" y="43306"/>
                    <a:pt x="4228" y="42365"/>
                    <a:pt x="4981" y="41342"/>
                  </a:cubicBezTo>
                  <a:cubicBezTo>
                    <a:pt x="5250" y="40991"/>
                    <a:pt x="5492" y="40668"/>
                    <a:pt x="5681" y="40291"/>
                  </a:cubicBezTo>
                  <a:cubicBezTo>
                    <a:pt x="6837" y="37897"/>
                    <a:pt x="9206" y="36551"/>
                    <a:pt x="11036" y="34801"/>
                  </a:cubicBezTo>
                  <a:cubicBezTo>
                    <a:pt x="12436" y="33455"/>
                    <a:pt x="10310" y="32406"/>
                    <a:pt x="8911" y="31437"/>
                  </a:cubicBezTo>
                  <a:cubicBezTo>
                    <a:pt x="8642" y="31248"/>
                    <a:pt x="8372" y="31061"/>
                    <a:pt x="8183" y="30871"/>
                  </a:cubicBezTo>
                  <a:cubicBezTo>
                    <a:pt x="6650" y="29500"/>
                    <a:pt x="5089" y="28072"/>
                    <a:pt x="3123" y="27346"/>
                  </a:cubicBezTo>
                  <a:cubicBezTo>
                    <a:pt x="1831" y="26888"/>
                    <a:pt x="1590" y="25570"/>
                    <a:pt x="2477" y="24519"/>
                  </a:cubicBezTo>
                  <a:lnTo>
                    <a:pt x="3259" y="23740"/>
                  </a:lnTo>
                  <a:cubicBezTo>
                    <a:pt x="5358" y="21963"/>
                    <a:pt x="7591" y="20428"/>
                    <a:pt x="9852" y="18760"/>
                  </a:cubicBezTo>
                  <a:cubicBezTo>
                    <a:pt x="10444" y="18329"/>
                    <a:pt x="11413" y="17737"/>
                    <a:pt x="11441" y="17011"/>
                  </a:cubicBezTo>
                  <a:cubicBezTo>
                    <a:pt x="11467" y="16768"/>
                    <a:pt x="11387" y="16499"/>
                    <a:pt x="11144" y="16230"/>
                  </a:cubicBezTo>
                  <a:cubicBezTo>
                    <a:pt x="8803" y="14130"/>
                    <a:pt x="5438" y="14266"/>
                    <a:pt x="2559" y="13323"/>
                  </a:cubicBezTo>
                  <a:cubicBezTo>
                    <a:pt x="1562" y="13000"/>
                    <a:pt x="1670" y="12059"/>
                    <a:pt x="2208" y="11359"/>
                  </a:cubicBezTo>
                  <a:cubicBezTo>
                    <a:pt x="2800" y="10577"/>
                    <a:pt x="3528" y="9852"/>
                    <a:pt x="4253" y="9098"/>
                  </a:cubicBezTo>
                  <a:cubicBezTo>
                    <a:pt x="4497" y="8855"/>
                    <a:pt x="4712" y="8614"/>
                    <a:pt x="4927" y="8345"/>
                  </a:cubicBezTo>
                  <a:cubicBezTo>
                    <a:pt x="6622" y="6407"/>
                    <a:pt x="8157" y="4495"/>
                    <a:pt x="10336" y="2987"/>
                  </a:cubicBezTo>
                  <a:cubicBezTo>
                    <a:pt x="11467" y="2180"/>
                    <a:pt x="11736" y="673"/>
                    <a:pt x="10364" y="55"/>
                  </a:cubicBezTo>
                  <a:cubicBezTo>
                    <a:pt x="10364" y="55"/>
                    <a:pt x="9987" y="27"/>
                    <a:pt x="9583" y="27"/>
                  </a:cubicBezTo>
                  <a:cubicBezTo>
                    <a:pt x="9511" y="35"/>
                    <a:pt x="9438" y="38"/>
                    <a:pt x="9362" y="38"/>
                  </a:cubicBezTo>
                  <a:cubicBezTo>
                    <a:pt x="9182" y="38"/>
                    <a:pt x="8993" y="19"/>
                    <a:pt x="8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13"/>
            <p:cNvSpPr/>
            <p:nvPr/>
          </p:nvSpPr>
          <p:spPr>
            <a:xfrm rot="-8583677">
              <a:off x="-1046607" y="-3724396"/>
              <a:ext cx="1630591" cy="7696810"/>
            </a:xfrm>
            <a:custGeom>
              <a:avLst/>
              <a:gdLst/>
              <a:ahLst/>
              <a:cxnLst/>
              <a:rect l="l" t="t" r="r" b="b"/>
              <a:pathLst>
                <a:path w="11843" h="55902" extrusionOk="0">
                  <a:moveTo>
                    <a:pt x="8936" y="1"/>
                  </a:moveTo>
                  <a:lnTo>
                    <a:pt x="8936" y="1"/>
                  </a:lnTo>
                  <a:cubicBezTo>
                    <a:pt x="9528" y="403"/>
                    <a:pt x="10308" y="1157"/>
                    <a:pt x="9797" y="1803"/>
                  </a:cubicBezTo>
                  <a:cubicBezTo>
                    <a:pt x="7806" y="4118"/>
                    <a:pt x="5355" y="5894"/>
                    <a:pt x="3499" y="8291"/>
                  </a:cubicBezTo>
                  <a:cubicBezTo>
                    <a:pt x="3284" y="8560"/>
                    <a:pt x="3069" y="8801"/>
                    <a:pt x="2825" y="9044"/>
                  </a:cubicBezTo>
                  <a:cubicBezTo>
                    <a:pt x="2100" y="9798"/>
                    <a:pt x="1372" y="10523"/>
                    <a:pt x="780" y="11305"/>
                  </a:cubicBezTo>
                  <a:cubicBezTo>
                    <a:pt x="242" y="12005"/>
                    <a:pt x="134" y="12946"/>
                    <a:pt x="1131" y="13269"/>
                  </a:cubicBezTo>
                  <a:cubicBezTo>
                    <a:pt x="4010" y="14212"/>
                    <a:pt x="7375" y="14076"/>
                    <a:pt x="9716" y="16176"/>
                  </a:cubicBezTo>
                  <a:cubicBezTo>
                    <a:pt x="9959" y="16445"/>
                    <a:pt x="10039" y="16714"/>
                    <a:pt x="10013" y="16957"/>
                  </a:cubicBezTo>
                  <a:cubicBezTo>
                    <a:pt x="9985" y="17683"/>
                    <a:pt x="9016" y="18275"/>
                    <a:pt x="8424" y="18706"/>
                  </a:cubicBezTo>
                  <a:cubicBezTo>
                    <a:pt x="6191" y="20402"/>
                    <a:pt x="3930" y="21828"/>
                    <a:pt x="1831" y="23686"/>
                  </a:cubicBezTo>
                  <a:cubicBezTo>
                    <a:pt x="1562" y="23955"/>
                    <a:pt x="1318" y="24224"/>
                    <a:pt x="1077" y="24519"/>
                  </a:cubicBezTo>
                  <a:cubicBezTo>
                    <a:pt x="618" y="25139"/>
                    <a:pt x="0" y="26216"/>
                    <a:pt x="862" y="26754"/>
                  </a:cubicBezTo>
                  <a:cubicBezTo>
                    <a:pt x="2879" y="27938"/>
                    <a:pt x="4871" y="28933"/>
                    <a:pt x="6540" y="30630"/>
                  </a:cubicBezTo>
                  <a:cubicBezTo>
                    <a:pt x="6783" y="30845"/>
                    <a:pt x="7024" y="31033"/>
                    <a:pt x="7293" y="31222"/>
                  </a:cubicBezTo>
                  <a:cubicBezTo>
                    <a:pt x="7806" y="31599"/>
                    <a:pt x="8370" y="31948"/>
                    <a:pt x="8882" y="32324"/>
                  </a:cubicBezTo>
                  <a:cubicBezTo>
                    <a:pt x="9690" y="32891"/>
                    <a:pt x="10792" y="33993"/>
                    <a:pt x="9690" y="34801"/>
                  </a:cubicBezTo>
                  <a:cubicBezTo>
                    <a:pt x="7537" y="36415"/>
                    <a:pt x="5383" y="37951"/>
                    <a:pt x="4199" y="40373"/>
                  </a:cubicBezTo>
                  <a:cubicBezTo>
                    <a:pt x="4010" y="40696"/>
                    <a:pt x="3822" y="40991"/>
                    <a:pt x="3607" y="41260"/>
                  </a:cubicBezTo>
                  <a:cubicBezTo>
                    <a:pt x="2556" y="42660"/>
                    <a:pt x="1239" y="43818"/>
                    <a:pt x="511" y="45459"/>
                  </a:cubicBezTo>
                  <a:cubicBezTo>
                    <a:pt x="242" y="46105"/>
                    <a:pt x="862" y="46725"/>
                    <a:pt x="1454" y="46940"/>
                  </a:cubicBezTo>
                  <a:cubicBezTo>
                    <a:pt x="3310" y="47558"/>
                    <a:pt x="5571" y="48689"/>
                    <a:pt x="5114" y="50949"/>
                  </a:cubicBezTo>
                  <a:lnTo>
                    <a:pt x="5114" y="52188"/>
                  </a:lnTo>
                  <a:lnTo>
                    <a:pt x="5114" y="55902"/>
                  </a:lnTo>
                  <a:lnTo>
                    <a:pt x="6378" y="55902"/>
                  </a:lnTo>
                  <a:lnTo>
                    <a:pt x="6378" y="50949"/>
                  </a:lnTo>
                  <a:lnTo>
                    <a:pt x="6378" y="49578"/>
                  </a:lnTo>
                  <a:cubicBezTo>
                    <a:pt x="6163" y="47263"/>
                    <a:pt x="3041" y="47451"/>
                    <a:pt x="2154" y="45864"/>
                  </a:cubicBezTo>
                  <a:cubicBezTo>
                    <a:pt x="1157" y="44167"/>
                    <a:pt x="3176" y="42714"/>
                    <a:pt x="4656" y="41073"/>
                  </a:cubicBezTo>
                  <a:cubicBezTo>
                    <a:pt x="4899" y="40804"/>
                    <a:pt x="5140" y="40535"/>
                    <a:pt x="5330" y="40265"/>
                  </a:cubicBezTo>
                  <a:cubicBezTo>
                    <a:pt x="6460" y="38192"/>
                    <a:pt x="8262" y="36605"/>
                    <a:pt x="10336" y="35393"/>
                  </a:cubicBezTo>
                  <a:cubicBezTo>
                    <a:pt x="11061" y="34962"/>
                    <a:pt x="11843" y="34047"/>
                    <a:pt x="11115" y="33240"/>
                  </a:cubicBezTo>
                  <a:cubicBezTo>
                    <a:pt x="10497" y="32540"/>
                    <a:pt x="9636" y="31948"/>
                    <a:pt x="8829" y="31330"/>
                  </a:cubicBezTo>
                  <a:cubicBezTo>
                    <a:pt x="8559" y="31114"/>
                    <a:pt x="8316" y="30925"/>
                    <a:pt x="8047" y="30710"/>
                  </a:cubicBezTo>
                  <a:cubicBezTo>
                    <a:pt x="6271" y="29015"/>
                    <a:pt x="4010" y="27964"/>
                    <a:pt x="2261" y="26403"/>
                  </a:cubicBezTo>
                  <a:cubicBezTo>
                    <a:pt x="1587" y="25785"/>
                    <a:pt x="1615" y="25139"/>
                    <a:pt x="1992" y="24519"/>
                  </a:cubicBezTo>
                  <a:cubicBezTo>
                    <a:pt x="2179" y="24224"/>
                    <a:pt x="2449" y="23901"/>
                    <a:pt x="2772" y="23604"/>
                  </a:cubicBezTo>
                  <a:cubicBezTo>
                    <a:pt x="5383" y="21210"/>
                    <a:pt x="8908" y="19836"/>
                    <a:pt x="11251" y="17252"/>
                  </a:cubicBezTo>
                  <a:cubicBezTo>
                    <a:pt x="11466" y="17037"/>
                    <a:pt x="11384" y="16742"/>
                    <a:pt x="11223" y="16473"/>
                  </a:cubicBezTo>
                  <a:cubicBezTo>
                    <a:pt x="11061" y="16204"/>
                    <a:pt x="10792" y="15960"/>
                    <a:pt x="10605" y="15773"/>
                  </a:cubicBezTo>
                  <a:cubicBezTo>
                    <a:pt x="9421" y="14804"/>
                    <a:pt x="7832" y="14453"/>
                    <a:pt x="6432" y="13943"/>
                  </a:cubicBezTo>
                  <a:cubicBezTo>
                    <a:pt x="4845" y="13376"/>
                    <a:pt x="1723" y="13646"/>
                    <a:pt x="1803" y="11951"/>
                  </a:cubicBezTo>
                  <a:cubicBezTo>
                    <a:pt x="1885" y="10551"/>
                    <a:pt x="2961" y="9608"/>
                    <a:pt x="4064" y="8560"/>
                  </a:cubicBezTo>
                  <a:cubicBezTo>
                    <a:pt x="4333" y="8316"/>
                    <a:pt x="4602" y="8047"/>
                    <a:pt x="4871" y="7778"/>
                  </a:cubicBezTo>
                  <a:cubicBezTo>
                    <a:pt x="6701" y="5384"/>
                    <a:pt x="9582" y="3902"/>
                    <a:pt x="11197" y="1265"/>
                  </a:cubicBezTo>
                  <a:cubicBezTo>
                    <a:pt x="11466" y="862"/>
                    <a:pt x="10792" y="431"/>
                    <a:pt x="10469" y="80"/>
                  </a:cubicBezTo>
                  <a:lnTo>
                    <a:pt x="8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13"/>
            <p:cNvSpPr/>
            <p:nvPr/>
          </p:nvSpPr>
          <p:spPr>
            <a:xfrm rot="-8583677">
              <a:off x="-1208410" y="-3839050"/>
              <a:ext cx="1652896" cy="7685795"/>
            </a:xfrm>
            <a:custGeom>
              <a:avLst/>
              <a:gdLst/>
              <a:ahLst/>
              <a:cxnLst/>
              <a:rect l="l" t="t" r="r" b="b"/>
              <a:pathLst>
                <a:path w="12005" h="55822" extrusionOk="0">
                  <a:moveTo>
                    <a:pt x="9151" y="0"/>
                  </a:moveTo>
                  <a:lnTo>
                    <a:pt x="9151" y="0"/>
                  </a:lnTo>
                  <a:cubicBezTo>
                    <a:pt x="9718" y="431"/>
                    <a:pt x="10256" y="1185"/>
                    <a:pt x="9664" y="1777"/>
                  </a:cubicBezTo>
                  <a:cubicBezTo>
                    <a:pt x="7590" y="3850"/>
                    <a:pt x="5250" y="5573"/>
                    <a:pt x="3445" y="7888"/>
                  </a:cubicBezTo>
                  <a:cubicBezTo>
                    <a:pt x="3230" y="8129"/>
                    <a:pt x="2989" y="8372"/>
                    <a:pt x="2774" y="8613"/>
                  </a:cubicBezTo>
                  <a:cubicBezTo>
                    <a:pt x="2100" y="9313"/>
                    <a:pt x="1374" y="10013"/>
                    <a:pt x="754" y="10766"/>
                  </a:cubicBezTo>
                  <a:cubicBezTo>
                    <a:pt x="216" y="11466"/>
                    <a:pt x="0" y="12463"/>
                    <a:pt x="1023" y="12786"/>
                  </a:cubicBezTo>
                  <a:cubicBezTo>
                    <a:pt x="3796" y="13809"/>
                    <a:pt x="6918" y="13917"/>
                    <a:pt x="9287" y="15693"/>
                  </a:cubicBezTo>
                  <a:cubicBezTo>
                    <a:pt x="9556" y="15908"/>
                    <a:pt x="9851" y="16231"/>
                    <a:pt x="9987" y="16580"/>
                  </a:cubicBezTo>
                  <a:cubicBezTo>
                    <a:pt x="10120" y="16903"/>
                    <a:pt x="10094" y="17254"/>
                    <a:pt x="9743" y="17523"/>
                  </a:cubicBezTo>
                  <a:cubicBezTo>
                    <a:pt x="7188" y="19702"/>
                    <a:pt x="4065" y="21209"/>
                    <a:pt x="1561" y="23498"/>
                  </a:cubicBezTo>
                  <a:cubicBezTo>
                    <a:pt x="1266" y="23793"/>
                    <a:pt x="969" y="24090"/>
                    <a:pt x="728" y="24385"/>
                  </a:cubicBezTo>
                  <a:cubicBezTo>
                    <a:pt x="190" y="25005"/>
                    <a:pt x="28" y="25946"/>
                    <a:pt x="836" y="26431"/>
                  </a:cubicBezTo>
                  <a:cubicBezTo>
                    <a:pt x="2827" y="27589"/>
                    <a:pt x="4765" y="28745"/>
                    <a:pt x="6352" y="30360"/>
                  </a:cubicBezTo>
                  <a:cubicBezTo>
                    <a:pt x="6567" y="30550"/>
                    <a:pt x="6783" y="30737"/>
                    <a:pt x="7026" y="30899"/>
                  </a:cubicBezTo>
                  <a:cubicBezTo>
                    <a:pt x="8156" y="31760"/>
                    <a:pt x="9582" y="32352"/>
                    <a:pt x="10013" y="33780"/>
                  </a:cubicBezTo>
                  <a:cubicBezTo>
                    <a:pt x="10256" y="34451"/>
                    <a:pt x="9528" y="34964"/>
                    <a:pt x="8990" y="35259"/>
                  </a:cubicBezTo>
                  <a:cubicBezTo>
                    <a:pt x="6998" y="36497"/>
                    <a:pt x="5329" y="38004"/>
                    <a:pt x="4091" y="39942"/>
                  </a:cubicBezTo>
                  <a:cubicBezTo>
                    <a:pt x="3904" y="40265"/>
                    <a:pt x="3661" y="40562"/>
                    <a:pt x="3445" y="40885"/>
                  </a:cubicBezTo>
                  <a:cubicBezTo>
                    <a:pt x="2504" y="42095"/>
                    <a:pt x="1346" y="43226"/>
                    <a:pt x="567" y="44518"/>
                  </a:cubicBezTo>
                  <a:cubicBezTo>
                    <a:pt x="351" y="44976"/>
                    <a:pt x="190" y="45594"/>
                    <a:pt x="646" y="45917"/>
                  </a:cubicBezTo>
                  <a:cubicBezTo>
                    <a:pt x="2153" y="47101"/>
                    <a:pt x="4845" y="47183"/>
                    <a:pt x="5060" y="49498"/>
                  </a:cubicBezTo>
                  <a:lnTo>
                    <a:pt x="5060" y="50869"/>
                  </a:lnTo>
                  <a:lnTo>
                    <a:pt x="5060" y="55822"/>
                  </a:lnTo>
                  <a:lnTo>
                    <a:pt x="6326" y="55822"/>
                  </a:lnTo>
                  <a:lnTo>
                    <a:pt x="6326" y="50869"/>
                  </a:lnTo>
                  <a:lnTo>
                    <a:pt x="6326" y="49498"/>
                  </a:lnTo>
                  <a:cubicBezTo>
                    <a:pt x="6380" y="48637"/>
                    <a:pt x="5975" y="47801"/>
                    <a:pt x="5304" y="47263"/>
                  </a:cubicBezTo>
                  <a:cubicBezTo>
                    <a:pt x="4091" y="46294"/>
                    <a:pt x="646" y="46132"/>
                    <a:pt x="1912" y="44033"/>
                  </a:cubicBezTo>
                  <a:cubicBezTo>
                    <a:pt x="2638" y="42769"/>
                    <a:pt x="3742" y="41746"/>
                    <a:pt x="4658" y="40616"/>
                  </a:cubicBezTo>
                  <a:cubicBezTo>
                    <a:pt x="4899" y="40319"/>
                    <a:pt x="5114" y="40050"/>
                    <a:pt x="5304" y="39755"/>
                  </a:cubicBezTo>
                  <a:cubicBezTo>
                    <a:pt x="6595" y="37412"/>
                    <a:pt x="9395" y="36525"/>
                    <a:pt x="10902" y="34505"/>
                  </a:cubicBezTo>
                  <a:cubicBezTo>
                    <a:pt x="12004" y="33026"/>
                    <a:pt x="9743" y="32003"/>
                    <a:pt x="8318" y="30927"/>
                  </a:cubicBezTo>
                  <a:cubicBezTo>
                    <a:pt x="8049" y="30711"/>
                    <a:pt x="7780" y="30496"/>
                    <a:pt x="7590" y="30281"/>
                  </a:cubicBezTo>
                  <a:cubicBezTo>
                    <a:pt x="5975" y="28343"/>
                    <a:pt x="3635" y="27400"/>
                    <a:pt x="1723" y="25785"/>
                  </a:cubicBezTo>
                  <a:cubicBezTo>
                    <a:pt x="1346" y="25462"/>
                    <a:pt x="1374" y="24977"/>
                    <a:pt x="1643" y="24547"/>
                  </a:cubicBezTo>
                  <a:cubicBezTo>
                    <a:pt x="1830" y="24278"/>
                    <a:pt x="2046" y="24036"/>
                    <a:pt x="2261" y="23793"/>
                  </a:cubicBezTo>
                  <a:cubicBezTo>
                    <a:pt x="4791" y="21317"/>
                    <a:pt x="8318" y="20025"/>
                    <a:pt x="10794" y="17631"/>
                  </a:cubicBezTo>
                  <a:cubicBezTo>
                    <a:pt x="11332" y="17118"/>
                    <a:pt x="11279" y="16634"/>
                    <a:pt x="10928" y="16149"/>
                  </a:cubicBezTo>
                  <a:cubicBezTo>
                    <a:pt x="10766" y="15908"/>
                    <a:pt x="10525" y="15665"/>
                    <a:pt x="10228" y="15424"/>
                  </a:cubicBezTo>
                  <a:cubicBezTo>
                    <a:pt x="7941" y="13863"/>
                    <a:pt x="5142" y="13458"/>
                    <a:pt x="2504" y="12571"/>
                  </a:cubicBezTo>
                  <a:cubicBezTo>
                    <a:pt x="1615" y="12302"/>
                    <a:pt x="1266" y="11412"/>
                    <a:pt x="1830" y="10687"/>
                  </a:cubicBezTo>
                  <a:cubicBezTo>
                    <a:pt x="2423" y="9905"/>
                    <a:pt x="3122" y="9205"/>
                    <a:pt x="3796" y="8506"/>
                  </a:cubicBezTo>
                  <a:cubicBezTo>
                    <a:pt x="4037" y="8290"/>
                    <a:pt x="4253" y="8049"/>
                    <a:pt x="4468" y="7806"/>
                  </a:cubicBezTo>
                  <a:cubicBezTo>
                    <a:pt x="6191" y="5734"/>
                    <a:pt x="8128" y="4012"/>
                    <a:pt x="10335" y="2423"/>
                  </a:cubicBezTo>
                  <a:cubicBezTo>
                    <a:pt x="11143" y="1859"/>
                    <a:pt x="11602" y="782"/>
                    <a:pt x="10658" y="82"/>
                  </a:cubicBezTo>
                  <a:lnTo>
                    <a:pt x="9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13"/>
            <p:cNvSpPr/>
            <p:nvPr/>
          </p:nvSpPr>
          <p:spPr>
            <a:xfrm rot="-8583677">
              <a:off x="-1288233" y="-3921448"/>
              <a:ext cx="1597134" cy="7674505"/>
            </a:xfrm>
            <a:custGeom>
              <a:avLst/>
              <a:gdLst/>
              <a:ahLst/>
              <a:cxnLst/>
              <a:rect l="l" t="t" r="r" b="b"/>
              <a:pathLst>
                <a:path w="11600" h="55740" extrusionOk="0">
                  <a:moveTo>
                    <a:pt x="9446" y="0"/>
                  </a:moveTo>
                  <a:cubicBezTo>
                    <a:pt x="10390" y="700"/>
                    <a:pt x="9931" y="1777"/>
                    <a:pt x="9123" y="2341"/>
                  </a:cubicBezTo>
                  <a:cubicBezTo>
                    <a:pt x="6998" y="3848"/>
                    <a:pt x="5194" y="5491"/>
                    <a:pt x="3553" y="7375"/>
                  </a:cubicBezTo>
                  <a:cubicBezTo>
                    <a:pt x="3310" y="7670"/>
                    <a:pt x="3041" y="7967"/>
                    <a:pt x="2772" y="8236"/>
                  </a:cubicBezTo>
                  <a:cubicBezTo>
                    <a:pt x="2261" y="8800"/>
                    <a:pt x="1695" y="9313"/>
                    <a:pt x="1211" y="9877"/>
                  </a:cubicBezTo>
                  <a:cubicBezTo>
                    <a:pt x="862" y="10308"/>
                    <a:pt x="431" y="10712"/>
                    <a:pt x="323" y="11305"/>
                  </a:cubicBezTo>
                  <a:cubicBezTo>
                    <a:pt x="216" y="11950"/>
                    <a:pt x="754" y="12245"/>
                    <a:pt x="1292" y="12489"/>
                  </a:cubicBezTo>
                  <a:cubicBezTo>
                    <a:pt x="3930" y="13512"/>
                    <a:pt x="6970" y="13645"/>
                    <a:pt x="9177" y="15475"/>
                  </a:cubicBezTo>
                  <a:cubicBezTo>
                    <a:pt x="9393" y="15691"/>
                    <a:pt x="9582" y="15906"/>
                    <a:pt x="9744" y="16149"/>
                  </a:cubicBezTo>
                  <a:cubicBezTo>
                    <a:pt x="9905" y="16390"/>
                    <a:pt x="10013" y="16659"/>
                    <a:pt x="10120" y="16929"/>
                  </a:cubicBezTo>
                  <a:cubicBezTo>
                    <a:pt x="10228" y="17359"/>
                    <a:pt x="9851" y="17736"/>
                    <a:pt x="9474" y="17979"/>
                  </a:cubicBezTo>
                  <a:cubicBezTo>
                    <a:pt x="6460" y="19756"/>
                    <a:pt x="3499" y="21317"/>
                    <a:pt x="1049" y="23711"/>
                  </a:cubicBezTo>
                  <a:cubicBezTo>
                    <a:pt x="834" y="23954"/>
                    <a:pt x="618" y="24196"/>
                    <a:pt x="431" y="24465"/>
                  </a:cubicBezTo>
                  <a:cubicBezTo>
                    <a:pt x="162" y="24895"/>
                    <a:pt x="134" y="25380"/>
                    <a:pt x="511" y="25703"/>
                  </a:cubicBezTo>
                  <a:cubicBezTo>
                    <a:pt x="2287" y="27238"/>
                    <a:pt x="4548" y="28125"/>
                    <a:pt x="6137" y="29902"/>
                  </a:cubicBezTo>
                  <a:cubicBezTo>
                    <a:pt x="6406" y="30145"/>
                    <a:pt x="6647" y="30386"/>
                    <a:pt x="6916" y="30601"/>
                  </a:cubicBezTo>
                  <a:cubicBezTo>
                    <a:pt x="7967" y="31491"/>
                    <a:pt x="9231" y="32270"/>
                    <a:pt x="10013" y="33428"/>
                  </a:cubicBezTo>
                  <a:cubicBezTo>
                    <a:pt x="10228" y="33805"/>
                    <a:pt x="10200" y="34236"/>
                    <a:pt x="9851" y="34505"/>
                  </a:cubicBezTo>
                  <a:cubicBezTo>
                    <a:pt x="7967" y="36146"/>
                    <a:pt x="5625" y="37250"/>
                    <a:pt x="4279" y="39404"/>
                  </a:cubicBezTo>
                  <a:cubicBezTo>
                    <a:pt x="4092" y="39699"/>
                    <a:pt x="3902" y="39942"/>
                    <a:pt x="3687" y="40211"/>
                  </a:cubicBezTo>
                  <a:cubicBezTo>
                    <a:pt x="2879" y="41234"/>
                    <a:pt x="1884" y="42175"/>
                    <a:pt x="1131" y="43225"/>
                  </a:cubicBezTo>
                  <a:cubicBezTo>
                    <a:pt x="700" y="43790"/>
                    <a:pt x="0" y="44571"/>
                    <a:pt x="539" y="45243"/>
                  </a:cubicBezTo>
                  <a:cubicBezTo>
                    <a:pt x="1426" y="46373"/>
                    <a:pt x="2961" y="46373"/>
                    <a:pt x="4092" y="47181"/>
                  </a:cubicBezTo>
                  <a:cubicBezTo>
                    <a:pt x="4817" y="47747"/>
                    <a:pt x="5168" y="48555"/>
                    <a:pt x="5114" y="49416"/>
                  </a:cubicBezTo>
                  <a:lnTo>
                    <a:pt x="5114" y="50787"/>
                  </a:lnTo>
                  <a:lnTo>
                    <a:pt x="5114" y="55740"/>
                  </a:lnTo>
                  <a:lnTo>
                    <a:pt x="6378" y="55740"/>
                  </a:lnTo>
                  <a:lnTo>
                    <a:pt x="6378" y="49416"/>
                  </a:lnTo>
                  <a:lnTo>
                    <a:pt x="6378" y="48662"/>
                  </a:lnTo>
                  <a:cubicBezTo>
                    <a:pt x="6109" y="46455"/>
                    <a:pt x="3553" y="46240"/>
                    <a:pt x="1964" y="45135"/>
                  </a:cubicBezTo>
                  <a:cubicBezTo>
                    <a:pt x="1426" y="44759"/>
                    <a:pt x="1508" y="44141"/>
                    <a:pt x="1777" y="43628"/>
                  </a:cubicBezTo>
                  <a:cubicBezTo>
                    <a:pt x="2502" y="42418"/>
                    <a:pt x="3661" y="41421"/>
                    <a:pt x="4630" y="40373"/>
                  </a:cubicBezTo>
                  <a:cubicBezTo>
                    <a:pt x="4845" y="40103"/>
                    <a:pt x="5086" y="39834"/>
                    <a:pt x="5302" y="39537"/>
                  </a:cubicBezTo>
                  <a:cubicBezTo>
                    <a:pt x="6647" y="37599"/>
                    <a:pt x="8531" y="36335"/>
                    <a:pt x="10605" y="35123"/>
                  </a:cubicBezTo>
                  <a:cubicBezTo>
                    <a:pt x="11330" y="34692"/>
                    <a:pt x="11492" y="33777"/>
                    <a:pt x="10928" y="33106"/>
                  </a:cubicBezTo>
                  <a:cubicBezTo>
                    <a:pt x="10200" y="32270"/>
                    <a:pt x="9205" y="31598"/>
                    <a:pt x="8344" y="30845"/>
                  </a:cubicBezTo>
                  <a:cubicBezTo>
                    <a:pt x="8047" y="30601"/>
                    <a:pt x="7778" y="30332"/>
                    <a:pt x="7537" y="30063"/>
                  </a:cubicBezTo>
                  <a:cubicBezTo>
                    <a:pt x="5922" y="28046"/>
                    <a:pt x="3553" y="27049"/>
                    <a:pt x="1669" y="25380"/>
                  </a:cubicBezTo>
                  <a:cubicBezTo>
                    <a:pt x="1211" y="25003"/>
                    <a:pt x="1508" y="24385"/>
                    <a:pt x="1857" y="24062"/>
                  </a:cubicBezTo>
                  <a:cubicBezTo>
                    <a:pt x="2126" y="23739"/>
                    <a:pt x="2395" y="23442"/>
                    <a:pt x="2718" y="23147"/>
                  </a:cubicBezTo>
                  <a:cubicBezTo>
                    <a:pt x="5032" y="20940"/>
                    <a:pt x="7885" y="19566"/>
                    <a:pt x="10738" y="18087"/>
                  </a:cubicBezTo>
                  <a:cubicBezTo>
                    <a:pt x="11197" y="17872"/>
                    <a:pt x="11600" y="17280"/>
                    <a:pt x="11305" y="16741"/>
                  </a:cubicBezTo>
                  <a:cubicBezTo>
                    <a:pt x="11115" y="16444"/>
                    <a:pt x="10928" y="16175"/>
                    <a:pt x="10713" y="15934"/>
                  </a:cubicBezTo>
                  <a:cubicBezTo>
                    <a:pt x="10497" y="15691"/>
                    <a:pt x="10254" y="15449"/>
                    <a:pt x="10013" y="15234"/>
                  </a:cubicBezTo>
                  <a:cubicBezTo>
                    <a:pt x="7913" y="13512"/>
                    <a:pt x="5248" y="13135"/>
                    <a:pt x="2746" y="12245"/>
                  </a:cubicBezTo>
                  <a:cubicBezTo>
                    <a:pt x="1831" y="11950"/>
                    <a:pt x="1239" y="11061"/>
                    <a:pt x="1938" y="10228"/>
                  </a:cubicBezTo>
                  <a:cubicBezTo>
                    <a:pt x="2369" y="9662"/>
                    <a:pt x="2907" y="9123"/>
                    <a:pt x="3418" y="8585"/>
                  </a:cubicBezTo>
                  <a:lnTo>
                    <a:pt x="4225" y="7778"/>
                  </a:lnTo>
                  <a:cubicBezTo>
                    <a:pt x="6109" y="5329"/>
                    <a:pt x="8962" y="3876"/>
                    <a:pt x="10954" y="1508"/>
                  </a:cubicBezTo>
                  <a:cubicBezTo>
                    <a:pt x="11223" y="1157"/>
                    <a:pt x="11197" y="511"/>
                    <a:pt x="10900" y="54"/>
                  </a:cubicBezTo>
                  <a:lnTo>
                    <a:pt x="9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13"/>
            <p:cNvSpPr/>
            <p:nvPr/>
          </p:nvSpPr>
          <p:spPr>
            <a:xfrm rot="-8583677">
              <a:off x="-1432785" y="-4025374"/>
              <a:ext cx="1612279" cy="7667070"/>
            </a:xfrm>
            <a:custGeom>
              <a:avLst/>
              <a:gdLst/>
              <a:ahLst/>
              <a:cxnLst/>
              <a:rect l="l" t="t" r="r" b="b"/>
              <a:pathLst>
                <a:path w="11710" h="55686" extrusionOk="0">
                  <a:moveTo>
                    <a:pt x="9690" y="0"/>
                  </a:moveTo>
                  <a:lnTo>
                    <a:pt x="9690" y="0"/>
                  </a:lnTo>
                  <a:cubicBezTo>
                    <a:pt x="10095" y="726"/>
                    <a:pt x="9905" y="1669"/>
                    <a:pt x="9259" y="2179"/>
                  </a:cubicBezTo>
                  <a:cubicBezTo>
                    <a:pt x="6945" y="3956"/>
                    <a:pt x="4712" y="5624"/>
                    <a:pt x="2907" y="7805"/>
                  </a:cubicBezTo>
                  <a:cubicBezTo>
                    <a:pt x="2638" y="8075"/>
                    <a:pt x="2369" y="8344"/>
                    <a:pt x="2100" y="8639"/>
                  </a:cubicBezTo>
                  <a:cubicBezTo>
                    <a:pt x="1562" y="9177"/>
                    <a:pt x="1051" y="9743"/>
                    <a:pt x="621" y="10361"/>
                  </a:cubicBezTo>
                  <a:cubicBezTo>
                    <a:pt x="298" y="10820"/>
                    <a:pt x="216" y="11438"/>
                    <a:pt x="754" y="11735"/>
                  </a:cubicBezTo>
                  <a:cubicBezTo>
                    <a:pt x="2720" y="12919"/>
                    <a:pt x="4953" y="13081"/>
                    <a:pt x="6973" y="14050"/>
                  </a:cubicBezTo>
                  <a:cubicBezTo>
                    <a:pt x="7644" y="14398"/>
                    <a:pt x="8264" y="14775"/>
                    <a:pt x="8829" y="15180"/>
                  </a:cubicBezTo>
                  <a:cubicBezTo>
                    <a:pt x="9152" y="15449"/>
                    <a:pt x="9449" y="15718"/>
                    <a:pt x="9718" y="16013"/>
                  </a:cubicBezTo>
                  <a:cubicBezTo>
                    <a:pt x="10551" y="16928"/>
                    <a:pt x="9987" y="18113"/>
                    <a:pt x="8936" y="18464"/>
                  </a:cubicBezTo>
                  <a:cubicBezTo>
                    <a:pt x="6137" y="19512"/>
                    <a:pt x="3715" y="21155"/>
                    <a:pt x="1508" y="23093"/>
                  </a:cubicBezTo>
                  <a:cubicBezTo>
                    <a:pt x="1185" y="23388"/>
                    <a:pt x="916" y="23685"/>
                    <a:pt x="647" y="24008"/>
                  </a:cubicBezTo>
                  <a:cubicBezTo>
                    <a:pt x="298" y="24331"/>
                    <a:pt x="1" y="24949"/>
                    <a:pt x="459" y="25326"/>
                  </a:cubicBezTo>
                  <a:cubicBezTo>
                    <a:pt x="2343" y="26995"/>
                    <a:pt x="4712" y="27992"/>
                    <a:pt x="6327" y="30009"/>
                  </a:cubicBezTo>
                  <a:cubicBezTo>
                    <a:pt x="6596" y="30278"/>
                    <a:pt x="6865" y="30522"/>
                    <a:pt x="7160" y="30791"/>
                  </a:cubicBezTo>
                  <a:cubicBezTo>
                    <a:pt x="8021" y="31516"/>
                    <a:pt x="8990" y="32190"/>
                    <a:pt x="9718" y="33052"/>
                  </a:cubicBezTo>
                  <a:cubicBezTo>
                    <a:pt x="10067" y="33482"/>
                    <a:pt x="10336" y="34128"/>
                    <a:pt x="9826" y="34559"/>
                  </a:cubicBezTo>
                  <a:cubicBezTo>
                    <a:pt x="7913" y="36253"/>
                    <a:pt x="5491" y="37276"/>
                    <a:pt x="4092" y="39483"/>
                  </a:cubicBezTo>
                  <a:cubicBezTo>
                    <a:pt x="3876" y="39780"/>
                    <a:pt x="3635" y="40049"/>
                    <a:pt x="3420" y="40319"/>
                  </a:cubicBezTo>
                  <a:cubicBezTo>
                    <a:pt x="2451" y="41367"/>
                    <a:pt x="1292" y="42364"/>
                    <a:pt x="567" y="43574"/>
                  </a:cubicBezTo>
                  <a:cubicBezTo>
                    <a:pt x="298" y="44087"/>
                    <a:pt x="216" y="44705"/>
                    <a:pt x="754" y="45081"/>
                  </a:cubicBezTo>
                  <a:cubicBezTo>
                    <a:pt x="2343" y="46186"/>
                    <a:pt x="4899" y="46401"/>
                    <a:pt x="5168" y="48608"/>
                  </a:cubicBezTo>
                  <a:lnTo>
                    <a:pt x="5168" y="49362"/>
                  </a:lnTo>
                  <a:lnTo>
                    <a:pt x="5168" y="55686"/>
                  </a:lnTo>
                  <a:lnTo>
                    <a:pt x="6460" y="55686"/>
                  </a:lnTo>
                  <a:lnTo>
                    <a:pt x="6460" y="50733"/>
                  </a:lnTo>
                  <a:lnTo>
                    <a:pt x="6460" y="49362"/>
                  </a:lnTo>
                  <a:cubicBezTo>
                    <a:pt x="6865" y="46347"/>
                    <a:pt x="3258" y="46050"/>
                    <a:pt x="1669" y="44302"/>
                  </a:cubicBezTo>
                  <a:cubicBezTo>
                    <a:pt x="1267" y="43817"/>
                    <a:pt x="1831" y="43171"/>
                    <a:pt x="2182" y="42659"/>
                  </a:cubicBezTo>
                  <a:cubicBezTo>
                    <a:pt x="2666" y="41987"/>
                    <a:pt x="3312" y="41395"/>
                    <a:pt x="3930" y="40803"/>
                  </a:cubicBezTo>
                  <a:cubicBezTo>
                    <a:pt x="4253" y="40506"/>
                    <a:pt x="4576" y="40211"/>
                    <a:pt x="4873" y="39914"/>
                  </a:cubicBezTo>
                  <a:cubicBezTo>
                    <a:pt x="6406" y="37896"/>
                    <a:pt x="8398" y="36443"/>
                    <a:pt x="10633" y="35205"/>
                  </a:cubicBezTo>
                  <a:cubicBezTo>
                    <a:pt x="11197" y="34854"/>
                    <a:pt x="11520" y="34182"/>
                    <a:pt x="11143" y="33562"/>
                  </a:cubicBezTo>
                  <a:cubicBezTo>
                    <a:pt x="10364" y="32406"/>
                    <a:pt x="9152" y="31544"/>
                    <a:pt x="8129" y="30601"/>
                  </a:cubicBezTo>
                  <a:cubicBezTo>
                    <a:pt x="7888" y="30360"/>
                    <a:pt x="7644" y="30145"/>
                    <a:pt x="7429" y="29876"/>
                  </a:cubicBezTo>
                  <a:cubicBezTo>
                    <a:pt x="6165" y="28287"/>
                    <a:pt x="4604" y="27023"/>
                    <a:pt x="2746" y="26107"/>
                  </a:cubicBezTo>
                  <a:cubicBezTo>
                    <a:pt x="2100" y="25757"/>
                    <a:pt x="1131" y="25111"/>
                    <a:pt x="1562" y="24303"/>
                  </a:cubicBezTo>
                  <a:cubicBezTo>
                    <a:pt x="1723" y="24008"/>
                    <a:pt x="1913" y="23739"/>
                    <a:pt x="2128" y="23470"/>
                  </a:cubicBezTo>
                  <a:cubicBezTo>
                    <a:pt x="4522" y="20804"/>
                    <a:pt x="7995" y="19809"/>
                    <a:pt x="11089" y="18005"/>
                  </a:cubicBezTo>
                  <a:cubicBezTo>
                    <a:pt x="11710" y="17628"/>
                    <a:pt x="11333" y="16849"/>
                    <a:pt x="10982" y="16336"/>
                  </a:cubicBezTo>
                  <a:cubicBezTo>
                    <a:pt x="10794" y="16095"/>
                    <a:pt x="10551" y="15852"/>
                    <a:pt x="10336" y="15611"/>
                  </a:cubicBezTo>
                  <a:cubicBezTo>
                    <a:pt x="8264" y="13322"/>
                    <a:pt x="5089" y="12865"/>
                    <a:pt x="2343" y="11707"/>
                  </a:cubicBezTo>
                  <a:cubicBezTo>
                    <a:pt x="1292" y="11276"/>
                    <a:pt x="1615" y="10120"/>
                    <a:pt x="2208" y="9500"/>
                  </a:cubicBezTo>
                  <a:cubicBezTo>
                    <a:pt x="2666" y="9044"/>
                    <a:pt x="3176" y="8559"/>
                    <a:pt x="3689" y="8075"/>
                  </a:cubicBezTo>
                  <a:cubicBezTo>
                    <a:pt x="3930" y="7831"/>
                    <a:pt x="4199" y="7590"/>
                    <a:pt x="4443" y="7347"/>
                  </a:cubicBezTo>
                  <a:cubicBezTo>
                    <a:pt x="6327" y="5086"/>
                    <a:pt x="8910" y="3686"/>
                    <a:pt x="10928" y="1641"/>
                  </a:cubicBezTo>
                  <a:cubicBezTo>
                    <a:pt x="11279" y="1292"/>
                    <a:pt x="11359" y="592"/>
                    <a:pt x="11117" y="108"/>
                  </a:cubicBezTo>
                  <a:lnTo>
                    <a:pt x="9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373473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5207121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3"/>
          </p:nvPr>
        </p:nvSpPr>
        <p:spPr>
          <a:xfrm>
            <a:off x="1373473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207122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207121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6"/>
          </p:nvPr>
        </p:nvSpPr>
        <p:spPr>
          <a:xfrm>
            <a:off x="5207122" y="33816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373473" y="1820825"/>
            <a:ext cx="32925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Hind Siliguri Medium"/>
              <a:buNone/>
              <a:defRPr sz="24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373473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Siliguri Medium"/>
              <a:buNone/>
              <a:defRPr sz="160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9" hasCustomPrompt="1"/>
          </p:nvPr>
        </p:nvSpPr>
        <p:spPr>
          <a:xfrm>
            <a:off x="4459847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13" hasCustomPrompt="1"/>
          </p:nvPr>
        </p:nvSpPr>
        <p:spPr>
          <a:xfrm>
            <a:off x="4459847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14" hasCustomPrompt="1"/>
          </p:nvPr>
        </p:nvSpPr>
        <p:spPr>
          <a:xfrm>
            <a:off x="660672" y="1622361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5" hasCustomPrompt="1"/>
          </p:nvPr>
        </p:nvSpPr>
        <p:spPr>
          <a:xfrm>
            <a:off x="660672" y="3191648"/>
            <a:ext cx="900000" cy="7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ind Siliguri Medium"/>
              <a:buNone/>
              <a:defRPr sz="2000" b="0">
                <a:solidFill>
                  <a:schemeClr val="lt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/>
          <p:nvPr/>
        </p:nvSpPr>
        <p:spPr>
          <a:xfrm rot="10800000">
            <a:off x="-619991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14"/>
          <p:cNvSpPr/>
          <p:nvPr/>
        </p:nvSpPr>
        <p:spPr>
          <a:xfrm rot="10800000">
            <a:off x="-466331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4"/>
          <p:cNvSpPr txBox="1">
            <a:spLocks noGrp="1"/>
          </p:cNvSpPr>
          <p:nvPr>
            <p:ph type="title"/>
          </p:nvPr>
        </p:nvSpPr>
        <p:spPr>
          <a:xfrm>
            <a:off x="4225020" y="1485100"/>
            <a:ext cx="4206000" cy="19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4"/>
          <p:cNvSpPr txBox="1">
            <a:spLocks noGrp="1"/>
          </p:cNvSpPr>
          <p:nvPr>
            <p:ph type="subTitle" idx="1"/>
          </p:nvPr>
        </p:nvSpPr>
        <p:spPr>
          <a:xfrm>
            <a:off x="4225020" y="3690575"/>
            <a:ext cx="42060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title" idx="2" hasCustomPrompt="1"/>
          </p:nvPr>
        </p:nvSpPr>
        <p:spPr>
          <a:xfrm>
            <a:off x="4787220" y="455400"/>
            <a:ext cx="3643800" cy="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>
            <a:spLocks noGrp="1"/>
          </p:cNvSpPr>
          <p:nvPr>
            <p:ph type="title"/>
          </p:nvPr>
        </p:nvSpPr>
        <p:spPr>
          <a:xfrm>
            <a:off x="1275302" y="1337956"/>
            <a:ext cx="6603600" cy="19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b="0"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ind Siliguri"/>
              <a:buNone/>
              <a:defRPr sz="2400" b="0"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title" idx="2"/>
          </p:nvPr>
        </p:nvSpPr>
        <p:spPr>
          <a:xfrm>
            <a:off x="2104952" y="3361733"/>
            <a:ext cx="49443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None/>
              <a:defRPr sz="1400" b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>
            <a:off x="-4180625" y="979975"/>
            <a:ext cx="9961135" cy="7450026"/>
            <a:chOff x="-4180625" y="979975"/>
            <a:chExt cx="9961135" cy="7450026"/>
          </a:xfrm>
        </p:grpSpPr>
        <p:sp>
          <p:nvSpPr>
            <p:cNvPr id="381" name="Google Shape;381;p15"/>
            <p:cNvSpPr/>
            <p:nvPr/>
          </p:nvSpPr>
          <p:spPr>
            <a:xfrm rot="6809232" flipH="1">
              <a:off x="383152" y="-836617"/>
              <a:ext cx="1878588" cy="8905219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15"/>
            <p:cNvSpPr/>
            <p:nvPr/>
          </p:nvSpPr>
          <p:spPr>
            <a:xfrm rot="6809232" flipH="1">
              <a:off x="323529" y="-517176"/>
              <a:ext cx="1903780" cy="8778695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15"/>
            <p:cNvSpPr/>
            <p:nvPr/>
          </p:nvSpPr>
          <p:spPr>
            <a:xfrm rot="6809232" flipH="1">
              <a:off x="367297" y="-254790"/>
              <a:ext cx="1803384" cy="864265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5"/>
            <p:cNvSpPr/>
            <p:nvPr/>
          </p:nvSpPr>
          <p:spPr>
            <a:xfrm rot="6809232" flipH="1">
              <a:off x="240422" y="25924"/>
              <a:ext cx="1938862" cy="8561290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15"/>
            <p:cNvSpPr/>
            <p:nvPr/>
          </p:nvSpPr>
          <p:spPr>
            <a:xfrm rot="6809232" flipH="1">
              <a:off x="203110" y="88655"/>
              <a:ext cx="1944087" cy="8596933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15"/>
            <p:cNvSpPr/>
            <p:nvPr/>
          </p:nvSpPr>
          <p:spPr>
            <a:xfrm rot="6809232" flipH="1">
              <a:off x="111824" y="264013"/>
              <a:ext cx="1833615" cy="869957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5"/>
            <p:cNvSpPr/>
            <p:nvPr/>
          </p:nvSpPr>
          <p:spPr>
            <a:xfrm rot="6809232" flipH="1">
              <a:off x="-76002" y="355767"/>
              <a:ext cx="1964241" cy="881489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5"/>
            <p:cNvSpPr/>
            <p:nvPr/>
          </p:nvSpPr>
          <p:spPr>
            <a:xfrm rot="6809232" flipH="1">
              <a:off x="-147033" y="463528"/>
              <a:ext cx="1878588" cy="8910818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5"/>
            <p:cNvSpPr/>
            <p:nvPr/>
          </p:nvSpPr>
          <p:spPr>
            <a:xfrm rot="6809232" flipH="1">
              <a:off x="-288942" y="581813"/>
              <a:ext cx="1953791" cy="8983411"/>
            </a:xfrm>
            <a:custGeom>
              <a:avLst/>
              <a:gdLst/>
              <a:ahLst/>
              <a:cxnLst/>
              <a:rect l="l" t="t" r="r" b="b"/>
              <a:pathLst>
                <a:path w="10470" h="48139" extrusionOk="0">
                  <a:moveTo>
                    <a:pt x="5660" y="1"/>
                  </a:moveTo>
                  <a:cubicBezTo>
                    <a:pt x="5578" y="1"/>
                    <a:pt x="5494" y="5"/>
                    <a:pt x="5409" y="15"/>
                  </a:cubicBezTo>
                  <a:cubicBezTo>
                    <a:pt x="6352" y="1335"/>
                    <a:pt x="9715" y="2142"/>
                    <a:pt x="8505" y="3891"/>
                  </a:cubicBezTo>
                  <a:cubicBezTo>
                    <a:pt x="7778" y="4967"/>
                    <a:pt x="6460" y="5667"/>
                    <a:pt x="5571" y="6636"/>
                  </a:cubicBezTo>
                  <a:cubicBezTo>
                    <a:pt x="5329" y="6879"/>
                    <a:pt x="5140" y="7120"/>
                    <a:pt x="4953" y="7417"/>
                  </a:cubicBezTo>
                  <a:cubicBezTo>
                    <a:pt x="4307" y="8735"/>
                    <a:pt x="3284" y="9786"/>
                    <a:pt x="2261" y="10835"/>
                  </a:cubicBezTo>
                  <a:cubicBezTo>
                    <a:pt x="1992" y="11078"/>
                    <a:pt x="1749" y="11347"/>
                    <a:pt x="1480" y="11588"/>
                  </a:cubicBezTo>
                  <a:cubicBezTo>
                    <a:pt x="834" y="12101"/>
                    <a:pt x="0" y="13285"/>
                    <a:pt x="1210" y="13688"/>
                  </a:cubicBezTo>
                  <a:cubicBezTo>
                    <a:pt x="3768" y="14495"/>
                    <a:pt x="6621" y="14656"/>
                    <a:pt x="8639" y="16540"/>
                  </a:cubicBezTo>
                  <a:cubicBezTo>
                    <a:pt x="8936" y="16838"/>
                    <a:pt x="8854" y="17376"/>
                    <a:pt x="8505" y="17617"/>
                  </a:cubicBezTo>
                  <a:cubicBezTo>
                    <a:pt x="7185" y="18425"/>
                    <a:pt x="5652" y="19124"/>
                    <a:pt x="4953" y="20470"/>
                  </a:cubicBezTo>
                  <a:cubicBezTo>
                    <a:pt x="4817" y="20739"/>
                    <a:pt x="4709" y="21008"/>
                    <a:pt x="4655" y="21359"/>
                  </a:cubicBezTo>
                  <a:cubicBezTo>
                    <a:pt x="4737" y="24130"/>
                    <a:pt x="1749" y="25235"/>
                    <a:pt x="403" y="27388"/>
                  </a:cubicBezTo>
                  <a:cubicBezTo>
                    <a:pt x="269" y="27629"/>
                    <a:pt x="241" y="27873"/>
                    <a:pt x="349" y="28088"/>
                  </a:cubicBezTo>
                  <a:cubicBezTo>
                    <a:pt x="485" y="28357"/>
                    <a:pt x="754" y="28572"/>
                    <a:pt x="1077" y="28734"/>
                  </a:cubicBezTo>
                  <a:cubicBezTo>
                    <a:pt x="3392" y="29703"/>
                    <a:pt x="5652" y="30833"/>
                    <a:pt x="7321" y="32771"/>
                  </a:cubicBezTo>
                  <a:cubicBezTo>
                    <a:pt x="7993" y="33579"/>
                    <a:pt x="9392" y="34924"/>
                    <a:pt x="8290" y="35839"/>
                  </a:cubicBezTo>
                  <a:cubicBezTo>
                    <a:pt x="7321" y="36593"/>
                    <a:pt x="5599" y="36701"/>
                    <a:pt x="4899" y="37749"/>
                  </a:cubicBezTo>
                  <a:cubicBezTo>
                    <a:pt x="4763" y="37965"/>
                    <a:pt x="4683" y="38208"/>
                    <a:pt x="4630" y="38531"/>
                  </a:cubicBezTo>
                  <a:cubicBezTo>
                    <a:pt x="4709" y="40576"/>
                    <a:pt x="2746" y="41438"/>
                    <a:pt x="1238" y="42353"/>
                  </a:cubicBezTo>
                  <a:cubicBezTo>
                    <a:pt x="485" y="42809"/>
                    <a:pt x="403" y="43724"/>
                    <a:pt x="1023" y="44291"/>
                  </a:cubicBezTo>
                  <a:cubicBezTo>
                    <a:pt x="2207" y="45421"/>
                    <a:pt x="3284" y="46685"/>
                    <a:pt x="4009" y="48138"/>
                  </a:cubicBezTo>
                  <a:lnTo>
                    <a:pt x="4522" y="47762"/>
                  </a:lnTo>
                  <a:cubicBezTo>
                    <a:pt x="3794" y="46524"/>
                    <a:pt x="2825" y="45475"/>
                    <a:pt x="1938" y="44263"/>
                  </a:cubicBezTo>
                  <a:cubicBezTo>
                    <a:pt x="1615" y="43724"/>
                    <a:pt x="1641" y="43078"/>
                    <a:pt x="2207" y="42730"/>
                  </a:cubicBezTo>
                  <a:cubicBezTo>
                    <a:pt x="3553" y="41840"/>
                    <a:pt x="5409" y="41356"/>
                    <a:pt x="5624" y="39580"/>
                  </a:cubicBezTo>
                  <a:cubicBezTo>
                    <a:pt x="5624" y="39177"/>
                    <a:pt x="5652" y="38772"/>
                    <a:pt x="5814" y="38395"/>
                  </a:cubicBezTo>
                  <a:cubicBezTo>
                    <a:pt x="5947" y="38019"/>
                    <a:pt x="6216" y="37724"/>
                    <a:pt x="6593" y="37480"/>
                  </a:cubicBezTo>
                  <a:cubicBezTo>
                    <a:pt x="7508" y="36862"/>
                    <a:pt x="8908" y="36970"/>
                    <a:pt x="9367" y="36027"/>
                  </a:cubicBezTo>
                  <a:cubicBezTo>
                    <a:pt x="10200" y="34520"/>
                    <a:pt x="8236" y="33148"/>
                    <a:pt x="7293" y="31990"/>
                  </a:cubicBezTo>
                  <a:cubicBezTo>
                    <a:pt x="5786" y="30080"/>
                    <a:pt x="3392" y="29434"/>
                    <a:pt x="1533" y="28114"/>
                  </a:cubicBezTo>
                  <a:cubicBezTo>
                    <a:pt x="1264" y="27873"/>
                    <a:pt x="1292" y="27576"/>
                    <a:pt x="1400" y="27306"/>
                  </a:cubicBezTo>
                  <a:cubicBezTo>
                    <a:pt x="1507" y="27037"/>
                    <a:pt x="1695" y="26796"/>
                    <a:pt x="1884" y="26581"/>
                  </a:cubicBezTo>
                  <a:cubicBezTo>
                    <a:pt x="3284" y="24966"/>
                    <a:pt x="5786" y="23754"/>
                    <a:pt x="5652" y="21359"/>
                  </a:cubicBezTo>
                  <a:cubicBezTo>
                    <a:pt x="5706" y="21008"/>
                    <a:pt x="5814" y="20713"/>
                    <a:pt x="5947" y="20444"/>
                  </a:cubicBezTo>
                  <a:cubicBezTo>
                    <a:pt x="6729" y="19124"/>
                    <a:pt x="8639" y="18694"/>
                    <a:pt x="9528" y="17509"/>
                  </a:cubicBezTo>
                  <a:cubicBezTo>
                    <a:pt x="10469" y="16299"/>
                    <a:pt x="7993" y="15492"/>
                    <a:pt x="6890" y="14979"/>
                  </a:cubicBezTo>
                  <a:cubicBezTo>
                    <a:pt x="5329" y="14254"/>
                    <a:pt x="3579" y="14118"/>
                    <a:pt x="2046" y="13311"/>
                  </a:cubicBezTo>
                  <a:cubicBezTo>
                    <a:pt x="1103" y="12854"/>
                    <a:pt x="1964" y="11911"/>
                    <a:pt x="2476" y="11427"/>
                  </a:cubicBezTo>
                  <a:cubicBezTo>
                    <a:pt x="2746" y="11186"/>
                    <a:pt x="3015" y="10942"/>
                    <a:pt x="3256" y="10701"/>
                  </a:cubicBezTo>
                  <a:cubicBezTo>
                    <a:pt x="4307" y="9704"/>
                    <a:pt x="5383" y="8735"/>
                    <a:pt x="5975" y="7389"/>
                  </a:cubicBezTo>
                  <a:cubicBezTo>
                    <a:pt x="6137" y="7094"/>
                    <a:pt x="6324" y="6825"/>
                    <a:pt x="6539" y="6556"/>
                  </a:cubicBezTo>
                  <a:cubicBezTo>
                    <a:pt x="7429" y="5587"/>
                    <a:pt x="8774" y="4913"/>
                    <a:pt x="9769" y="4026"/>
                  </a:cubicBezTo>
                  <a:cubicBezTo>
                    <a:pt x="10282" y="3596"/>
                    <a:pt x="9985" y="2896"/>
                    <a:pt x="9500" y="2545"/>
                  </a:cubicBezTo>
                  <a:cubicBezTo>
                    <a:pt x="8248" y="1624"/>
                    <a:pt x="7214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5"/>
            <p:cNvSpPr/>
            <p:nvPr/>
          </p:nvSpPr>
          <p:spPr>
            <a:xfrm rot="6809232" flipH="1">
              <a:off x="-367550" y="686896"/>
              <a:ext cx="1948939" cy="9026332"/>
            </a:xfrm>
            <a:custGeom>
              <a:avLst/>
              <a:gdLst/>
              <a:ahLst/>
              <a:cxnLst/>
              <a:rect l="l" t="t" r="r" b="b"/>
              <a:pathLst>
                <a:path w="10444" h="48369" extrusionOk="0">
                  <a:moveTo>
                    <a:pt x="5118" y="1"/>
                  </a:moveTo>
                  <a:cubicBezTo>
                    <a:pt x="5091" y="1"/>
                    <a:pt x="5063" y="1"/>
                    <a:pt x="5035" y="2"/>
                  </a:cubicBezTo>
                  <a:cubicBezTo>
                    <a:pt x="5922" y="1401"/>
                    <a:pt x="9475" y="2075"/>
                    <a:pt x="8157" y="3931"/>
                  </a:cubicBezTo>
                  <a:cubicBezTo>
                    <a:pt x="7565" y="4793"/>
                    <a:pt x="6568" y="5467"/>
                    <a:pt x="5760" y="6246"/>
                  </a:cubicBezTo>
                  <a:cubicBezTo>
                    <a:pt x="5491" y="6515"/>
                    <a:pt x="5250" y="6758"/>
                    <a:pt x="5035" y="7053"/>
                  </a:cubicBezTo>
                  <a:cubicBezTo>
                    <a:pt x="4146" y="8589"/>
                    <a:pt x="3043" y="9906"/>
                    <a:pt x="1831" y="11226"/>
                  </a:cubicBezTo>
                  <a:cubicBezTo>
                    <a:pt x="1644" y="11442"/>
                    <a:pt x="1454" y="11657"/>
                    <a:pt x="1239" y="11872"/>
                  </a:cubicBezTo>
                  <a:cubicBezTo>
                    <a:pt x="944" y="12221"/>
                    <a:pt x="485" y="12572"/>
                    <a:pt x="405" y="13110"/>
                  </a:cubicBezTo>
                  <a:cubicBezTo>
                    <a:pt x="405" y="13567"/>
                    <a:pt x="836" y="13864"/>
                    <a:pt x="1239" y="13998"/>
                  </a:cubicBezTo>
                  <a:cubicBezTo>
                    <a:pt x="3689" y="14697"/>
                    <a:pt x="6488" y="14671"/>
                    <a:pt x="8372" y="16502"/>
                  </a:cubicBezTo>
                  <a:cubicBezTo>
                    <a:pt x="8775" y="16825"/>
                    <a:pt x="8480" y="17335"/>
                    <a:pt x="8103" y="17578"/>
                  </a:cubicBezTo>
                  <a:cubicBezTo>
                    <a:pt x="6676" y="18493"/>
                    <a:pt x="4953" y="19516"/>
                    <a:pt x="4497" y="21131"/>
                  </a:cubicBezTo>
                  <a:cubicBezTo>
                    <a:pt x="4389" y="21454"/>
                    <a:pt x="4361" y="21803"/>
                    <a:pt x="4335" y="22180"/>
                  </a:cubicBezTo>
                  <a:cubicBezTo>
                    <a:pt x="3876" y="24279"/>
                    <a:pt x="1885" y="25463"/>
                    <a:pt x="539" y="27024"/>
                  </a:cubicBezTo>
                  <a:cubicBezTo>
                    <a:pt x="352" y="27240"/>
                    <a:pt x="136" y="27563"/>
                    <a:pt x="82" y="27886"/>
                  </a:cubicBezTo>
                  <a:cubicBezTo>
                    <a:pt x="1" y="28155"/>
                    <a:pt x="136" y="28424"/>
                    <a:pt x="298" y="28531"/>
                  </a:cubicBezTo>
                  <a:cubicBezTo>
                    <a:pt x="3284" y="30228"/>
                    <a:pt x="8211" y="31169"/>
                    <a:pt x="8211" y="35019"/>
                  </a:cubicBezTo>
                  <a:cubicBezTo>
                    <a:pt x="8211" y="36096"/>
                    <a:pt x="6245" y="35960"/>
                    <a:pt x="5276" y="36714"/>
                  </a:cubicBezTo>
                  <a:cubicBezTo>
                    <a:pt x="5035" y="36929"/>
                    <a:pt x="4819" y="37144"/>
                    <a:pt x="4658" y="37413"/>
                  </a:cubicBezTo>
                  <a:cubicBezTo>
                    <a:pt x="4469" y="37683"/>
                    <a:pt x="4361" y="37980"/>
                    <a:pt x="4361" y="38328"/>
                  </a:cubicBezTo>
                  <a:cubicBezTo>
                    <a:pt x="4361" y="40320"/>
                    <a:pt x="2343" y="41128"/>
                    <a:pt x="916" y="42178"/>
                  </a:cubicBezTo>
                  <a:cubicBezTo>
                    <a:pt x="405" y="42527"/>
                    <a:pt x="82" y="43201"/>
                    <a:pt x="485" y="43739"/>
                  </a:cubicBezTo>
                  <a:cubicBezTo>
                    <a:pt x="1751" y="45219"/>
                    <a:pt x="3474" y="46403"/>
                    <a:pt x="4092" y="48369"/>
                  </a:cubicBezTo>
                  <a:lnTo>
                    <a:pt x="4791" y="48125"/>
                  </a:lnTo>
                  <a:cubicBezTo>
                    <a:pt x="4012" y="46403"/>
                    <a:pt x="2477" y="45300"/>
                    <a:pt x="1454" y="43658"/>
                  </a:cubicBezTo>
                  <a:cubicBezTo>
                    <a:pt x="1131" y="43147"/>
                    <a:pt x="1590" y="42635"/>
                    <a:pt x="2020" y="42340"/>
                  </a:cubicBezTo>
                  <a:cubicBezTo>
                    <a:pt x="3528" y="41371"/>
                    <a:pt x="5491" y="40563"/>
                    <a:pt x="5412" y="38518"/>
                  </a:cubicBezTo>
                  <a:cubicBezTo>
                    <a:pt x="5465" y="38195"/>
                    <a:pt x="5545" y="37952"/>
                    <a:pt x="5707" y="37736"/>
                  </a:cubicBezTo>
                  <a:cubicBezTo>
                    <a:pt x="6406" y="36714"/>
                    <a:pt x="8211" y="36634"/>
                    <a:pt x="8964" y="35719"/>
                  </a:cubicBezTo>
                  <a:cubicBezTo>
                    <a:pt x="10444" y="33968"/>
                    <a:pt x="7188" y="31923"/>
                    <a:pt x="5707" y="30713"/>
                  </a:cubicBezTo>
                  <a:cubicBezTo>
                    <a:pt x="4415" y="29662"/>
                    <a:pt x="2800" y="29339"/>
                    <a:pt x="1374" y="28398"/>
                  </a:cubicBezTo>
                  <a:cubicBezTo>
                    <a:pt x="1213" y="28290"/>
                    <a:pt x="1023" y="28155"/>
                    <a:pt x="1077" y="27886"/>
                  </a:cubicBezTo>
                  <a:cubicBezTo>
                    <a:pt x="1051" y="27591"/>
                    <a:pt x="1185" y="27293"/>
                    <a:pt x="1374" y="27052"/>
                  </a:cubicBezTo>
                  <a:cubicBezTo>
                    <a:pt x="2854" y="25222"/>
                    <a:pt x="5491" y="23956"/>
                    <a:pt x="5437" y="21346"/>
                  </a:cubicBezTo>
                  <a:cubicBezTo>
                    <a:pt x="5491" y="20995"/>
                    <a:pt x="5599" y="20726"/>
                    <a:pt x="5735" y="20457"/>
                  </a:cubicBezTo>
                  <a:cubicBezTo>
                    <a:pt x="6434" y="19111"/>
                    <a:pt x="7967" y="18412"/>
                    <a:pt x="9287" y="17604"/>
                  </a:cubicBezTo>
                  <a:cubicBezTo>
                    <a:pt x="9879" y="17201"/>
                    <a:pt x="9503" y="16502"/>
                    <a:pt x="9044" y="16151"/>
                  </a:cubicBezTo>
                  <a:cubicBezTo>
                    <a:pt x="6757" y="14618"/>
                    <a:pt x="4066" y="14536"/>
                    <a:pt x="1723" y="13459"/>
                  </a:cubicBezTo>
                  <a:cubicBezTo>
                    <a:pt x="808" y="13029"/>
                    <a:pt x="1777" y="12060"/>
                    <a:pt x="2262" y="11603"/>
                  </a:cubicBezTo>
                  <a:cubicBezTo>
                    <a:pt x="2531" y="11334"/>
                    <a:pt x="2774" y="11065"/>
                    <a:pt x="3043" y="10822"/>
                  </a:cubicBezTo>
                  <a:cubicBezTo>
                    <a:pt x="4092" y="9799"/>
                    <a:pt x="5114" y="8750"/>
                    <a:pt x="5735" y="7376"/>
                  </a:cubicBezTo>
                  <a:cubicBezTo>
                    <a:pt x="5896" y="7107"/>
                    <a:pt x="6083" y="6838"/>
                    <a:pt x="6299" y="6569"/>
                  </a:cubicBezTo>
                  <a:cubicBezTo>
                    <a:pt x="7160" y="5574"/>
                    <a:pt x="8480" y="4846"/>
                    <a:pt x="9421" y="3959"/>
                  </a:cubicBezTo>
                  <a:cubicBezTo>
                    <a:pt x="9690" y="3744"/>
                    <a:pt x="9851" y="3313"/>
                    <a:pt x="9610" y="3070"/>
                  </a:cubicBezTo>
                  <a:cubicBezTo>
                    <a:pt x="8444" y="1719"/>
                    <a:pt x="6937" y="1"/>
                    <a:pt x="5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5"/>
            <p:cNvSpPr/>
            <p:nvPr/>
          </p:nvSpPr>
          <p:spPr>
            <a:xfrm rot="6809232" flipH="1">
              <a:off x="-479526" y="944420"/>
              <a:ext cx="1918708" cy="9047046"/>
            </a:xfrm>
            <a:custGeom>
              <a:avLst/>
              <a:gdLst/>
              <a:ahLst/>
              <a:cxnLst/>
              <a:rect l="l" t="t" r="r" b="b"/>
              <a:pathLst>
                <a:path w="10282" h="48480" extrusionOk="0">
                  <a:moveTo>
                    <a:pt x="5568" y="0"/>
                  </a:moveTo>
                  <a:cubicBezTo>
                    <a:pt x="5516" y="0"/>
                    <a:pt x="5464" y="2"/>
                    <a:pt x="5411" y="5"/>
                  </a:cubicBezTo>
                  <a:cubicBezTo>
                    <a:pt x="5545" y="274"/>
                    <a:pt x="5814" y="410"/>
                    <a:pt x="5976" y="625"/>
                  </a:cubicBezTo>
                  <a:cubicBezTo>
                    <a:pt x="6891" y="1674"/>
                    <a:pt x="9851" y="2347"/>
                    <a:pt x="8641" y="3962"/>
                  </a:cubicBezTo>
                  <a:cubicBezTo>
                    <a:pt x="7995" y="4824"/>
                    <a:pt x="7052" y="5523"/>
                    <a:pt x="6245" y="6277"/>
                  </a:cubicBezTo>
                  <a:cubicBezTo>
                    <a:pt x="6004" y="6546"/>
                    <a:pt x="5760" y="6787"/>
                    <a:pt x="5545" y="7084"/>
                  </a:cubicBezTo>
                  <a:cubicBezTo>
                    <a:pt x="4684" y="8833"/>
                    <a:pt x="3366" y="10207"/>
                    <a:pt x="2128" y="11686"/>
                  </a:cubicBezTo>
                  <a:cubicBezTo>
                    <a:pt x="1938" y="11929"/>
                    <a:pt x="1723" y="12170"/>
                    <a:pt x="1536" y="12414"/>
                  </a:cubicBezTo>
                  <a:cubicBezTo>
                    <a:pt x="969" y="12978"/>
                    <a:pt x="593" y="13947"/>
                    <a:pt x="1615" y="14216"/>
                  </a:cubicBezTo>
                  <a:cubicBezTo>
                    <a:pt x="4066" y="14916"/>
                    <a:pt x="6865" y="14621"/>
                    <a:pt x="8803" y="16369"/>
                  </a:cubicBezTo>
                  <a:cubicBezTo>
                    <a:pt x="9044" y="16584"/>
                    <a:pt x="9018" y="17043"/>
                    <a:pt x="8749" y="17312"/>
                  </a:cubicBezTo>
                  <a:cubicBezTo>
                    <a:pt x="7483" y="18443"/>
                    <a:pt x="5706" y="19465"/>
                    <a:pt x="5060" y="21106"/>
                  </a:cubicBezTo>
                  <a:cubicBezTo>
                    <a:pt x="4953" y="21429"/>
                    <a:pt x="4873" y="21780"/>
                    <a:pt x="4819" y="22183"/>
                  </a:cubicBezTo>
                  <a:cubicBezTo>
                    <a:pt x="4576" y="24497"/>
                    <a:pt x="2261" y="25602"/>
                    <a:pt x="944" y="27378"/>
                  </a:cubicBezTo>
                  <a:cubicBezTo>
                    <a:pt x="808" y="27566"/>
                    <a:pt x="674" y="27781"/>
                    <a:pt x="567" y="27996"/>
                  </a:cubicBezTo>
                  <a:cubicBezTo>
                    <a:pt x="298" y="28481"/>
                    <a:pt x="916" y="28832"/>
                    <a:pt x="1267" y="28993"/>
                  </a:cubicBezTo>
                  <a:cubicBezTo>
                    <a:pt x="3958" y="30203"/>
                    <a:pt x="7026" y="30903"/>
                    <a:pt x="8803" y="33648"/>
                  </a:cubicBezTo>
                  <a:cubicBezTo>
                    <a:pt x="9179" y="34215"/>
                    <a:pt x="9044" y="34940"/>
                    <a:pt x="8426" y="35209"/>
                  </a:cubicBezTo>
                  <a:cubicBezTo>
                    <a:pt x="7242" y="35748"/>
                    <a:pt x="5545" y="36206"/>
                    <a:pt x="5007" y="37470"/>
                  </a:cubicBezTo>
                  <a:cubicBezTo>
                    <a:pt x="4899" y="37714"/>
                    <a:pt x="4845" y="38009"/>
                    <a:pt x="4819" y="38331"/>
                  </a:cubicBezTo>
                  <a:cubicBezTo>
                    <a:pt x="4791" y="38844"/>
                    <a:pt x="4468" y="39328"/>
                    <a:pt x="4199" y="39785"/>
                  </a:cubicBezTo>
                  <a:cubicBezTo>
                    <a:pt x="3258" y="41266"/>
                    <a:pt x="0" y="41830"/>
                    <a:pt x="1051" y="43553"/>
                  </a:cubicBezTo>
                  <a:cubicBezTo>
                    <a:pt x="2074" y="45329"/>
                    <a:pt x="4307" y="46352"/>
                    <a:pt x="4765" y="48479"/>
                  </a:cubicBezTo>
                  <a:lnTo>
                    <a:pt x="5599" y="48372"/>
                  </a:lnTo>
                  <a:cubicBezTo>
                    <a:pt x="4981" y="46406"/>
                    <a:pt x="3043" y="45357"/>
                    <a:pt x="2128" y="43689"/>
                  </a:cubicBezTo>
                  <a:cubicBezTo>
                    <a:pt x="1105" y="41858"/>
                    <a:pt x="4253" y="41454"/>
                    <a:pt x="5196" y="40136"/>
                  </a:cubicBezTo>
                  <a:cubicBezTo>
                    <a:pt x="5599" y="39598"/>
                    <a:pt x="5868" y="38977"/>
                    <a:pt x="5868" y="38331"/>
                  </a:cubicBezTo>
                  <a:cubicBezTo>
                    <a:pt x="5896" y="38009"/>
                    <a:pt x="5976" y="37739"/>
                    <a:pt x="6111" y="37498"/>
                  </a:cubicBezTo>
                  <a:cubicBezTo>
                    <a:pt x="6729" y="36340"/>
                    <a:pt x="8452" y="36099"/>
                    <a:pt x="9582" y="35479"/>
                  </a:cubicBezTo>
                  <a:cubicBezTo>
                    <a:pt x="10202" y="35102"/>
                    <a:pt x="10013" y="34322"/>
                    <a:pt x="9664" y="33784"/>
                  </a:cubicBezTo>
                  <a:cubicBezTo>
                    <a:pt x="8775" y="32464"/>
                    <a:pt x="7672" y="31549"/>
                    <a:pt x="6326" y="30742"/>
                  </a:cubicBezTo>
                  <a:cubicBezTo>
                    <a:pt x="5007" y="29962"/>
                    <a:pt x="3581" y="29639"/>
                    <a:pt x="2315" y="28750"/>
                  </a:cubicBezTo>
                  <a:cubicBezTo>
                    <a:pt x="2020" y="28534"/>
                    <a:pt x="1669" y="28186"/>
                    <a:pt x="1723" y="27755"/>
                  </a:cubicBezTo>
                  <a:cubicBezTo>
                    <a:pt x="1723" y="27486"/>
                    <a:pt x="1831" y="27217"/>
                    <a:pt x="2020" y="26948"/>
                  </a:cubicBezTo>
                  <a:cubicBezTo>
                    <a:pt x="2746" y="25871"/>
                    <a:pt x="4604" y="24874"/>
                    <a:pt x="5196" y="23718"/>
                  </a:cubicBezTo>
                  <a:cubicBezTo>
                    <a:pt x="5519" y="23205"/>
                    <a:pt x="5734" y="22721"/>
                    <a:pt x="5842" y="22183"/>
                  </a:cubicBezTo>
                  <a:cubicBezTo>
                    <a:pt x="5868" y="21806"/>
                    <a:pt x="5896" y="21457"/>
                    <a:pt x="6004" y="21134"/>
                  </a:cubicBezTo>
                  <a:cubicBezTo>
                    <a:pt x="6460" y="19519"/>
                    <a:pt x="8183" y="18496"/>
                    <a:pt x="9610" y="17581"/>
                  </a:cubicBezTo>
                  <a:cubicBezTo>
                    <a:pt x="9987" y="17338"/>
                    <a:pt x="10282" y="16828"/>
                    <a:pt x="9879" y="16505"/>
                  </a:cubicBezTo>
                  <a:cubicBezTo>
                    <a:pt x="7995" y="14674"/>
                    <a:pt x="5196" y="14700"/>
                    <a:pt x="2746" y="14001"/>
                  </a:cubicBezTo>
                  <a:cubicBezTo>
                    <a:pt x="2343" y="13867"/>
                    <a:pt x="1912" y="13570"/>
                    <a:pt x="1912" y="13113"/>
                  </a:cubicBezTo>
                  <a:cubicBezTo>
                    <a:pt x="1992" y="12493"/>
                    <a:pt x="2530" y="12170"/>
                    <a:pt x="2881" y="11714"/>
                  </a:cubicBezTo>
                  <a:cubicBezTo>
                    <a:pt x="3123" y="11445"/>
                    <a:pt x="3392" y="11201"/>
                    <a:pt x="3635" y="10932"/>
                  </a:cubicBezTo>
                  <a:cubicBezTo>
                    <a:pt x="4630" y="9884"/>
                    <a:pt x="5599" y="8779"/>
                    <a:pt x="6219" y="7433"/>
                  </a:cubicBezTo>
                  <a:cubicBezTo>
                    <a:pt x="6352" y="7192"/>
                    <a:pt x="6514" y="6977"/>
                    <a:pt x="6703" y="6734"/>
                  </a:cubicBezTo>
                  <a:cubicBezTo>
                    <a:pt x="7590" y="5657"/>
                    <a:pt x="9018" y="4849"/>
                    <a:pt x="9905" y="3827"/>
                  </a:cubicBezTo>
                  <a:cubicBezTo>
                    <a:pt x="10174" y="3478"/>
                    <a:pt x="10120" y="2940"/>
                    <a:pt x="9797" y="2724"/>
                  </a:cubicBezTo>
                  <a:cubicBezTo>
                    <a:pt x="8519" y="1680"/>
                    <a:pt x="7264" y="0"/>
                    <a:pt x="5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5"/>
            <p:cNvSpPr/>
            <p:nvPr/>
          </p:nvSpPr>
          <p:spPr>
            <a:xfrm rot="6809232" flipH="1">
              <a:off x="-564437" y="1042648"/>
              <a:ext cx="1993912" cy="9066454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5"/>
            <p:cNvSpPr/>
            <p:nvPr/>
          </p:nvSpPr>
          <p:spPr>
            <a:xfrm rot="6809232" flipH="1">
              <a:off x="-585741" y="1234554"/>
              <a:ext cx="1868511" cy="9064588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3333268" y="-4501914"/>
            <a:ext cx="9646542" cy="8706238"/>
            <a:chOff x="3333268" y="-4501914"/>
            <a:chExt cx="9646542" cy="8706238"/>
          </a:xfrm>
        </p:grpSpPr>
        <p:sp>
          <p:nvSpPr>
            <p:cNvPr id="395" name="Google Shape;395;p15"/>
            <p:cNvSpPr/>
            <p:nvPr/>
          </p:nvSpPr>
          <p:spPr>
            <a:xfrm rot="-3179655">
              <a:off x="7836903" y="-5545309"/>
              <a:ext cx="1903928" cy="9061074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5"/>
            <p:cNvSpPr/>
            <p:nvPr/>
          </p:nvSpPr>
          <p:spPr>
            <a:xfrm rot="-3179655">
              <a:off x="7703825" y="-5429285"/>
              <a:ext cx="1994440" cy="9061448"/>
            </a:xfrm>
            <a:custGeom>
              <a:avLst/>
              <a:gdLst/>
              <a:ahLst/>
              <a:cxnLst/>
              <a:rect l="l" t="t" r="r" b="b"/>
              <a:pathLst>
                <a:path w="10687" h="48553" extrusionOk="0">
                  <a:moveTo>
                    <a:pt x="5346" y="0"/>
                  </a:moveTo>
                  <a:cubicBezTo>
                    <a:pt x="5156" y="0"/>
                    <a:pt x="4943" y="27"/>
                    <a:pt x="4765" y="78"/>
                  </a:cubicBezTo>
                  <a:cubicBezTo>
                    <a:pt x="5519" y="1559"/>
                    <a:pt x="7213" y="1990"/>
                    <a:pt x="8372" y="3012"/>
                  </a:cubicBezTo>
                  <a:cubicBezTo>
                    <a:pt x="10148" y="4573"/>
                    <a:pt x="6918" y="5999"/>
                    <a:pt x="5975" y="7265"/>
                  </a:cubicBezTo>
                  <a:cubicBezTo>
                    <a:pt x="5814" y="7480"/>
                    <a:pt x="5680" y="7668"/>
                    <a:pt x="5519" y="7883"/>
                  </a:cubicBezTo>
                  <a:cubicBezTo>
                    <a:pt x="5357" y="8072"/>
                    <a:pt x="5222" y="8288"/>
                    <a:pt x="5060" y="8503"/>
                  </a:cubicBezTo>
                  <a:cubicBezTo>
                    <a:pt x="4281" y="10602"/>
                    <a:pt x="2692" y="12110"/>
                    <a:pt x="1374" y="13912"/>
                  </a:cubicBezTo>
                  <a:cubicBezTo>
                    <a:pt x="1185" y="14155"/>
                    <a:pt x="997" y="14424"/>
                    <a:pt x="836" y="14693"/>
                  </a:cubicBezTo>
                  <a:cubicBezTo>
                    <a:pt x="513" y="15096"/>
                    <a:pt x="539" y="15662"/>
                    <a:pt x="997" y="15932"/>
                  </a:cubicBezTo>
                  <a:cubicBezTo>
                    <a:pt x="1400" y="16147"/>
                    <a:pt x="1884" y="16201"/>
                    <a:pt x="2315" y="16255"/>
                  </a:cubicBezTo>
                  <a:cubicBezTo>
                    <a:pt x="4442" y="16416"/>
                    <a:pt x="6595" y="16011"/>
                    <a:pt x="8426" y="17116"/>
                  </a:cubicBezTo>
                  <a:cubicBezTo>
                    <a:pt x="9072" y="17493"/>
                    <a:pt x="8452" y="18164"/>
                    <a:pt x="8157" y="18595"/>
                  </a:cubicBezTo>
                  <a:cubicBezTo>
                    <a:pt x="7188" y="19807"/>
                    <a:pt x="6029" y="21045"/>
                    <a:pt x="5304" y="22445"/>
                  </a:cubicBezTo>
                  <a:cubicBezTo>
                    <a:pt x="5168" y="22714"/>
                    <a:pt x="5034" y="23009"/>
                    <a:pt x="4927" y="23306"/>
                  </a:cubicBezTo>
                  <a:cubicBezTo>
                    <a:pt x="4091" y="25485"/>
                    <a:pt x="2423" y="26967"/>
                    <a:pt x="1077" y="28904"/>
                  </a:cubicBezTo>
                  <a:cubicBezTo>
                    <a:pt x="862" y="29174"/>
                    <a:pt x="674" y="29550"/>
                    <a:pt x="646" y="29873"/>
                  </a:cubicBezTo>
                  <a:cubicBezTo>
                    <a:pt x="592" y="30250"/>
                    <a:pt x="997" y="30519"/>
                    <a:pt x="1374" y="30627"/>
                  </a:cubicBezTo>
                  <a:cubicBezTo>
                    <a:pt x="3904" y="31327"/>
                    <a:pt x="6890" y="31111"/>
                    <a:pt x="8775" y="33049"/>
                  </a:cubicBezTo>
                  <a:cubicBezTo>
                    <a:pt x="9044" y="33318"/>
                    <a:pt x="8828" y="33803"/>
                    <a:pt x="8559" y="34072"/>
                  </a:cubicBezTo>
                  <a:cubicBezTo>
                    <a:pt x="7780" y="34744"/>
                    <a:pt x="6811" y="35418"/>
                    <a:pt x="6057" y="36225"/>
                  </a:cubicBezTo>
                  <a:cubicBezTo>
                    <a:pt x="5788" y="36466"/>
                    <a:pt x="5545" y="36764"/>
                    <a:pt x="5357" y="37059"/>
                  </a:cubicBezTo>
                  <a:cubicBezTo>
                    <a:pt x="4335" y="39158"/>
                    <a:pt x="2827" y="40962"/>
                    <a:pt x="1131" y="42549"/>
                  </a:cubicBezTo>
                  <a:cubicBezTo>
                    <a:pt x="592" y="43087"/>
                    <a:pt x="0" y="44110"/>
                    <a:pt x="890" y="44677"/>
                  </a:cubicBezTo>
                  <a:cubicBezTo>
                    <a:pt x="2343" y="45510"/>
                    <a:pt x="4468" y="45968"/>
                    <a:pt x="4658" y="47932"/>
                  </a:cubicBezTo>
                  <a:lnTo>
                    <a:pt x="4658" y="48552"/>
                  </a:lnTo>
                  <a:lnTo>
                    <a:pt x="5706" y="48552"/>
                  </a:lnTo>
                  <a:lnTo>
                    <a:pt x="5706" y="47878"/>
                  </a:lnTo>
                  <a:cubicBezTo>
                    <a:pt x="5545" y="45887"/>
                    <a:pt x="3366" y="45322"/>
                    <a:pt x="1884" y="44379"/>
                  </a:cubicBezTo>
                  <a:cubicBezTo>
                    <a:pt x="1023" y="43815"/>
                    <a:pt x="1697" y="42872"/>
                    <a:pt x="2181" y="42334"/>
                  </a:cubicBezTo>
                  <a:cubicBezTo>
                    <a:pt x="3581" y="40855"/>
                    <a:pt x="5304" y="39535"/>
                    <a:pt x="5975" y="37489"/>
                  </a:cubicBezTo>
                  <a:cubicBezTo>
                    <a:pt x="6083" y="37220"/>
                    <a:pt x="6245" y="36951"/>
                    <a:pt x="6434" y="36710"/>
                  </a:cubicBezTo>
                  <a:cubicBezTo>
                    <a:pt x="7160" y="35741"/>
                    <a:pt x="8290" y="35013"/>
                    <a:pt x="9341" y="34367"/>
                  </a:cubicBezTo>
                  <a:cubicBezTo>
                    <a:pt x="10174" y="33857"/>
                    <a:pt x="9987" y="32914"/>
                    <a:pt x="9233" y="32457"/>
                  </a:cubicBezTo>
                  <a:cubicBezTo>
                    <a:pt x="7080" y="31030"/>
                    <a:pt x="4630" y="30922"/>
                    <a:pt x="2315" y="30222"/>
                  </a:cubicBezTo>
                  <a:cubicBezTo>
                    <a:pt x="1966" y="30168"/>
                    <a:pt x="1643" y="29820"/>
                    <a:pt x="1669" y="29443"/>
                  </a:cubicBezTo>
                  <a:cubicBezTo>
                    <a:pt x="1697" y="29066"/>
                    <a:pt x="1912" y="28689"/>
                    <a:pt x="2153" y="28366"/>
                  </a:cubicBezTo>
                  <a:cubicBezTo>
                    <a:pt x="3661" y="26454"/>
                    <a:pt x="5437" y="24813"/>
                    <a:pt x="6111" y="22471"/>
                  </a:cubicBezTo>
                  <a:cubicBezTo>
                    <a:pt x="6219" y="22176"/>
                    <a:pt x="6380" y="21907"/>
                    <a:pt x="6542" y="21609"/>
                  </a:cubicBezTo>
                  <a:cubicBezTo>
                    <a:pt x="7349" y="20264"/>
                    <a:pt x="8587" y="19107"/>
                    <a:pt x="9528" y="17816"/>
                  </a:cubicBezTo>
                  <a:cubicBezTo>
                    <a:pt x="9743" y="17546"/>
                    <a:pt x="9797" y="17142"/>
                    <a:pt x="9502" y="16926"/>
                  </a:cubicBezTo>
                  <a:cubicBezTo>
                    <a:pt x="7887" y="15634"/>
                    <a:pt x="5706" y="16147"/>
                    <a:pt x="3715" y="15850"/>
                  </a:cubicBezTo>
                  <a:cubicBezTo>
                    <a:pt x="2907" y="15716"/>
                    <a:pt x="1561" y="15770"/>
                    <a:pt x="1561" y="14719"/>
                  </a:cubicBezTo>
                  <a:cubicBezTo>
                    <a:pt x="1615" y="14504"/>
                    <a:pt x="1751" y="14289"/>
                    <a:pt x="1912" y="14101"/>
                  </a:cubicBezTo>
                  <a:cubicBezTo>
                    <a:pt x="2989" y="12756"/>
                    <a:pt x="4307" y="11651"/>
                    <a:pt x="5142" y="10118"/>
                  </a:cubicBezTo>
                  <a:cubicBezTo>
                    <a:pt x="5599" y="9257"/>
                    <a:pt x="5975" y="8342"/>
                    <a:pt x="6567" y="7614"/>
                  </a:cubicBezTo>
                  <a:cubicBezTo>
                    <a:pt x="6729" y="7398"/>
                    <a:pt x="6918" y="7183"/>
                    <a:pt x="7080" y="6968"/>
                  </a:cubicBezTo>
                  <a:cubicBezTo>
                    <a:pt x="7995" y="5784"/>
                    <a:pt x="10687" y="4707"/>
                    <a:pt x="9610" y="3174"/>
                  </a:cubicBezTo>
                  <a:cubicBezTo>
                    <a:pt x="8641" y="1854"/>
                    <a:pt x="6890" y="1451"/>
                    <a:pt x="5814" y="106"/>
                  </a:cubicBezTo>
                  <a:cubicBezTo>
                    <a:pt x="5743" y="34"/>
                    <a:pt x="5559" y="0"/>
                    <a:pt x="5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5"/>
            <p:cNvSpPr/>
            <p:nvPr/>
          </p:nvSpPr>
          <p:spPr>
            <a:xfrm rot="-3179655">
              <a:off x="7629381" y="-5246556"/>
              <a:ext cx="1878734" cy="9056035"/>
            </a:xfrm>
            <a:custGeom>
              <a:avLst/>
              <a:gdLst/>
              <a:ahLst/>
              <a:cxnLst/>
              <a:rect l="l" t="t" r="r" b="b"/>
              <a:pathLst>
                <a:path w="10067" h="48524" extrusionOk="0">
                  <a:moveTo>
                    <a:pt x="5277" y="1"/>
                  </a:moveTo>
                  <a:cubicBezTo>
                    <a:pt x="5062" y="1"/>
                    <a:pt x="4792" y="34"/>
                    <a:pt x="4576" y="49"/>
                  </a:cubicBezTo>
                  <a:cubicBezTo>
                    <a:pt x="5194" y="1664"/>
                    <a:pt x="6944" y="2202"/>
                    <a:pt x="8316" y="3117"/>
                  </a:cubicBezTo>
                  <a:cubicBezTo>
                    <a:pt x="9044" y="3576"/>
                    <a:pt x="8990" y="4383"/>
                    <a:pt x="8477" y="4947"/>
                  </a:cubicBezTo>
                  <a:cubicBezTo>
                    <a:pt x="7536" y="5998"/>
                    <a:pt x="6270" y="6859"/>
                    <a:pt x="5409" y="7962"/>
                  </a:cubicBezTo>
                  <a:cubicBezTo>
                    <a:pt x="5194" y="8259"/>
                    <a:pt x="5006" y="8554"/>
                    <a:pt x="4845" y="8877"/>
                  </a:cubicBezTo>
                  <a:cubicBezTo>
                    <a:pt x="4117" y="11219"/>
                    <a:pt x="2315" y="12860"/>
                    <a:pt x="754" y="14636"/>
                  </a:cubicBezTo>
                  <a:cubicBezTo>
                    <a:pt x="538" y="14880"/>
                    <a:pt x="403" y="15203"/>
                    <a:pt x="403" y="15526"/>
                  </a:cubicBezTo>
                  <a:cubicBezTo>
                    <a:pt x="923" y="16566"/>
                    <a:pt x="2034" y="16710"/>
                    <a:pt x="3238" y="16710"/>
                  </a:cubicBezTo>
                  <a:cubicBezTo>
                    <a:pt x="3700" y="16710"/>
                    <a:pt x="4176" y="16689"/>
                    <a:pt x="4638" y="16689"/>
                  </a:cubicBezTo>
                  <a:cubicBezTo>
                    <a:pt x="5089" y="16689"/>
                    <a:pt x="5525" y="16709"/>
                    <a:pt x="5921" y="16790"/>
                  </a:cubicBezTo>
                  <a:cubicBezTo>
                    <a:pt x="6701" y="16951"/>
                    <a:pt x="7429" y="16897"/>
                    <a:pt x="8100" y="17302"/>
                  </a:cubicBezTo>
                  <a:cubicBezTo>
                    <a:pt x="8854" y="17759"/>
                    <a:pt x="8316" y="18566"/>
                    <a:pt x="7913" y="19050"/>
                  </a:cubicBezTo>
                  <a:cubicBezTo>
                    <a:pt x="7132" y="19994"/>
                    <a:pt x="6298" y="20935"/>
                    <a:pt x="5652" y="21957"/>
                  </a:cubicBezTo>
                  <a:cubicBezTo>
                    <a:pt x="5491" y="22226"/>
                    <a:pt x="5355" y="22496"/>
                    <a:pt x="5194" y="22765"/>
                  </a:cubicBezTo>
                  <a:cubicBezTo>
                    <a:pt x="4360" y="25054"/>
                    <a:pt x="2799" y="26830"/>
                    <a:pt x="1346" y="28768"/>
                  </a:cubicBezTo>
                  <a:cubicBezTo>
                    <a:pt x="1156" y="29063"/>
                    <a:pt x="941" y="29332"/>
                    <a:pt x="754" y="29629"/>
                  </a:cubicBezTo>
                  <a:cubicBezTo>
                    <a:pt x="323" y="30193"/>
                    <a:pt x="618" y="30893"/>
                    <a:pt x="1292" y="31108"/>
                  </a:cubicBezTo>
                  <a:cubicBezTo>
                    <a:pt x="3714" y="31700"/>
                    <a:pt x="7644" y="31136"/>
                    <a:pt x="8667" y="33666"/>
                  </a:cubicBezTo>
                  <a:cubicBezTo>
                    <a:pt x="7885" y="34607"/>
                    <a:pt x="6809" y="35443"/>
                    <a:pt x="5947" y="36412"/>
                  </a:cubicBezTo>
                  <a:cubicBezTo>
                    <a:pt x="5732" y="36627"/>
                    <a:pt x="5517" y="36896"/>
                    <a:pt x="5355" y="37137"/>
                  </a:cubicBezTo>
                  <a:cubicBezTo>
                    <a:pt x="4171" y="39372"/>
                    <a:pt x="2448" y="41228"/>
                    <a:pt x="780" y="43112"/>
                  </a:cubicBezTo>
                  <a:cubicBezTo>
                    <a:pt x="377" y="43571"/>
                    <a:pt x="0" y="44404"/>
                    <a:pt x="646" y="44863"/>
                  </a:cubicBezTo>
                  <a:cubicBezTo>
                    <a:pt x="2179" y="45804"/>
                    <a:pt x="4737" y="46262"/>
                    <a:pt x="4522" y="48523"/>
                  </a:cubicBezTo>
                  <a:lnTo>
                    <a:pt x="5545" y="48523"/>
                  </a:lnTo>
                  <a:lnTo>
                    <a:pt x="5545" y="47903"/>
                  </a:lnTo>
                  <a:cubicBezTo>
                    <a:pt x="5355" y="45939"/>
                    <a:pt x="3230" y="45481"/>
                    <a:pt x="1777" y="44648"/>
                  </a:cubicBezTo>
                  <a:cubicBezTo>
                    <a:pt x="1023" y="44217"/>
                    <a:pt x="1346" y="43328"/>
                    <a:pt x="1777" y="42843"/>
                  </a:cubicBezTo>
                  <a:cubicBezTo>
                    <a:pt x="3391" y="41013"/>
                    <a:pt x="5222" y="39344"/>
                    <a:pt x="6216" y="37083"/>
                  </a:cubicBezTo>
                  <a:cubicBezTo>
                    <a:pt x="6406" y="36788"/>
                    <a:pt x="6621" y="36519"/>
                    <a:pt x="6862" y="36250"/>
                  </a:cubicBezTo>
                  <a:cubicBezTo>
                    <a:pt x="7616" y="35469"/>
                    <a:pt x="8531" y="34823"/>
                    <a:pt x="9313" y="34177"/>
                  </a:cubicBezTo>
                  <a:cubicBezTo>
                    <a:pt x="9662" y="33907"/>
                    <a:pt x="9931" y="33369"/>
                    <a:pt x="9662" y="33020"/>
                  </a:cubicBezTo>
                  <a:cubicBezTo>
                    <a:pt x="7831" y="31136"/>
                    <a:pt x="5006" y="31270"/>
                    <a:pt x="2448" y="30678"/>
                  </a:cubicBezTo>
                  <a:cubicBezTo>
                    <a:pt x="1856" y="30544"/>
                    <a:pt x="1346" y="30032"/>
                    <a:pt x="1615" y="29468"/>
                  </a:cubicBezTo>
                  <a:cubicBezTo>
                    <a:pt x="1695" y="29224"/>
                    <a:pt x="1830" y="29009"/>
                    <a:pt x="1992" y="28794"/>
                  </a:cubicBezTo>
                  <a:cubicBezTo>
                    <a:pt x="2125" y="28578"/>
                    <a:pt x="2287" y="28391"/>
                    <a:pt x="2423" y="28202"/>
                  </a:cubicBezTo>
                  <a:cubicBezTo>
                    <a:pt x="3768" y="26615"/>
                    <a:pt x="5194" y="25000"/>
                    <a:pt x="5893" y="23008"/>
                  </a:cubicBezTo>
                  <a:cubicBezTo>
                    <a:pt x="6029" y="22657"/>
                    <a:pt x="6191" y="22334"/>
                    <a:pt x="6378" y="22039"/>
                  </a:cubicBezTo>
                  <a:cubicBezTo>
                    <a:pt x="7267" y="20504"/>
                    <a:pt x="8693" y="19186"/>
                    <a:pt x="9582" y="17625"/>
                  </a:cubicBezTo>
                  <a:cubicBezTo>
                    <a:pt x="8760" y="16408"/>
                    <a:pt x="7262" y="16295"/>
                    <a:pt x="5707" y="16295"/>
                  </a:cubicBezTo>
                  <a:cubicBezTo>
                    <a:pt x="5351" y="16295"/>
                    <a:pt x="4992" y="16301"/>
                    <a:pt x="4638" y="16301"/>
                  </a:cubicBezTo>
                  <a:cubicBezTo>
                    <a:pt x="3903" y="16301"/>
                    <a:pt x="3186" y="16275"/>
                    <a:pt x="2556" y="16118"/>
                  </a:cubicBezTo>
                  <a:cubicBezTo>
                    <a:pt x="2125" y="16010"/>
                    <a:pt x="1615" y="15903"/>
                    <a:pt x="1479" y="15364"/>
                  </a:cubicBezTo>
                  <a:cubicBezTo>
                    <a:pt x="1426" y="15095"/>
                    <a:pt x="1533" y="14880"/>
                    <a:pt x="1695" y="14636"/>
                  </a:cubicBezTo>
                  <a:cubicBezTo>
                    <a:pt x="1856" y="14367"/>
                    <a:pt x="2018" y="14126"/>
                    <a:pt x="2179" y="13883"/>
                  </a:cubicBezTo>
                  <a:cubicBezTo>
                    <a:pt x="3417" y="12214"/>
                    <a:pt x="5086" y="10843"/>
                    <a:pt x="5760" y="8823"/>
                  </a:cubicBezTo>
                  <a:cubicBezTo>
                    <a:pt x="5921" y="8474"/>
                    <a:pt x="6109" y="8177"/>
                    <a:pt x="6324" y="7882"/>
                  </a:cubicBezTo>
                  <a:cubicBezTo>
                    <a:pt x="7160" y="6724"/>
                    <a:pt x="8505" y="5808"/>
                    <a:pt x="9446" y="4786"/>
                  </a:cubicBezTo>
                  <a:cubicBezTo>
                    <a:pt x="10066" y="4194"/>
                    <a:pt x="9851" y="3253"/>
                    <a:pt x="9123" y="2768"/>
                  </a:cubicBezTo>
                  <a:cubicBezTo>
                    <a:pt x="7831" y="2040"/>
                    <a:pt x="6460" y="1394"/>
                    <a:pt x="5624" y="77"/>
                  </a:cubicBezTo>
                  <a:cubicBezTo>
                    <a:pt x="5567" y="19"/>
                    <a:pt x="5437" y="1"/>
                    <a:pt x="5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5"/>
            <p:cNvSpPr/>
            <p:nvPr/>
          </p:nvSpPr>
          <p:spPr>
            <a:xfrm rot="-3179655">
              <a:off x="7457818" y="-5066598"/>
              <a:ext cx="1949091" cy="9056782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5"/>
            <p:cNvSpPr/>
            <p:nvPr/>
          </p:nvSpPr>
          <p:spPr>
            <a:xfrm rot="-3179655">
              <a:off x="7433204" y="-4964355"/>
              <a:ext cx="1848688" cy="9054542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5"/>
            <p:cNvSpPr/>
            <p:nvPr/>
          </p:nvSpPr>
          <p:spPr>
            <a:xfrm rot="-3179655">
              <a:off x="7303621" y="-4796382"/>
              <a:ext cx="1863431" cy="9056222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5"/>
            <p:cNvSpPr/>
            <p:nvPr/>
          </p:nvSpPr>
          <p:spPr>
            <a:xfrm rot="-3179641">
              <a:off x="7180331" y="-4630515"/>
              <a:ext cx="1873519" cy="9061801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5"/>
            <p:cNvSpPr/>
            <p:nvPr/>
          </p:nvSpPr>
          <p:spPr>
            <a:xfrm rot="-3179641">
              <a:off x="7057186" y="-4473947"/>
              <a:ext cx="1888823" cy="9071879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5"/>
            <p:cNvSpPr/>
            <p:nvPr/>
          </p:nvSpPr>
          <p:spPr>
            <a:xfrm rot="-3179641">
              <a:off x="6964446" y="-4327515"/>
              <a:ext cx="1858590" cy="9081957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5"/>
            <p:cNvSpPr/>
            <p:nvPr/>
          </p:nvSpPr>
          <p:spPr>
            <a:xfrm rot="-3179641">
              <a:off x="6807245" y="-4149039"/>
              <a:ext cx="1908978" cy="9092035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5"/>
            <p:cNvSpPr/>
            <p:nvPr/>
          </p:nvSpPr>
          <p:spPr>
            <a:xfrm rot="-3179641">
              <a:off x="6610838" y="-3948506"/>
              <a:ext cx="2004530" cy="9102113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5"/>
            <p:cNvSpPr/>
            <p:nvPr/>
          </p:nvSpPr>
          <p:spPr>
            <a:xfrm rot="-3179641">
              <a:off x="6601676" y="-3836203"/>
              <a:ext cx="1858590" cy="9112191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5"/>
          <p:cNvGrpSpPr/>
          <p:nvPr/>
        </p:nvGrpSpPr>
        <p:grpSpPr>
          <a:xfrm>
            <a:off x="-3668339" y="-2685908"/>
            <a:ext cx="9448849" cy="6576094"/>
            <a:chOff x="-3668339" y="-2685908"/>
            <a:chExt cx="9448849" cy="6576094"/>
          </a:xfrm>
        </p:grpSpPr>
        <p:sp>
          <p:nvSpPr>
            <p:cNvPr id="833" name="Google Shape;833;p35"/>
            <p:cNvSpPr/>
            <p:nvPr/>
          </p:nvSpPr>
          <p:spPr>
            <a:xfrm rot="3990768">
              <a:off x="383152" y="-3198440"/>
              <a:ext cx="1878588" cy="8905219"/>
            </a:xfrm>
            <a:custGeom>
              <a:avLst/>
              <a:gdLst/>
              <a:ahLst/>
              <a:cxnLst/>
              <a:rect l="l" t="t" r="r" b="b"/>
              <a:pathLst>
                <a:path w="10067" h="47720" extrusionOk="0">
                  <a:moveTo>
                    <a:pt x="5625" y="0"/>
                  </a:moveTo>
                  <a:cubicBezTo>
                    <a:pt x="5490" y="40"/>
                    <a:pt x="5342" y="40"/>
                    <a:pt x="5194" y="40"/>
                  </a:cubicBezTo>
                  <a:cubicBezTo>
                    <a:pt x="5046" y="40"/>
                    <a:pt x="4898" y="40"/>
                    <a:pt x="4763" y="80"/>
                  </a:cubicBezTo>
                  <a:cubicBezTo>
                    <a:pt x="5463" y="2125"/>
                    <a:pt x="9177" y="4899"/>
                    <a:pt x="6970" y="6647"/>
                  </a:cubicBezTo>
                  <a:cubicBezTo>
                    <a:pt x="6540" y="6998"/>
                    <a:pt x="5840" y="7185"/>
                    <a:pt x="5276" y="7483"/>
                  </a:cubicBezTo>
                  <a:cubicBezTo>
                    <a:pt x="4979" y="7644"/>
                    <a:pt x="4738" y="7806"/>
                    <a:pt x="4522" y="8047"/>
                  </a:cubicBezTo>
                  <a:cubicBezTo>
                    <a:pt x="4064" y="9259"/>
                    <a:pt x="3123" y="10092"/>
                    <a:pt x="2072" y="10766"/>
                  </a:cubicBezTo>
                  <a:cubicBezTo>
                    <a:pt x="1803" y="10954"/>
                    <a:pt x="1562" y="11115"/>
                    <a:pt x="1293" y="11277"/>
                  </a:cubicBezTo>
                  <a:cubicBezTo>
                    <a:pt x="349" y="11599"/>
                    <a:pt x="1" y="12596"/>
                    <a:pt x="888" y="13268"/>
                  </a:cubicBezTo>
                  <a:cubicBezTo>
                    <a:pt x="3310" y="15098"/>
                    <a:pt x="8075" y="16498"/>
                    <a:pt x="7160" y="19702"/>
                  </a:cubicBezTo>
                  <a:cubicBezTo>
                    <a:pt x="6917" y="20563"/>
                    <a:pt x="4925" y="20697"/>
                    <a:pt x="4333" y="21881"/>
                  </a:cubicBezTo>
                  <a:cubicBezTo>
                    <a:pt x="4225" y="22124"/>
                    <a:pt x="4171" y="22393"/>
                    <a:pt x="4199" y="22716"/>
                  </a:cubicBezTo>
                  <a:cubicBezTo>
                    <a:pt x="4118" y="23147"/>
                    <a:pt x="4038" y="23550"/>
                    <a:pt x="3848" y="23954"/>
                  </a:cubicBezTo>
                  <a:cubicBezTo>
                    <a:pt x="3284" y="25139"/>
                    <a:pt x="1534" y="26026"/>
                    <a:pt x="2018" y="27400"/>
                  </a:cubicBezTo>
                  <a:cubicBezTo>
                    <a:pt x="2341" y="28261"/>
                    <a:pt x="2772" y="29094"/>
                    <a:pt x="3177" y="29930"/>
                  </a:cubicBezTo>
                  <a:cubicBezTo>
                    <a:pt x="3310" y="30199"/>
                    <a:pt x="3446" y="30468"/>
                    <a:pt x="3553" y="30763"/>
                  </a:cubicBezTo>
                  <a:cubicBezTo>
                    <a:pt x="4441" y="33723"/>
                    <a:pt x="7375" y="36576"/>
                    <a:pt x="6299" y="39591"/>
                  </a:cubicBezTo>
                  <a:cubicBezTo>
                    <a:pt x="5868" y="40695"/>
                    <a:pt x="4710" y="41449"/>
                    <a:pt x="4333" y="42580"/>
                  </a:cubicBezTo>
                  <a:cubicBezTo>
                    <a:pt x="4253" y="42821"/>
                    <a:pt x="4199" y="43064"/>
                    <a:pt x="4199" y="43333"/>
                  </a:cubicBezTo>
                  <a:cubicBezTo>
                    <a:pt x="4387" y="44733"/>
                    <a:pt x="3633" y="45943"/>
                    <a:pt x="2933" y="47127"/>
                  </a:cubicBezTo>
                  <a:cubicBezTo>
                    <a:pt x="2933" y="47127"/>
                    <a:pt x="3392" y="47289"/>
                    <a:pt x="3795" y="47450"/>
                  </a:cubicBezTo>
                  <a:cubicBezTo>
                    <a:pt x="4092" y="47586"/>
                    <a:pt x="4361" y="47586"/>
                    <a:pt x="4630" y="47719"/>
                  </a:cubicBezTo>
                  <a:cubicBezTo>
                    <a:pt x="4979" y="46563"/>
                    <a:pt x="5276" y="45379"/>
                    <a:pt x="5248" y="44141"/>
                  </a:cubicBezTo>
                  <a:cubicBezTo>
                    <a:pt x="5222" y="43897"/>
                    <a:pt x="5222" y="43656"/>
                    <a:pt x="5276" y="43413"/>
                  </a:cubicBezTo>
                  <a:cubicBezTo>
                    <a:pt x="5437" y="42257"/>
                    <a:pt x="6191" y="41313"/>
                    <a:pt x="6863" y="40291"/>
                  </a:cubicBezTo>
                  <a:cubicBezTo>
                    <a:pt x="7293" y="39591"/>
                    <a:pt x="7375" y="38783"/>
                    <a:pt x="7160" y="37976"/>
                  </a:cubicBezTo>
                  <a:cubicBezTo>
                    <a:pt x="6568" y="35554"/>
                    <a:pt x="5276" y="33616"/>
                    <a:pt x="5007" y="31221"/>
                  </a:cubicBezTo>
                  <a:cubicBezTo>
                    <a:pt x="4953" y="30924"/>
                    <a:pt x="4871" y="30655"/>
                    <a:pt x="4763" y="30386"/>
                  </a:cubicBezTo>
                  <a:cubicBezTo>
                    <a:pt x="4494" y="29553"/>
                    <a:pt x="4146" y="28745"/>
                    <a:pt x="3902" y="27856"/>
                  </a:cubicBezTo>
                  <a:cubicBezTo>
                    <a:pt x="3823" y="27507"/>
                    <a:pt x="3848" y="27130"/>
                    <a:pt x="3956" y="26754"/>
                  </a:cubicBezTo>
                  <a:cubicBezTo>
                    <a:pt x="4307" y="25516"/>
                    <a:pt x="5086" y="24465"/>
                    <a:pt x="5222" y="23201"/>
                  </a:cubicBezTo>
                  <a:cubicBezTo>
                    <a:pt x="5222" y="22932"/>
                    <a:pt x="5248" y="22663"/>
                    <a:pt x="5356" y="22447"/>
                  </a:cubicBezTo>
                  <a:cubicBezTo>
                    <a:pt x="5786" y="21371"/>
                    <a:pt x="7293" y="21101"/>
                    <a:pt x="8183" y="20428"/>
                  </a:cubicBezTo>
                  <a:cubicBezTo>
                    <a:pt x="9016" y="19810"/>
                    <a:pt x="8047" y="18625"/>
                    <a:pt x="7509" y="17872"/>
                  </a:cubicBezTo>
                  <a:cubicBezTo>
                    <a:pt x="5922" y="15826"/>
                    <a:pt x="3553" y="14775"/>
                    <a:pt x="1749" y="12999"/>
                  </a:cubicBezTo>
                  <a:cubicBezTo>
                    <a:pt x="1131" y="12299"/>
                    <a:pt x="1939" y="11761"/>
                    <a:pt x="2531" y="11412"/>
                  </a:cubicBezTo>
                  <a:cubicBezTo>
                    <a:pt x="2772" y="11251"/>
                    <a:pt x="3015" y="11061"/>
                    <a:pt x="3284" y="10874"/>
                  </a:cubicBezTo>
                  <a:cubicBezTo>
                    <a:pt x="4279" y="10174"/>
                    <a:pt x="5168" y="9339"/>
                    <a:pt x="6030" y="8452"/>
                  </a:cubicBezTo>
                  <a:cubicBezTo>
                    <a:pt x="6217" y="8290"/>
                    <a:pt x="6432" y="8129"/>
                    <a:pt x="6648" y="7993"/>
                  </a:cubicBezTo>
                  <a:cubicBezTo>
                    <a:pt x="7078" y="7698"/>
                    <a:pt x="7537" y="7429"/>
                    <a:pt x="7914" y="7132"/>
                  </a:cubicBezTo>
                  <a:cubicBezTo>
                    <a:pt x="10067" y="5383"/>
                    <a:pt x="6191" y="2395"/>
                    <a:pt x="5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 rot="3990768">
              <a:off x="323529" y="-3391357"/>
              <a:ext cx="1903780" cy="8778695"/>
            </a:xfrm>
            <a:custGeom>
              <a:avLst/>
              <a:gdLst/>
              <a:ahLst/>
              <a:cxnLst/>
              <a:rect l="l" t="t" r="r" b="b"/>
              <a:pathLst>
                <a:path w="10202" h="47042" extrusionOk="0">
                  <a:moveTo>
                    <a:pt x="5748" y="0"/>
                  </a:moveTo>
                  <a:cubicBezTo>
                    <a:pt x="5598" y="0"/>
                    <a:pt x="5428" y="20"/>
                    <a:pt x="5303" y="57"/>
                  </a:cubicBezTo>
                  <a:cubicBezTo>
                    <a:pt x="6272" y="1887"/>
                    <a:pt x="8964" y="3717"/>
                    <a:pt x="7995" y="5629"/>
                  </a:cubicBezTo>
                  <a:cubicBezTo>
                    <a:pt x="7536" y="6517"/>
                    <a:pt x="6057" y="6706"/>
                    <a:pt x="5196" y="7378"/>
                  </a:cubicBezTo>
                  <a:cubicBezTo>
                    <a:pt x="4980" y="7539"/>
                    <a:pt x="4791" y="7729"/>
                    <a:pt x="4683" y="7998"/>
                  </a:cubicBezTo>
                  <a:cubicBezTo>
                    <a:pt x="4388" y="9021"/>
                    <a:pt x="3688" y="9692"/>
                    <a:pt x="2881" y="10259"/>
                  </a:cubicBezTo>
                  <a:cubicBezTo>
                    <a:pt x="2612" y="10446"/>
                    <a:pt x="2315" y="10636"/>
                    <a:pt x="2046" y="10823"/>
                  </a:cubicBezTo>
                  <a:cubicBezTo>
                    <a:pt x="1292" y="11228"/>
                    <a:pt x="0" y="12143"/>
                    <a:pt x="1077" y="12950"/>
                  </a:cubicBezTo>
                  <a:cubicBezTo>
                    <a:pt x="3499" y="14752"/>
                    <a:pt x="6621" y="15614"/>
                    <a:pt x="8128" y="18387"/>
                  </a:cubicBezTo>
                  <a:cubicBezTo>
                    <a:pt x="8425" y="18979"/>
                    <a:pt x="7913" y="19464"/>
                    <a:pt x="7429" y="19651"/>
                  </a:cubicBezTo>
                  <a:cubicBezTo>
                    <a:pt x="6434" y="19920"/>
                    <a:pt x="5383" y="20405"/>
                    <a:pt x="4873" y="21240"/>
                  </a:cubicBezTo>
                  <a:cubicBezTo>
                    <a:pt x="4737" y="21427"/>
                    <a:pt x="4657" y="21671"/>
                    <a:pt x="4604" y="21912"/>
                  </a:cubicBezTo>
                  <a:cubicBezTo>
                    <a:pt x="4711" y="23850"/>
                    <a:pt x="2827" y="24793"/>
                    <a:pt x="1751" y="26138"/>
                  </a:cubicBezTo>
                  <a:cubicBezTo>
                    <a:pt x="754" y="27377"/>
                    <a:pt x="2235" y="28425"/>
                    <a:pt x="3176" y="29502"/>
                  </a:cubicBezTo>
                  <a:cubicBezTo>
                    <a:pt x="3366" y="29691"/>
                    <a:pt x="3527" y="29907"/>
                    <a:pt x="3660" y="30122"/>
                  </a:cubicBezTo>
                  <a:cubicBezTo>
                    <a:pt x="4791" y="33082"/>
                    <a:pt x="8372" y="36177"/>
                    <a:pt x="6944" y="39273"/>
                  </a:cubicBezTo>
                  <a:cubicBezTo>
                    <a:pt x="6488" y="40296"/>
                    <a:pt x="5006" y="40914"/>
                    <a:pt x="4657" y="42126"/>
                  </a:cubicBezTo>
                  <a:cubicBezTo>
                    <a:pt x="4576" y="42367"/>
                    <a:pt x="4550" y="42636"/>
                    <a:pt x="4576" y="42933"/>
                  </a:cubicBezTo>
                  <a:cubicBezTo>
                    <a:pt x="4765" y="44548"/>
                    <a:pt x="3419" y="45409"/>
                    <a:pt x="2450" y="46404"/>
                  </a:cubicBezTo>
                  <a:cubicBezTo>
                    <a:pt x="2450" y="46404"/>
                    <a:pt x="2989" y="46594"/>
                    <a:pt x="3445" y="46781"/>
                  </a:cubicBezTo>
                  <a:cubicBezTo>
                    <a:pt x="3720" y="46873"/>
                    <a:pt x="4092" y="47042"/>
                    <a:pt x="4246" y="47042"/>
                  </a:cubicBezTo>
                  <a:cubicBezTo>
                    <a:pt x="4274" y="47042"/>
                    <a:pt x="4294" y="47036"/>
                    <a:pt x="4306" y="47024"/>
                  </a:cubicBezTo>
                  <a:cubicBezTo>
                    <a:pt x="5250" y="46081"/>
                    <a:pt x="5814" y="44710"/>
                    <a:pt x="5626" y="43310"/>
                  </a:cubicBezTo>
                  <a:cubicBezTo>
                    <a:pt x="5626" y="43041"/>
                    <a:pt x="5680" y="42798"/>
                    <a:pt x="5760" y="42557"/>
                  </a:cubicBezTo>
                  <a:cubicBezTo>
                    <a:pt x="6137" y="41426"/>
                    <a:pt x="7295" y="40672"/>
                    <a:pt x="7726" y="39568"/>
                  </a:cubicBezTo>
                  <a:cubicBezTo>
                    <a:pt x="8802" y="36553"/>
                    <a:pt x="5868" y="33700"/>
                    <a:pt x="4980" y="30740"/>
                  </a:cubicBezTo>
                  <a:cubicBezTo>
                    <a:pt x="4873" y="30445"/>
                    <a:pt x="4737" y="30176"/>
                    <a:pt x="4604" y="29907"/>
                  </a:cubicBezTo>
                  <a:cubicBezTo>
                    <a:pt x="4199" y="29071"/>
                    <a:pt x="3768" y="28238"/>
                    <a:pt x="3445" y="27377"/>
                  </a:cubicBezTo>
                  <a:cubicBezTo>
                    <a:pt x="2961" y="26003"/>
                    <a:pt x="4711" y="25116"/>
                    <a:pt x="5275" y="23931"/>
                  </a:cubicBezTo>
                  <a:cubicBezTo>
                    <a:pt x="5465" y="23527"/>
                    <a:pt x="5545" y="23124"/>
                    <a:pt x="5626" y="22693"/>
                  </a:cubicBezTo>
                  <a:cubicBezTo>
                    <a:pt x="5598" y="22370"/>
                    <a:pt x="5652" y="22101"/>
                    <a:pt x="5760" y="21858"/>
                  </a:cubicBezTo>
                  <a:cubicBezTo>
                    <a:pt x="6352" y="20674"/>
                    <a:pt x="8344" y="20540"/>
                    <a:pt x="8641" y="19651"/>
                  </a:cubicBezTo>
                  <a:cubicBezTo>
                    <a:pt x="9502" y="16690"/>
                    <a:pt x="4899" y="15237"/>
                    <a:pt x="2692" y="13489"/>
                  </a:cubicBezTo>
                  <a:cubicBezTo>
                    <a:pt x="2343" y="13219"/>
                    <a:pt x="1938" y="12950"/>
                    <a:pt x="1776" y="12520"/>
                  </a:cubicBezTo>
                  <a:cubicBezTo>
                    <a:pt x="1561" y="11899"/>
                    <a:pt x="2235" y="11497"/>
                    <a:pt x="2666" y="11254"/>
                  </a:cubicBezTo>
                  <a:cubicBezTo>
                    <a:pt x="2935" y="11092"/>
                    <a:pt x="3204" y="10931"/>
                    <a:pt x="3445" y="10769"/>
                  </a:cubicBezTo>
                  <a:cubicBezTo>
                    <a:pt x="4468" y="10151"/>
                    <a:pt x="5411" y="9423"/>
                    <a:pt x="5814" y="8213"/>
                  </a:cubicBezTo>
                  <a:cubicBezTo>
                    <a:pt x="5949" y="7998"/>
                    <a:pt x="6111" y="7862"/>
                    <a:pt x="6272" y="7729"/>
                  </a:cubicBezTo>
                  <a:cubicBezTo>
                    <a:pt x="7026" y="7216"/>
                    <a:pt x="8182" y="7083"/>
                    <a:pt x="8667" y="6437"/>
                  </a:cubicBezTo>
                  <a:cubicBezTo>
                    <a:pt x="10202" y="4337"/>
                    <a:pt x="7106" y="2049"/>
                    <a:pt x="6083" y="85"/>
                  </a:cubicBezTo>
                  <a:cubicBezTo>
                    <a:pt x="6069" y="27"/>
                    <a:pt x="5923" y="0"/>
                    <a:pt x="5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 rot="3990768">
              <a:off x="367297" y="-3517702"/>
              <a:ext cx="1803384" cy="8642653"/>
            </a:xfrm>
            <a:custGeom>
              <a:avLst/>
              <a:gdLst/>
              <a:ahLst/>
              <a:cxnLst/>
              <a:rect l="l" t="t" r="r" b="b"/>
              <a:pathLst>
                <a:path w="9664" h="46313" extrusionOk="0">
                  <a:moveTo>
                    <a:pt x="5569" y="1"/>
                  </a:moveTo>
                  <a:cubicBezTo>
                    <a:pt x="5429" y="1"/>
                    <a:pt x="5275" y="28"/>
                    <a:pt x="5142" y="76"/>
                  </a:cubicBezTo>
                  <a:cubicBezTo>
                    <a:pt x="6029" y="1719"/>
                    <a:pt x="9205" y="3736"/>
                    <a:pt x="7644" y="5405"/>
                  </a:cubicBezTo>
                  <a:cubicBezTo>
                    <a:pt x="7052" y="6105"/>
                    <a:pt x="5788" y="6294"/>
                    <a:pt x="4981" y="6886"/>
                  </a:cubicBezTo>
                  <a:cubicBezTo>
                    <a:pt x="4791" y="7020"/>
                    <a:pt x="4604" y="7181"/>
                    <a:pt x="4496" y="7397"/>
                  </a:cubicBezTo>
                  <a:cubicBezTo>
                    <a:pt x="4253" y="8581"/>
                    <a:pt x="3553" y="9335"/>
                    <a:pt x="2692" y="9981"/>
                  </a:cubicBezTo>
                  <a:cubicBezTo>
                    <a:pt x="2397" y="10196"/>
                    <a:pt x="2100" y="10385"/>
                    <a:pt x="1805" y="10601"/>
                  </a:cubicBezTo>
                  <a:cubicBezTo>
                    <a:pt x="1185" y="10924"/>
                    <a:pt x="646" y="11326"/>
                    <a:pt x="297" y="11893"/>
                  </a:cubicBezTo>
                  <a:cubicBezTo>
                    <a:pt x="0" y="12323"/>
                    <a:pt x="513" y="12726"/>
                    <a:pt x="862" y="12995"/>
                  </a:cubicBezTo>
                  <a:cubicBezTo>
                    <a:pt x="3284" y="14746"/>
                    <a:pt x="7213" y="15310"/>
                    <a:pt x="7859" y="18514"/>
                  </a:cubicBezTo>
                  <a:cubicBezTo>
                    <a:pt x="8021" y="19293"/>
                    <a:pt x="6703" y="19401"/>
                    <a:pt x="5975" y="19724"/>
                  </a:cubicBezTo>
                  <a:cubicBezTo>
                    <a:pt x="5329" y="20047"/>
                    <a:pt x="4658" y="20505"/>
                    <a:pt x="4388" y="21177"/>
                  </a:cubicBezTo>
                  <a:cubicBezTo>
                    <a:pt x="4281" y="21392"/>
                    <a:pt x="4227" y="21636"/>
                    <a:pt x="4253" y="21905"/>
                  </a:cubicBezTo>
                  <a:cubicBezTo>
                    <a:pt x="4227" y="23950"/>
                    <a:pt x="2046" y="24812"/>
                    <a:pt x="782" y="26104"/>
                  </a:cubicBezTo>
                  <a:cubicBezTo>
                    <a:pt x="485" y="26427"/>
                    <a:pt x="269" y="26857"/>
                    <a:pt x="485" y="27234"/>
                  </a:cubicBezTo>
                  <a:cubicBezTo>
                    <a:pt x="646" y="27449"/>
                    <a:pt x="836" y="27691"/>
                    <a:pt x="1051" y="27906"/>
                  </a:cubicBezTo>
                  <a:cubicBezTo>
                    <a:pt x="1238" y="28121"/>
                    <a:pt x="1454" y="28336"/>
                    <a:pt x="1669" y="28526"/>
                  </a:cubicBezTo>
                  <a:cubicBezTo>
                    <a:pt x="4281" y="30894"/>
                    <a:pt x="5950" y="34017"/>
                    <a:pt x="7349" y="37165"/>
                  </a:cubicBezTo>
                  <a:cubicBezTo>
                    <a:pt x="7618" y="37838"/>
                    <a:pt x="7536" y="38726"/>
                    <a:pt x="6837" y="39156"/>
                  </a:cubicBezTo>
                  <a:cubicBezTo>
                    <a:pt x="6057" y="39587"/>
                    <a:pt x="5034" y="39910"/>
                    <a:pt x="4550" y="40663"/>
                  </a:cubicBezTo>
                  <a:cubicBezTo>
                    <a:pt x="4388" y="40933"/>
                    <a:pt x="4281" y="41230"/>
                    <a:pt x="4281" y="41579"/>
                  </a:cubicBezTo>
                  <a:cubicBezTo>
                    <a:pt x="4522" y="43491"/>
                    <a:pt x="3122" y="44621"/>
                    <a:pt x="1561" y="45508"/>
                  </a:cubicBezTo>
                  <a:cubicBezTo>
                    <a:pt x="1428" y="45562"/>
                    <a:pt x="1320" y="45751"/>
                    <a:pt x="1266" y="45859"/>
                  </a:cubicBezTo>
                  <a:cubicBezTo>
                    <a:pt x="1266" y="45859"/>
                    <a:pt x="1777" y="46021"/>
                    <a:pt x="2261" y="46154"/>
                  </a:cubicBezTo>
                  <a:cubicBezTo>
                    <a:pt x="2462" y="46265"/>
                    <a:pt x="2649" y="46312"/>
                    <a:pt x="2825" y="46312"/>
                  </a:cubicBezTo>
                  <a:cubicBezTo>
                    <a:pt x="3591" y="46312"/>
                    <a:pt x="4147" y="45406"/>
                    <a:pt x="4737" y="44836"/>
                  </a:cubicBezTo>
                  <a:cubicBezTo>
                    <a:pt x="5196" y="44352"/>
                    <a:pt x="5276" y="43624"/>
                    <a:pt x="5276" y="42952"/>
                  </a:cubicBezTo>
                  <a:cubicBezTo>
                    <a:pt x="5304" y="42601"/>
                    <a:pt x="5329" y="42225"/>
                    <a:pt x="5411" y="41848"/>
                  </a:cubicBezTo>
                  <a:cubicBezTo>
                    <a:pt x="5519" y="41499"/>
                    <a:pt x="5680" y="41176"/>
                    <a:pt x="5950" y="40933"/>
                  </a:cubicBezTo>
                  <a:cubicBezTo>
                    <a:pt x="6837" y="40018"/>
                    <a:pt x="8613" y="39318"/>
                    <a:pt x="8075" y="37703"/>
                  </a:cubicBezTo>
                  <a:cubicBezTo>
                    <a:pt x="7026" y="34742"/>
                    <a:pt x="5545" y="31997"/>
                    <a:pt x="3768" y="29441"/>
                  </a:cubicBezTo>
                  <a:cubicBezTo>
                    <a:pt x="3553" y="29144"/>
                    <a:pt x="3312" y="28849"/>
                    <a:pt x="3069" y="28552"/>
                  </a:cubicBezTo>
                  <a:cubicBezTo>
                    <a:pt x="2827" y="28283"/>
                    <a:pt x="2584" y="27988"/>
                    <a:pt x="2343" y="27719"/>
                  </a:cubicBezTo>
                  <a:cubicBezTo>
                    <a:pt x="1938" y="27260"/>
                    <a:pt x="1992" y="26588"/>
                    <a:pt x="2397" y="26104"/>
                  </a:cubicBezTo>
                  <a:cubicBezTo>
                    <a:pt x="3581" y="24866"/>
                    <a:pt x="5411" y="23869"/>
                    <a:pt x="5304" y="21931"/>
                  </a:cubicBezTo>
                  <a:cubicBezTo>
                    <a:pt x="5357" y="21662"/>
                    <a:pt x="5437" y="21446"/>
                    <a:pt x="5573" y="21231"/>
                  </a:cubicBezTo>
                  <a:cubicBezTo>
                    <a:pt x="6083" y="20424"/>
                    <a:pt x="7106" y="19913"/>
                    <a:pt x="8129" y="19670"/>
                  </a:cubicBezTo>
                  <a:cubicBezTo>
                    <a:pt x="8613" y="19483"/>
                    <a:pt x="9125" y="18998"/>
                    <a:pt x="8828" y="18406"/>
                  </a:cubicBezTo>
                  <a:cubicBezTo>
                    <a:pt x="7511" y="15956"/>
                    <a:pt x="4873" y="14987"/>
                    <a:pt x="2584" y="13508"/>
                  </a:cubicBezTo>
                  <a:cubicBezTo>
                    <a:pt x="2046" y="13185"/>
                    <a:pt x="1292" y="12915"/>
                    <a:pt x="1374" y="12241"/>
                  </a:cubicBezTo>
                  <a:cubicBezTo>
                    <a:pt x="1400" y="11516"/>
                    <a:pt x="2207" y="11193"/>
                    <a:pt x="2746" y="10842"/>
                  </a:cubicBezTo>
                  <a:cubicBezTo>
                    <a:pt x="3015" y="10655"/>
                    <a:pt x="3312" y="10465"/>
                    <a:pt x="3581" y="10278"/>
                  </a:cubicBezTo>
                  <a:cubicBezTo>
                    <a:pt x="4388" y="9711"/>
                    <a:pt x="5088" y="9040"/>
                    <a:pt x="5383" y="8017"/>
                  </a:cubicBezTo>
                  <a:cubicBezTo>
                    <a:pt x="5491" y="7748"/>
                    <a:pt x="5680" y="7558"/>
                    <a:pt x="5896" y="7397"/>
                  </a:cubicBezTo>
                  <a:cubicBezTo>
                    <a:pt x="6757" y="6725"/>
                    <a:pt x="8236" y="6536"/>
                    <a:pt x="8695" y="5648"/>
                  </a:cubicBezTo>
                  <a:cubicBezTo>
                    <a:pt x="9664" y="3736"/>
                    <a:pt x="7160" y="1880"/>
                    <a:pt x="5950" y="130"/>
                  </a:cubicBezTo>
                  <a:cubicBezTo>
                    <a:pt x="5890" y="41"/>
                    <a:pt x="5741" y="1"/>
                    <a:pt x="5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 rot="3990768">
              <a:off x="240422" y="-3717052"/>
              <a:ext cx="1938862" cy="8561290"/>
            </a:xfrm>
            <a:custGeom>
              <a:avLst/>
              <a:gdLst/>
              <a:ahLst/>
              <a:cxnLst/>
              <a:rect l="l" t="t" r="r" b="b"/>
              <a:pathLst>
                <a:path w="10390" h="45877" extrusionOk="0">
                  <a:moveTo>
                    <a:pt x="5868" y="0"/>
                  </a:moveTo>
                  <a:lnTo>
                    <a:pt x="5868" y="0"/>
                  </a:lnTo>
                  <a:cubicBezTo>
                    <a:pt x="6837" y="1454"/>
                    <a:pt x="10390" y="3740"/>
                    <a:pt x="8211" y="5248"/>
                  </a:cubicBezTo>
                  <a:cubicBezTo>
                    <a:pt x="7403" y="5786"/>
                    <a:pt x="6219" y="6109"/>
                    <a:pt x="5491" y="6809"/>
                  </a:cubicBezTo>
                  <a:cubicBezTo>
                    <a:pt x="5304" y="6970"/>
                    <a:pt x="5168" y="7160"/>
                    <a:pt x="5061" y="7401"/>
                  </a:cubicBezTo>
                  <a:cubicBezTo>
                    <a:pt x="4766" y="8854"/>
                    <a:pt x="3607" y="9608"/>
                    <a:pt x="2477" y="10389"/>
                  </a:cubicBezTo>
                  <a:cubicBezTo>
                    <a:pt x="2208" y="10577"/>
                    <a:pt x="1938" y="10766"/>
                    <a:pt x="1669" y="10982"/>
                  </a:cubicBezTo>
                  <a:cubicBezTo>
                    <a:pt x="1400" y="11251"/>
                    <a:pt x="1077" y="11492"/>
                    <a:pt x="944" y="11843"/>
                  </a:cubicBezTo>
                  <a:cubicBezTo>
                    <a:pt x="728" y="12596"/>
                    <a:pt x="1590" y="12999"/>
                    <a:pt x="2128" y="13350"/>
                  </a:cubicBezTo>
                  <a:cubicBezTo>
                    <a:pt x="4281" y="14480"/>
                    <a:pt x="6622" y="15288"/>
                    <a:pt x="8318" y="17036"/>
                  </a:cubicBezTo>
                  <a:cubicBezTo>
                    <a:pt x="8721" y="17441"/>
                    <a:pt x="9072" y="18274"/>
                    <a:pt x="8452" y="18651"/>
                  </a:cubicBezTo>
                  <a:cubicBezTo>
                    <a:pt x="7214" y="19325"/>
                    <a:pt x="5412" y="19756"/>
                    <a:pt x="4981" y="21101"/>
                  </a:cubicBezTo>
                  <a:cubicBezTo>
                    <a:pt x="4873" y="21371"/>
                    <a:pt x="4845" y="21666"/>
                    <a:pt x="4873" y="22017"/>
                  </a:cubicBezTo>
                  <a:cubicBezTo>
                    <a:pt x="4738" y="22824"/>
                    <a:pt x="4253" y="23524"/>
                    <a:pt x="3661" y="24088"/>
                  </a:cubicBezTo>
                  <a:cubicBezTo>
                    <a:pt x="2692" y="25085"/>
                    <a:pt x="1" y="26026"/>
                    <a:pt x="1023" y="27425"/>
                  </a:cubicBezTo>
                  <a:cubicBezTo>
                    <a:pt x="1185" y="27641"/>
                    <a:pt x="1374" y="27856"/>
                    <a:pt x="1590" y="28071"/>
                  </a:cubicBezTo>
                  <a:cubicBezTo>
                    <a:pt x="4550" y="30548"/>
                    <a:pt x="7349" y="33482"/>
                    <a:pt x="8237" y="37412"/>
                  </a:cubicBezTo>
                  <a:cubicBezTo>
                    <a:pt x="8587" y="38891"/>
                    <a:pt x="6488" y="38758"/>
                    <a:pt x="5627" y="39483"/>
                  </a:cubicBezTo>
                  <a:cubicBezTo>
                    <a:pt x="5384" y="39699"/>
                    <a:pt x="5196" y="39968"/>
                    <a:pt x="5089" y="40265"/>
                  </a:cubicBezTo>
                  <a:cubicBezTo>
                    <a:pt x="4953" y="40534"/>
                    <a:pt x="4899" y="40857"/>
                    <a:pt x="4899" y="41152"/>
                  </a:cubicBezTo>
                  <a:cubicBezTo>
                    <a:pt x="5142" y="43333"/>
                    <a:pt x="2989" y="43871"/>
                    <a:pt x="1669" y="44948"/>
                  </a:cubicBezTo>
                  <a:cubicBezTo>
                    <a:pt x="1428" y="45109"/>
                    <a:pt x="1454" y="45404"/>
                    <a:pt x="1482" y="45702"/>
                  </a:cubicBezTo>
                  <a:cubicBezTo>
                    <a:pt x="1482" y="45702"/>
                    <a:pt x="1859" y="45755"/>
                    <a:pt x="2236" y="45781"/>
                  </a:cubicBezTo>
                  <a:cubicBezTo>
                    <a:pt x="2391" y="45801"/>
                    <a:pt x="2574" y="45876"/>
                    <a:pt x="2734" y="45876"/>
                  </a:cubicBezTo>
                  <a:cubicBezTo>
                    <a:pt x="2796" y="45876"/>
                    <a:pt x="2855" y="45865"/>
                    <a:pt x="2907" y="45835"/>
                  </a:cubicBezTo>
                  <a:cubicBezTo>
                    <a:pt x="3097" y="45781"/>
                    <a:pt x="3123" y="45486"/>
                    <a:pt x="3312" y="45379"/>
                  </a:cubicBezTo>
                  <a:cubicBezTo>
                    <a:pt x="4873" y="44679"/>
                    <a:pt x="6191" y="43413"/>
                    <a:pt x="5950" y="41583"/>
                  </a:cubicBezTo>
                  <a:cubicBezTo>
                    <a:pt x="5950" y="41234"/>
                    <a:pt x="6057" y="40937"/>
                    <a:pt x="6219" y="40667"/>
                  </a:cubicBezTo>
                  <a:cubicBezTo>
                    <a:pt x="6703" y="39942"/>
                    <a:pt x="7752" y="39591"/>
                    <a:pt x="8480" y="39134"/>
                  </a:cubicBezTo>
                  <a:cubicBezTo>
                    <a:pt x="8882" y="38919"/>
                    <a:pt x="9180" y="38542"/>
                    <a:pt x="9072" y="38112"/>
                  </a:cubicBezTo>
                  <a:cubicBezTo>
                    <a:pt x="8290" y="34344"/>
                    <a:pt x="6004" y="31114"/>
                    <a:pt x="3338" y="28530"/>
                  </a:cubicBezTo>
                  <a:cubicBezTo>
                    <a:pt x="3123" y="28340"/>
                    <a:pt x="2907" y="28125"/>
                    <a:pt x="2720" y="27910"/>
                  </a:cubicBezTo>
                  <a:cubicBezTo>
                    <a:pt x="2505" y="27695"/>
                    <a:pt x="2315" y="27453"/>
                    <a:pt x="2154" y="27238"/>
                  </a:cubicBezTo>
                  <a:cubicBezTo>
                    <a:pt x="1938" y="26861"/>
                    <a:pt x="2154" y="26431"/>
                    <a:pt x="2451" y="26108"/>
                  </a:cubicBezTo>
                  <a:cubicBezTo>
                    <a:pt x="3715" y="24816"/>
                    <a:pt x="5896" y="23954"/>
                    <a:pt x="5922" y="21909"/>
                  </a:cubicBezTo>
                  <a:cubicBezTo>
                    <a:pt x="5922" y="21612"/>
                    <a:pt x="5976" y="21343"/>
                    <a:pt x="6083" y="21127"/>
                  </a:cubicBezTo>
                  <a:cubicBezTo>
                    <a:pt x="6622" y="19971"/>
                    <a:pt x="8264" y="19620"/>
                    <a:pt x="9341" y="19028"/>
                  </a:cubicBezTo>
                  <a:cubicBezTo>
                    <a:pt x="9690" y="18813"/>
                    <a:pt x="9879" y="18410"/>
                    <a:pt x="9664" y="18113"/>
                  </a:cubicBezTo>
                  <a:cubicBezTo>
                    <a:pt x="8075" y="15449"/>
                    <a:pt x="5114" y="14642"/>
                    <a:pt x="2584" y="13081"/>
                  </a:cubicBezTo>
                  <a:cubicBezTo>
                    <a:pt x="2236" y="12838"/>
                    <a:pt x="1859" y="12543"/>
                    <a:pt x="1938" y="12138"/>
                  </a:cubicBezTo>
                  <a:cubicBezTo>
                    <a:pt x="1966" y="11305"/>
                    <a:pt x="2907" y="11035"/>
                    <a:pt x="3446" y="10605"/>
                  </a:cubicBezTo>
                  <a:cubicBezTo>
                    <a:pt x="3769" y="10389"/>
                    <a:pt x="4066" y="10200"/>
                    <a:pt x="4361" y="9985"/>
                  </a:cubicBezTo>
                  <a:cubicBezTo>
                    <a:pt x="5222" y="9339"/>
                    <a:pt x="5950" y="8585"/>
                    <a:pt x="6137" y="7401"/>
                  </a:cubicBezTo>
                  <a:cubicBezTo>
                    <a:pt x="6245" y="7185"/>
                    <a:pt x="6406" y="6998"/>
                    <a:pt x="6596" y="6837"/>
                  </a:cubicBezTo>
                  <a:cubicBezTo>
                    <a:pt x="7375" y="6245"/>
                    <a:pt x="8613" y="6029"/>
                    <a:pt x="9449" y="5545"/>
                  </a:cubicBezTo>
                  <a:cubicBezTo>
                    <a:pt x="9826" y="5301"/>
                    <a:pt x="9987" y="4817"/>
                    <a:pt x="9798" y="4414"/>
                  </a:cubicBezTo>
                  <a:cubicBezTo>
                    <a:pt x="8857" y="2718"/>
                    <a:pt x="7834" y="241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 rot="3990768">
              <a:off x="203110" y="-3815426"/>
              <a:ext cx="1944087" cy="8596933"/>
            </a:xfrm>
            <a:custGeom>
              <a:avLst/>
              <a:gdLst/>
              <a:ahLst/>
              <a:cxnLst/>
              <a:rect l="l" t="t" r="r" b="b"/>
              <a:pathLst>
                <a:path w="10418" h="46068" extrusionOk="0">
                  <a:moveTo>
                    <a:pt x="5707" y="0"/>
                  </a:moveTo>
                  <a:cubicBezTo>
                    <a:pt x="5581" y="0"/>
                    <a:pt x="5451" y="15"/>
                    <a:pt x="5329" y="43"/>
                  </a:cubicBezTo>
                  <a:cubicBezTo>
                    <a:pt x="6406" y="1174"/>
                    <a:pt x="7698" y="2169"/>
                    <a:pt x="8426" y="3596"/>
                  </a:cubicBezTo>
                  <a:cubicBezTo>
                    <a:pt x="8721" y="4242"/>
                    <a:pt x="8318" y="4834"/>
                    <a:pt x="7726" y="5103"/>
                  </a:cubicBezTo>
                  <a:cubicBezTo>
                    <a:pt x="6783" y="5506"/>
                    <a:pt x="5545" y="5965"/>
                    <a:pt x="4873" y="6772"/>
                  </a:cubicBezTo>
                  <a:cubicBezTo>
                    <a:pt x="4683" y="6959"/>
                    <a:pt x="4550" y="7175"/>
                    <a:pt x="4468" y="7444"/>
                  </a:cubicBezTo>
                  <a:cubicBezTo>
                    <a:pt x="4253" y="8359"/>
                    <a:pt x="3689" y="9059"/>
                    <a:pt x="2989" y="9705"/>
                  </a:cubicBezTo>
                  <a:cubicBezTo>
                    <a:pt x="2799" y="9866"/>
                    <a:pt x="2584" y="10028"/>
                    <a:pt x="2343" y="10189"/>
                  </a:cubicBezTo>
                  <a:cubicBezTo>
                    <a:pt x="2099" y="10351"/>
                    <a:pt x="1830" y="10512"/>
                    <a:pt x="1561" y="10674"/>
                  </a:cubicBezTo>
                  <a:cubicBezTo>
                    <a:pt x="1077" y="11025"/>
                    <a:pt x="351" y="11320"/>
                    <a:pt x="269" y="12019"/>
                  </a:cubicBezTo>
                  <a:cubicBezTo>
                    <a:pt x="190" y="12424"/>
                    <a:pt x="538" y="12693"/>
                    <a:pt x="861" y="12909"/>
                  </a:cubicBezTo>
                  <a:cubicBezTo>
                    <a:pt x="3258" y="14416"/>
                    <a:pt x="5949" y="15088"/>
                    <a:pt x="7967" y="17026"/>
                  </a:cubicBezTo>
                  <a:cubicBezTo>
                    <a:pt x="8505" y="17564"/>
                    <a:pt x="8372" y="18371"/>
                    <a:pt x="7618" y="18641"/>
                  </a:cubicBezTo>
                  <a:cubicBezTo>
                    <a:pt x="6567" y="19099"/>
                    <a:pt x="5250" y="19556"/>
                    <a:pt x="4629" y="20578"/>
                  </a:cubicBezTo>
                  <a:cubicBezTo>
                    <a:pt x="4522" y="20768"/>
                    <a:pt x="4414" y="20983"/>
                    <a:pt x="4360" y="21252"/>
                  </a:cubicBezTo>
                  <a:cubicBezTo>
                    <a:pt x="4496" y="23647"/>
                    <a:pt x="2074" y="24805"/>
                    <a:pt x="566" y="26177"/>
                  </a:cubicBezTo>
                  <a:cubicBezTo>
                    <a:pt x="351" y="26392"/>
                    <a:pt x="162" y="26661"/>
                    <a:pt x="82" y="26958"/>
                  </a:cubicBezTo>
                  <a:cubicBezTo>
                    <a:pt x="0" y="27227"/>
                    <a:pt x="54" y="27522"/>
                    <a:pt x="323" y="27766"/>
                  </a:cubicBezTo>
                  <a:cubicBezTo>
                    <a:pt x="1669" y="28842"/>
                    <a:pt x="3284" y="29568"/>
                    <a:pt x="4334" y="31021"/>
                  </a:cubicBezTo>
                  <a:cubicBezTo>
                    <a:pt x="5734" y="32959"/>
                    <a:pt x="9043" y="35651"/>
                    <a:pt x="7429" y="37750"/>
                  </a:cubicBezTo>
                  <a:cubicBezTo>
                    <a:pt x="6757" y="38585"/>
                    <a:pt x="5034" y="38801"/>
                    <a:pt x="4496" y="39903"/>
                  </a:cubicBezTo>
                  <a:cubicBezTo>
                    <a:pt x="4388" y="40147"/>
                    <a:pt x="4334" y="40388"/>
                    <a:pt x="4334" y="40711"/>
                  </a:cubicBezTo>
                  <a:cubicBezTo>
                    <a:pt x="4496" y="42677"/>
                    <a:pt x="2504" y="43322"/>
                    <a:pt x="1105" y="44184"/>
                  </a:cubicBezTo>
                  <a:cubicBezTo>
                    <a:pt x="323" y="44640"/>
                    <a:pt x="836" y="45476"/>
                    <a:pt x="1105" y="46068"/>
                  </a:cubicBezTo>
                  <a:lnTo>
                    <a:pt x="1966" y="45799"/>
                  </a:lnTo>
                  <a:cubicBezTo>
                    <a:pt x="1804" y="45179"/>
                    <a:pt x="2289" y="44640"/>
                    <a:pt x="2853" y="44453"/>
                  </a:cubicBezTo>
                  <a:cubicBezTo>
                    <a:pt x="4281" y="44022"/>
                    <a:pt x="5545" y="42838"/>
                    <a:pt x="5383" y="41249"/>
                  </a:cubicBezTo>
                  <a:cubicBezTo>
                    <a:pt x="5383" y="40872"/>
                    <a:pt x="5465" y="40469"/>
                    <a:pt x="5652" y="40147"/>
                  </a:cubicBezTo>
                  <a:cubicBezTo>
                    <a:pt x="5842" y="39824"/>
                    <a:pt x="6111" y="39526"/>
                    <a:pt x="6488" y="39365"/>
                  </a:cubicBezTo>
                  <a:cubicBezTo>
                    <a:pt x="7321" y="38908"/>
                    <a:pt x="8856" y="38855"/>
                    <a:pt x="8721" y="37778"/>
                  </a:cubicBezTo>
                  <a:cubicBezTo>
                    <a:pt x="8156" y="33633"/>
                    <a:pt x="5006" y="30806"/>
                    <a:pt x="2099" y="28196"/>
                  </a:cubicBezTo>
                  <a:cubicBezTo>
                    <a:pt x="1912" y="27981"/>
                    <a:pt x="1723" y="27766"/>
                    <a:pt x="1561" y="27522"/>
                  </a:cubicBezTo>
                  <a:cubicBezTo>
                    <a:pt x="459" y="25882"/>
                    <a:pt x="3689" y="25074"/>
                    <a:pt x="4629" y="23728"/>
                  </a:cubicBezTo>
                  <a:cubicBezTo>
                    <a:pt x="5006" y="23216"/>
                    <a:pt x="5275" y="22678"/>
                    <a:pt x="5357" y="22114"/>
                  </a:cubicBezTo>
                  <a:cubicBezTo>
                    <a:pt x="5329" y="21737"/>
                    <a:pt x="5383" y="21414"/>
                    <a:pt x="5491" y="21145"/>
                  </a:cubicBezTo>
                  <a:cubicBezTo>
                    <a:pt x="6029" y="19799"/>
                    <a:pt x="8182" y="19556"/>
                    <a:pt x="8990" y="18425"/>
                  </a:cubicBezTo>
                  <a:cubicBezTo>
                    <a:pt x="9797" y="17349"/>
                    <a:pt x="7967" y="16354"/>
                    <a:pt x="6972" y="15734"/>
                  </a:cubicBezTo>
                  <a:cubicBezTo>
                    <a:pt x="5411" y="14685"/>
                    <a:pt x="3742" y="14039"/>
                    <a:pt x="2099" y="13150"/>
                  </a:cubicBezTo>
                  <a:cubicBezTo>
                    <a:pt x="1159" y="12665"/>
                    <a:pt x="1346" y="11563"/>
                    <a:pt x="2153" y="11079"/>
                  </a:cubicBezTo>
                  <a:cubicBezTo>
                    <a:pt x="2422" y="10863"/>
                    <a:pt x="2692" y="10674"/>
                    <a:pt x="2989" y="10458"/>
                  </a:cubicBezTo>
                  <a:cubicBezTo>
                    <a:pt x="4119" y="9651"/>
                    <a:pt x="5250" y="8872"/>
                    <a:pt x="5573" y="7418"/>
                  </a:cubicBezTo>
                  <a:cubicBezTo>
                    <a:pt x="5706" y="7175"/>
                    <a:pt x="5896" y="6987"/>
                    <a:pt x="6111" y="6798"/>
                  </a:cubicBezTo>
                  <a:cubicBezTo>
                    <a:pt x="6944" y="6098"/>
                    <a:pt x="8318" y="5803"/>
                    <a:pt x="8964" y="5075"/>
                  </a:cubicBezTo>
                  <a:cubicBezTo>
                    <a:pt x="10417" y="3489"/>
                    <a:pt x="7482" y="1497"/>
                    <a:pt x="6272" y="177"/>
                  </a:cubicBezTo>
                  <a:cubicBezTo>
                    <a:pt x="6167" y="54"/>
                    <a:pt x="5946" y="0"/>
                    <a:pt x="5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 rot="3990768">
              <a:off x="111824" y="-4093422"/>
              <a:ext cx="1833615" cy="8699571"/>
            </a:xfrm>
            <a:custGeom>
              <a:avLst/>
              <a:gdLst/>
              <a:ahLst/>
              <a:cxnLst/>
              <a:rect l="l" t="t" r="r" b="b"/>
              <a:pathLst>
                <a:path w="9826" h="46618" extrusionOk="0">
                  <a:moveTo>
                    <a:pt x="5384" y="1"/>
                  </a:moveTo>
                  <a:lnTo>
                    <a:pt x="5384" y="1"/>
                  </a:lnTo>
                  <a:cubicBezTo>
                    <a:pt x="6434" y="1374"/>
                    <a:pt x="9503" y="2559"/>
                    <a:pt x="8318" y="4281"/>
                  </a:cubicBezTo>
                  <a:cubicBezTo>
                    <a:pt x="7672" y="5276"/>
                    <a:pt x="6191" y="5735"/>
                    <a:pt x="5250" y="6596"/>
                  </a:cubicBezTo>
                  <a:cubicBezTo>
                    <a:pt x="5035" y="6811"/>
                    <a:pt x="4820" y="7052"/>
                    <a:pt x="4684" y="7321"/>
                  </a:cubicBezTo>
                  <a:cubicBezTo>
                    <a:pt x="4199" y="8775"/>
                    <a:pt x="3097" y="9636"/>
                    <a:pt x="1967" y="10525"/>
                  </a:cubicBezTo>
                  <a:cubicBezTo>
                    <a:pt x="1669" y="10741"/>
                    <a:pt x="1400" y="10956"/>
                    <a:pt x="1131" y="11171"/>
                  </a:cubicBezTo>
                  <a:cubicBezTo>
                    <a:pt x="862" y="11466"/>
                    <a:pt x="513" y="11656"/>
                    <a:pt x="352" y="12033"/>
                  </a:cubicBezTo>
                  <a:cubicBezTo>
                    <a:pt x="108" y="12597"/>
                    <a:pt x="675" y="13055"/>
                    <a:pt x="1159" y="13243"/>
                  </a:cubicBezTo>
                  <a:cubicBezTo>
                    <a:pt x="3366" y="14186"/>
                    <a:pt x="5599" y="14858"/>
                    <a:pt x="7565" y="16311"/>
                  </a:cubicBezTo>
                  <a:cubicBezTo>
                    <a:pt x="8103" y="16716"/>
                    <a:pt x="8964" y="17469"/>
                    <a:pt x="8237" y="18062"/>
                  </a:cubicBezTo>
                  <a:cubicBezTo>
                    <a:pt x="7188" y="18949"/>
                    <a:pt x="5412" y="19246"/>
                    <a:pt x="4712" y="20430"/>
                  </a:cubicBezTo>
                  <a:cubicBezTo>
                    <a:pt x="4576" y="20671"/>
                    <a:pt x="4469" y="20968"/>
                    <a:pt x="4443" y="21291"/>
                  </a:cubicBezTo>
                  <a:cubicBezTo>
                    <a:pt x="4550" y="23821"/>
                    <a:pt x="1805" y="24898"/>
                    <a:pt x="352" y="26620"/>
                  </a:cubicBezTo>
                  <a:cubicBezTo>
                    <a:pt x="162" y="26836"/>
                    <a:pt x="108" y="27105"/>
                    <a:pt x="136" y="27374"/>
                  </a:cubicBezTo>
                  <a:cubicBezTo>
                    <a:pt x="190" y="27536"/>
                    <a:pt x="136" y="27697"/>
                    <a:pt x="270" y="27831"/>
                  </a:cubicBezTo>
                  <a:cubicBezTo>
                    <a:pt x="2397" y="29338"/>
                    <a:pt x="4658" y="30389"/>
                    <a:pt x="6058" y="32675"/>
                  </a:cubicBezTo>
                  <a:cubicBezTo>
                    <a:pt x="6945" y="34021"/>
                    <a:pt x="8829" y="35502"/>
                    <a:pt x="7914" y="36928"/>
                  </a:cubicBezTo>
                  <a:cubicBezTo>
                    <a:pt x="7188" y="38058"/>
                    <a:pt x="5168" y="38140"/>
                    <a:pt x="4576" y="39378"/>
                  </a:cubicBezTo>
                  <a:cubicBezTo>
                    <a:pt x="4469" y="39647"/>
                    <a:pt x="4415" y="39942"/>
                    <a:pt x="4415" y="40293"/>
                  </a:cubicBezTo>
                  <a:cubicBezTo>
                    <a:pt x="4443" y="42203"/>
                    <a:pt x="2369" y="42688"/>
                    <a:pt x="1131" y="43656"/>
                  </a:cubicBezTo>
                  <a:cubicBezTo>
                    <a:pt x="1" y="44492"/>
                    <a:pt x="1346" y="45784"/>
                    <a:pt x="1859" y="46617"/>
                  </a:cubicBezTo>
                  <a:lnTo>
                    <a:pt x="2236" y="46107"/>
                  </a:lnTo>
                  <a:cubicBezTo>
                    <a:pt x="916" y="44277"/>
                    <a:pt x="3366" y="43684"/>
                    <a:pt x="4550" y="42849"/>
                  </a:cubicBezTo>
                  <a:cubicBezTo>
                    <a:pt x="5250" y="42418"/>
                    <a:pt x="5465" y="41531"/>
                    <a:pt x="5465" y="40750"/>
                  </a:cubicBezTo>
                  <a:cubicBezTo>
                    <a:pt x="5465" y="40427"/>
                    <a:pt x="5491" y="40158"/>
                    <a:pt x="5599" y="39942"/>
                  </a:cubicBezTo>
                  <a:cubicBezTo>
                    <a:pt x="6058" y="38786"/>
                    <a:pt x="7619" y="38463"/>
                    <a:pt x="8721" y="37871"/>
                  </a:cubicBezTo>
                  <a:cubicBezTo>
                    <a:pt x="9313" y="37548"/>
                    <a:pt x="9152" y="36848"/>
                    <a:pt x="8964" y="36310"/>
                  </a:cubicBezTo>
                  <a:cubicBezTo>
                    <a:pt x="7403" y="32729"/>
                    <a:pt x="4712" y="29850"/>
                    <a:pt x="1454" y="27805"/>
                  </a:cubicBezTo>
                  <a:cubicBezTo>
                    <a:pt x="1185" y="27561"/>
                    <a:pt x="1131" y="27266"/>
                    <a:pt x="1213" y="26997"/>
                  </a:cubicBezTo>
                  <a:cubicBezTo>
                    <a:pt x="1293" y="26700"/>
                    <a:pt x="1482" y="26431"/>
                    <a:pt x="1697" y="26216"/>
                  </a:cubicBezTo>
                  <a:cubicBezTo>
                    <a:pt x="3230" y="24816"/>
                    <a:pt x="5627" y="23686"/>
                    <a:pt x="5491" y="21291"/>
                  </a:cubicBezTo>
                  <a:cubicBezTo>
                    <a:pt x="5545" y="20968"/>
                    <a:pt x="5681" y="20725"/>
                    <a:pt x="5868" y="20484"/>
                  </a:cubicBezTo>
                  <a:cubicBezTo>
                    <a:pt x="6811" y="19379"/>
                    <a:pt x="8883" y="19246"/>
                    <a:pt x="9018" y="18141"/>
                  </a:cubicBezTo>
                  <a:cubicBezTo>
                    <a:pt x="9421" y="15181"/>
                    <a:pt x="4550" y="14616"/>
                    <a:pt x="2074" y="13135"/>
                  </a:cubicBezTo>
                  <a:cubicBezTo>
                    <a:pt x="1669" y="12866"/>
                    <a:pt x="1131" y="12463"/>
                    <a:pt x="1400" y="12005"/>
                  </a:cubicBezTo>
                  <a:cubicBezTo>
                    <a:pt x="1723" y="11333"/>
                    <a:pt x="2369" y="10956"/>
                    <a:pt x="2961" y="10525"/>
                  </a:cubicBezTo>
                  <a:cubicBezTo>
                    <a:pt x="3258" y="10336"/>
                    <a:pt x="3553" y="10121"/>
                    <a:pt x="3851" y="9905"/>
                  </a:cubicBezTo>
                  <a:cubicBezTo>
                    <a:pt x="4684" y="9259"/>
                    <a:pt x="5384" y="8534"/>
                    <a:pt x="5599" y="7403"/>
                  </a:cubicBezTo>
                  <a:cubicBezTo>
                    <a:pt x="5707" y="7134"/>
                    <a:pt x="5868" y="6919"/>
                    <a:pt x="6083" y="6703"/>
                  </a:cubicBezTo>
                  <a:cubicBezTo>
                    <a:pt x="6865" y="5896"/>
                    <a:pt x="8237" y="5491"/>
                    <a:pt x="9180" y="4953"/>
                  </a:cubicBezTo>
                  <a:cubicBezTo>
                    <a:pt x="9664" y="4684"/>
                    <a:pt x="9826" y="4092"/>
                    <a:pt x="9529" y="3661"/>
                  </a:cubicBezTo>
                  <a:cubicBezTo>
                    <a:pt x="8480" y="2074"/>
                    <a:pt x="7350" y="82"/>
                    <a:pt x="5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 rot="3990768">
              <a:off x="-76002" y="-4300503"/>
              <a:ext cx="1964241" cy="8814898"/>
            </a:xfrm>
            <a:custGeom>
              <a:avLst/>
              <a:gdLst/>
              <a:ahLst/>
              <a:cxnLst/>
              <a:rect l="l" t="t" r="r" b="b"/>
              <a:pathLst>
                <a:path w="10526" h="47236" extrusionOk="0">
                  <a:moveTo>
                    <a:pt x="5681" y="1"/>
                  </a:moveTo>
                  <a:lnTo>
                    <a:pt x="5681" y="1"/>
                  </a:lnTo>
                  <a:cubicBezTo>
                    <a:pt x="6704" y="1347"/>
                    <a:pt x="9690" y="2315"/>
                    <a:pt x="8749" y="3984"/>
                  </a:cubicBezTo>
                  <a:cubicBezTo>
                    <a:pt x="8103" y="5087"/>
                    <a:pt x="6596" y="5625"/>
                    <a:pt x="5599" y="6540"/>
                  </a:cubicBezTo>
                  <a:cubicBezTo>
                    <a:pt x="5358" y="6783"/>
                    <a:pt x="5169" y="7024"/>
                    <a:pt x="5007" y="7322"/>
                  </a:cubicBezTo>
                  <a:cubicBezTo>
                    <a:pt x="4469" y="8667"/>
                    <a:pt x="3420" y="9582"/>
                    <a:pt x="2344" y="10498"/>
                  </a:cubicBezTo>
                  <a:lnTo>
                    <a:pt x="1698" y="11062"/>
                  </a:lnTo>
                  <a:cubicBezTo>
                    <a:pt x="1159" y="11600"/>
                    <a:pt x="1" y="12543"/>
                    <a:pt x="1052" y="13107"/>
                  </a:cubicBezTo>
                  <a:cubicBezTo>
                    <a:pt x="3636" y="14481"/>
                    <a:pt x="6837" y="14722"/>
                    <a:pt x="8749" y="17037"/>
                  </a:cubicBezTo>
                  <a:cubicBezTo>
                    <a:pt x="9044" y="17334"/>
                    <a:pt x="8775" y="17818"/>
                    <a:pt x="8452" y="18006"/>
                  </a:cubicBezTo>
                  <a:cubicBezTo>
                    <a:pt x="7242" y="18759"/>
                    <a:pt x="5599" y="19218"/>
                    <a:pt x="4981" y="20456"/>
                  </a:cubicBezTo>
                  <a:cubicBezTo>
                    <a:pt x="4846" y="20725"/>
                    <a:pt x="4766" y="20994"/>
                    <a:pt x="4738" y="21317"/>
                  </a:cubicBezTo>
                  <a:cubicBezTo>
                    <a:pt x="4792" y="23819"/>
                    <a:pt x="2208" y="25004"/>
                    <a:pt x="729" y="26672"/>
                  </a:cubicBezTo>
                  <a:cubicBezTo>
                    <a:pt x="513" y="26941"/>
                    <a:pt x="406" y="27239"/>
                    <a:pt x="432" y="27534"/>
                  </a:cubicBezTo>
                  <a:cubicBezTo>
                    <a:pt x="460" y="27749"/>
                    <a:pt x="539" y="27910"/>
                    <a:pt x="675" y="27992"/>
                  </a:cubicBezTo>
                  <a:cubicBezTo>
                    <a:pt x="3959" y="29848"/>
                    <a:pt x="7027" y="32001"/>
                    <a:pt x="8560" y="35528"/>
                  </a:cubicBezTo>
                  <a:cubicBezTo>
                    <a:pt x="8749" y="35985"/>
                    <a:pt x="8642" y="36551"/>
                    <a:pt x="8183" y="36820"/>
                  </a:cubicBezTo>
                  <a:cubicBezTo>
                    <a:pt x="7081" y="37412"/>
                    <a:pt x="5492" y="37628"/>
                    <a:pt x="4927" y="38758"/>
                  </a:cubicBezTo>
                  <a:cubicBezTo>
                    <a:pt x="4820" y="38973"/>
                    <a:pt x="4766" y="39243"/>
                    <a:pt x="4738" y="39538"/>
                  </a:cubicBezTo>
                  <a:cubicBezTo>
                    <a:pt x="4766" y="40453"/>
                    <a:pt x="4361" y="41342"/>
                    <a:pt x="3554" y="41880"/>
                  </a:cubicBezTo>
                  <a:cubicBezTo>
                    <a:pt x="2667" y="42472"/>
                    <a:pt x="1293" y="42580"/>
                    <a:pt x="1024" y="43657"/>
                  </a:cubicBezTo>
                  <a:cubicBezTo>
                    <a:pt x="729" y="45110"/>
                    <a:pt x="2262" y="46051"/>
                    <a:pt x="2908" y="47235"/>
                  </a:cubicBezTo>
                  <a:lnTo>
                    <a:pt x="3205" y="46643"/>
                  </a:lnTo>
                  <a:cubicBezTo>
                    <a:pt x="2692" y="45810"/>
                    <a:pt x="1347" y="44518"/>
                    <a:pt x="2477" y="43682"/>
                  </a:cubicBezTo>
                  <a:cubicBezTo>
                    <a:pt x="3715" y="42714"/>
                    <a:pt x="5789" y="42229"/>
                    <a:pt x="5761" y="40319"/>
                  </a:cubicBezTo>
                  <a:cubicBezTo>
                    <a:pt x="5761" y="39996"/>
                    <a:pt x="5815" y="39727"/>
                    <a:pt x="5922" y="39484"/>
                  </a:cubicBezTo>
                  <a:cubicBezTo>
                    <a:pt x="6435" y="38299"/>
                    <a:pt x="8291" y="38084"/>
                    <a:pt x="8990" y="37169"/>
                  </a:cubicBezTo>
                  <a:cubicBezTo>
                    <a:pt x="10526" y="34936"/>
                    <a:pt x="6973" y="32191"/>
                    <a:pt x="5330" y="30415"/>
                  </a:cubicBezTo>
                  <a:cubicBezTo>
                    <a:pt x="4281" y="29310"/>
                    <a:pt x="2774" y="28853"/>
                    <a:pt x="1616" y="27857"/>
                  </a:cubicBezTo>
                  <a:cubicBezTo>
                    <a:pt x="1482" y="27723"/>
                    <a:pt x="1536" y="27562"/>
                    <a:pt x="1482" y="27400"/>
                  </a:cubicBezTo>
                  <a:cubicBezTo>
                    <a:pt x="1454" y="27131"/>
                    <a:pt x="1508" y="26862"/>
                    <a:pt x="1698" y="26646"/>
                  </a:cubicBezTo>
                  <a:cubicBezTo>
                    <a:pt x="3151" y="24924"/>
                    <a:pt x="5896" y="23847"/>
                    <a:pt x="5789" y="21317"/>
                  </a:cubicBezTo>
                  <a:cubicBezTo>
                    <a:pt x="5815" y="20994"/>
                    <a:pt x="5922" y="20725"/>
                    <a:pt x="6058" y="20482"/>
                  </a:cubicBezTo>
                  <a:cubicBezTo>
                    <a:pt x="6704" y="19298"/>
                    <a:pt x="8373" y="18975"/>
                    <a:pt x="9529" y="18221"/>
                  </a:cubicBezTo>
                  <a:cubicBezTo>
                    <a:pt x="9798" y="18006"/>
                    <a:pt x="9987" y="17603"/>
                    <a:pt x="9798" y="17334"/>
                  </a:cubicBezTo>
                  <a:cubicBezTo>
                    <a:pt x="8157" y="15019"/>
                    <a:pt x="5222" y="14507"/>
                    <a:pt x="2800" y="13430"/>
                  </a:cubicBezTo>
                  <a:cubicBezTo>
                    <a:pt x="2397" y="13243"/>
                    <a:pt x="1939" y="13028"/>
                    <a:pt x="1724" y="12569"/>
                  </a:cubicBezTo>
                  <a:cubicBezTo>
                    <a:pt x="1454" y="12031"/>
                    <a:pt x="2074" y="11546"/>
                    <a:pt x="2451" y="11223"/>
                  </a:cubicBezTo>
                  <a:lnTo>
                    <a:pt x="3259" y="10577"/>
                  </a:lnTo>
                  <a:cubicBezTo>
                    <a:pt x="4361" y="9744"/>
                    <a:pt x="5492" y="8909"/>
                    <a:pt x="5922" y="7509"/>
                  </a:cubicBezTo>
                  <a:cubicBezTo>
                    <a:pt x="6030" y="7268"/>
                    <a:pt x="6166" y="7052"/>
                    <a:pt x="6327" y="6837"/>
                  </a:cubicBezTo>
                  <a:cubicBezTo>
                    <a:pt x="6973" y="5976"/>
                    <a:pt x="8050" y="5438"/>
                    <a:pt x="9018" y="5007"/>
                  </a:cubicBezTo>
                  <a:cubicBezTo>
                    <a:pt x="9557" y="4738"/>
                    <a:pt x="10336" y="4225"/>
                    <a:pt x="9959" y="3579"/>
                  </a:cubicBezTo>
                  <a:cubicBezTo>
                    <a:pt x="9098" y="1965"/>
                    <a:pt x="7537" y="108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 rot="3990753">
              <a:off x="-147013" y="-4504181"/>
              <a:ext cx="1878588" cy="8910775"/>
            </a:xfrm>
            <a:custGeom>
              <a:avLst/>
              <a:gdLst/>
              <a:ahLst/>
              <a:cxnLst/>
              <a:rect l="l" t="t" r="r" b="b"/>
              <a:pathLst>
                <a:path w="10067" h="47750" extrusionOk="0">
                  <a:moveTo>
                    <a:pt x="5472" y="0"/>
                  </a:moveTo>
                  <a:cubicBezTo>
                    <a:pt x="5434" y="0"/>
                    <a:pt x="5395" y="1"/>
                    <a:pt x="5355" y="3"/>
                  </a:cubicBezTo>
                  <a:cubicBezTo>
                    <a:pt x="6299" y="1402"/>
                    <a:pt x="9636" y="2238"/>
                    <a:pt x="8452" y="3960"/>
                  </a:cubicBezTo>
                  <a:cubicBezTo>
                    <a:pt x="7724" y="5009"/>
                    <a:pt x="6352" y="5655"/>
                    <a:pt x="5409" y="6598"/>
                  </a:cubicBezTo>
                  <a:cubicBezTo>
                    <a:pt x="5194" y="6839"/>
                    <a:pt x="4979" y="7082"/>
                    <a:pt x="4791" y="7377"/>
                  </a:cubicBezTo>
                  <a:cubicBezTo>
                    <a:pt x="4145" y="8697"/>
                    <a:pt x="3123" y="9692"/>
                    <a:pt x="2072" y="10689"/>
                  </a:cubicBezTo>
                  <a:cubicBezTo>
                    <a:pt x="1831" y="10930"/>
                    <a:pt x="1562" y="11174"/>
                    <a:pt x="1292" y="11415"/>
                  </a:cubicBezTo>
                  <a:cubicBezTo>
                    <a:pt x="1023" y="11712"/>
                    <a:pt x="726" y="11953"/>
                    <a:pt x="485" y="12330"/>
                  </a:cubicBezTo>
                  <a:cubicBezTo>
                    <a:pt x="162" y="12922"/>
                    <a:pt x="726" y="13381"/>
                    <a:pt x="1264" y="13568"/>
                  </a:cubicBezTo>
                  <a:cubicBezTo>
                    <a:pt x="3794" y="14483"/>
                    <a:pt x="6945" y="14619"/>
                    <a:pt x="8613" y="17041"/>
                  </a:cubicBezTo>
                  <a:cubicBezTo>
                    <a:pt x="8801" y="17256"/>
                    <a:pt x="8531" y="17605"/>
                    <a:pt x="8262" y="17795"/>
                  </a:cubicBezTo>
                  <a:cubicBezTo>
                    <a:pt x="6998" y="18548"/>
                    <a:pt x="5383" y="19140"/>
                    <a:pt x="4738" y="20458"/>
                  </a:cubicBezTo>
                  <a:cubicBezTo>
                    <a:pt x="4602" y="20727"/>
                    <a:pt x="4522" y="21024"/>
                    <a:pt x="4468" y="21347"/>
                  </a:cubicBezTo>
                  <a:cubicBezTo>
                    <a:pt x="4548" y="23931"/>
                    <a:pt x="1831" y="25087"/>
                    <a:pt x="431" y="26918"/>
                  </a:cubicBezTo>
                  <a:cubicBezTo>
                    <a:pt x="162" y="27241"/>
                    <a:pt x="1" y="27753"/>
                    <a:pt x="323" y="28130"/>
                  </a:cubicBezTo>
                  <a:cubicBezTo>
                    <a:pt x="565" y="28317"/>
                    <a:pt x="862" y="28560"/>
                    <a:pt x="1157" y="28722"/>
                  </a:cubicBezTo>
                  <a:cubicBezTo>
                    <a:pt x="4253" y="30147"/>
                    <a:pt x="7752" y="32167"/>
                    <a:pt x="8398" y="35827"/>
                  </a:cubicBezTo>
                  <a:cubicBezTo>
                    <a:pt x="8424" y="36258"/>
                    <a:pt x="7860" y="36499"/>
                    <a:pt x="7455" y="36635"/>
                  </a:cubicBezTo>
                  <a:cubicBezTo>
                    <a:pt x="6486" y="36904"/>
                    <a:pt x="5355" y="37335"/>
                    <a:pt x="4791" y="38114"/>
                  </a:cubicBezTo>
                  <a:cubicBezTo>
                    <a:pt x="4656" y="38304"/>
                    <a:pt x="4548" y="38519"/>
                    <a:pt x="4494" y="38760"/>
                  </a:cubicBezTo>
                  <a:cubicBezTo>
                    <a:pt x="4871" y="41236"/>
                    <a:pt x="2046" y="41775"/>
                    <a:pt x="700" y="43120"/>
                  </a:cubicBezTo>
                  <a:cubicBezTo>
                    <a:pt x="377" y="43417"/>
                    <a:pt x="565" y="43928"/>
                    <a:pt x="754" y="44251"/>
                  </a:cubicBezTo>
                  <a:cubicBezTo>
                    <a:pt x="1587" y="45489"/>
                    <a:pt x="2610" y="46512"/>
                    <a:pt x="3338" y="47750"/>
                  </a:cubicBezTo>
                  <a:lnTo>
                    <a:pt x="3687" y="47265"/>
                  </a:lnTo>
                  <a:cubicBezTo>
                    <a:pt x="3123" y="46001"/>
                    <a:pt x="780" y="44412"/>
                    <a:pt x="2126" y="43202"/>
                  </a:cubicBezTo>
                  <a:cubicBezTo>
                    <a:pt x="3392" y="42179"/>
                    <a:pt x="5678" y="41641"/>
                    <a:pt x="5517" y="39568"/>
                  </a:cubicBezTo>
                  <a:cubicBezTo>
                    <a:pt x="5545" y="39273"/>
                    <a:pt x="5599" y="39003"/>
                    <a:pt x="5706" y="38788"/>
                  </a:cubicBezTo>
                  <a:cubicBezTo>
                    <a:pt x="6271" y="37658"/>
                    <a:pt x="7860" y="37442"/>
                    <a:pt x="8962" y="36850"/>
                  </a:cubicBezTo>
                  <a:cubicBezTo>
                    <a:pt x="9231" y="36661"/>
                    <a:pt x="9500" y="36392"/>
                    <a:pt x="9393" y="36097"/>
                  </a:cubicBezTo>
                  <a:cubicBezTo>
                    <a:pt x="8262" y="32193"/>
                    <a:pt x="4791" y="30014"/>
                    <a:pt x="1454" y="28022"/>
                  </a:cubicBezTo>
                  <a:cubicBezTo>
                    <a:pt x="1318" y="27940"/>
                    <a:pt x="1239" y="27779"/>
                    <a:pt x="1211" y="27564"/>
                  </a:cubicBezTo>
                  <a:cubicBezTo>
                    <a:pt x="1185" y="27269"/>
                    <a:pt x="1292" y="26971"/>
                    <a:pt x="1508" y="26702"/>
                  </a:cubicBezTo>
                  <a:cubicBezTo>
                    <a:pt x="2987" y="25034"/>
                    <a:pt x="5571" y="23849"/>
                    <a:pt x="5517" y="21347"/>
                  </a:cubicBezTo>
                  <a:cubicBezTo>
                    <a:pt x="5545" y="21024"/>
                    <a:pt x="5625" y="20727"/>
                    <a:pt x="5760" y="20458"/>
                  </a:cubicBezTo>
                  <a:cubicBezTo>
                    <a:pt x="6378" y="19194"/>
                    <a:pt x="8047" y="18763"/>
                    <a:pt x="9259" y="18010"/>
                  </a:cubicBezTo>
                  <a:cubicBezTo>
                    <a:pt x="9744" y="17741"/>
                    <a:pt x="9744" y="17121"/>
                    <a:pt x="9393" y="16798"/>
                  </a:cubicBezTo>
                  <a:cubicBezTo>
                    <a:pt x="7347" y="14806"/>
                    <a:pt x="4468" y="14349"/>
                    <a:pt x="1938" y="13245"/>
                  </a:cubicBezTo>
                  <a:cubicBezTo>
                    <a:pt x="916" y="12760"/>
                    <a:pt x="1641" y="11658"/>
                    <a:pt x="2341" y="11253"/>
                  </a:cubicBezTo>
                  <a:cubicBezTo>
                    <a:pt x="2584" y="11038"/>
                    <a:pt x="2853" y="10797"/>
                    <a:pt x="3123" y="10581"/>
                  </a:cubicBezTo>
                  <a:cubicBezTo>
                    <a:pt x="4199" y="9638"/>
                    <a:pt x="5276" y="8723"/>
                    <a:pt x="5760" y="7324"/>
                  </a:cubicBezTo>
                  <a:cubicBezTo>
                    <a:pt x="5922" y="7029"/>
                    <a:pt x="6109" y="6785"/>
                    <a:pt x="6352" y="6544"/>
                  </a:cubicBezTo>
                  <a:cubicBezTo>
                    <a:pt x="7267" y="5575"/>
                    <a:pt x="8775" y="5037"/>
                    <a:pt x="9662" y="4094"/>
                  </a:cubicBezTo>
                  <a:cubicBezTo>
                    <a:pt x="10067" y="3691"/>
                    <a:pt x="9769" y="3045"/>
                    <a:pt x="9393" y="2748"/>
                  </a:cubicBezTo>
                  <a:cubicBezTo>
                    <a:pt x="8235" y="1670"/>
                    <a:pt x="7156" y="0"/>
                    <a:pt x="5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1" name="Google Shape;841;p35"/>
          <p:cNvGrpSpPr/>
          <p:nvPr/>
        </p:nvGrpSpPr>
        <p:grpSpPr>
          <a:xfrm>
            <a:off x="3333268" y="-899562"/>
            <a:ext cx="10054633" cy="9251388"/>
            <a:chOff x="3333268" y="-899562"/>
            <a:chExt cx="10054633" cy="9251388"/>
          </a:xfrm>
        </p:grpSpPr>
        <p:sp>
          <p:nvSpPr>
            <p:cNvPr id="842" name="Google Shape;842;p35"/>
            <p:cNvSpPr/>
            <p:nvPr/>
          </p:nvSpPr>
          <p:spPr>
            <a:xfrm rot="-7620345" flipH="1">
              <a:off x="8170338" y="293222"/>
              <a:ext cx="1994067" cy="9067233"/>
            </a:xfrm>
            <a:custGeom>
              <a:avLst/>
              <a:gdLst/>
              <a:ahLst/>
              <a:cxnLst/>
              <a:rect l="l" t="t" r="r" b="b"/>
              <a:pathLst>
                <a:path w="10685" h="48584" extrusionOk="0">
                  <a:moveTo>
                    <a:pt x="5728" y="0"/>
                  </a:moveTo>
                  <a:cubicBezTo>
                    <a:pt x="5511" y="0"/>
                    <a:pt x="5285" y="37"/>
                    <a:pt x="5060" y="83"/>
                  </a:cubicBezTo>
                  <a:cubicBezTo>
                    <a:pt x="5868" y="1078"/>
                    <a:pt x="7024" y="1698"/>
                    <a:pt x="8100" y="2423"/>
                  </a:cubicBezTo>
                  <a:cubicBezTo>
                    <a:pt x="8559" y="2774"/>
                    <a:pt x="9069" y="3392"/>
                    <a:pt x="8639" y="3984"/>
                  </a:cubicBezTo>
                  <a:cubicBezTo>
                    <a:pt x="7777" y="5035"/>
                    <a:pt x="6460" y="5868"/>
                    <a:pt x="5598" y="6919"/>
                  </a:cubicBezTo>
                  <a:cubicBezTo>
                    <a:pt x="5409" y="7134"/>
                    <a:pt x="5247" y="7350"/>
                    <a:pt x="5114" y="7591"/>
                  </a:cubicBezTo>
                  <a:cubicBezTo>
                    <a:pt x="4307" y="9152"/>
                    <a:pt x="3284" y="10552"/>
                    <a:pt x="2100" y="11871"/>
                  </a:cubicBezTo>
                  <a:cubicBezTo>
                    <a:pt x="1856" y="12141"/>
                    <a:pt x="1615" y="12382"/>
                    <a:pt x="1372" y="12651"/>
                  </a:cubicBezTo>
                  <a:cubicBezTo>
                    <a:pt x="995" y="13082"/>
                    <a:pt x="431" y="13728"/>
                    <a:pt x="887" y="14266"/>
                  </a:cubicBezTo>
                  <a:cubicBezTo>
                    <a:pt x="1156" y="14535"/>
                    <a:pt x="1561" y="14589"/>
                    <a:pt x="1938" y="14696"/>
                  </a:cubicBezTo>
                  <a:cubicBezTo>
                    <a:pt x="4091" y="15370"/>
                    <a:pt x="8047" y="14696"/>
                    <a:pt x="8693" y="17226"/>
                  </a:cubicBezTo>
                  <a:cubicBezTo>
                    <a:pt x="7401" y="18465"/>
                    <a:pt x="5706" y="19649"/>
                    <a:pt x="4978" y="21292"/>
                  </a:cubicBezTo>
                  <a:cubicBezTo>
                    <a:pt x="4871" y="21561"/>
                    <a:pt x="4763" y="21856"/>
                    <a:pt x="4709" y="22153"/>
                  </a:cubicBezTo>
                  <a:cubicBezTo>
                    <a:pt x="4414" y="24332"/>
                    <a:pt x="2530" y="25598"/>
                    <a:pt x="1156" y="27213"/>
                  </a:cubicBezTo>
                  <a:cubicBezTo>
                    <a:pt x="941" y="27454"/>
                    <a:pt x="780" y="27697"/>
                    <a:pt x="592" y="27939"/>
                  </a:cubicBezTo>
                  <a:cubicBezTo>
                    <a:pt x="0" y="28882"/>
                    <a:pt x="1103" y="29392"/>
                    <a:pt x="1802" y="29607"/>
                  </a:cubicBezTo>
                  <a:cubicBezTo>
                    <a:pt x="4360" y="30497"/>
                    <a:pt x="7321" y="31168"/>
                    <a:pt x="8800" y="33726"/>
                  </a:cubicBezTo>
                  <a:cubicBezTo>
                    <a:pt x="8990" y="34129"/>
                    <a:pt x="8828" y="34560"/>
                    <a:pt x="8451" y="34803"/>
                  </a:cubicBezTo>
                  <a:cubicBezTo>
                    <a:pt x="7267" y="35557"/>
                    <a:pt x="5570" y="35959"/>
                    <a:pt x="4899" y="37197"/>
                  </a:cubicBezTo>
                  <a:cubicBezTo>
                    <a:pt x="4763" y="37441"/>
                    <a:pt x="4683" y="37736"/>
                    <a:pt x="4629" y="38059"/>
                  </a:cubicBezTo>
                  <a:cubicBezTo>
                    <a:pt x="4253" y="40132"/>
                    <a:pt x="2100" y="41019"/>
                    <a:pt x="754" y="42419"/>
                  </a:cubicBezTo>
                  <a:cubicBezTo>
                    <a:pt x="162" y="43093"/>
                    <a:pt x="592" y="43872"/>
                    <a:pt x="1238" y="44303"/>
                  </a:cubicBezTo>
                  <a:cubicBezTo>
                    <a:pt x="2825" y="45353"/>
                    <a:pt x="4468" y="46592"/>
                    <a:pt x="4629" y="48583"/>
                  </a:cubicBezTo>
                  <a:lnTo>
                    <a:pt x="5598" y="48529"/>
                  </a:lnTo>
                  <a:cubicBezTo>
                    <a:pt x="5140" y="46402"/>
                    <a:pt x="3148" y="45218"/>
                    <a:pt x="1749" y="43657"/>
                  </a:cubicBezTo>
                  <a:cubicBezTo>
                    <a:pt x="1346" y="43254"/>
                    <a:pt x="1561" y="42688"/>
                    <a:pt x="1938" y="42311"/>
                  </a:cubicBezTo>
                  <a:cubicBezTo>
                    <a:pt x="3284" y="41127"/>
                    <a:pt x="5409" y="40347"/>
                    <a:pt x="5652" y="38381"/>
                  </a:cubicBezTo>
                  <a:cubicBezTo>
                    <a:pt x="5678" y="38005"/>
                    <a:pt x="5760" y="37710"/>
                    <a:pt x="5893" y="37441"/>
                  </a:cubicBezTo>
                  <a:cubicBezTo>
                    <a:pt x="6567" y="36121"/>
                    <a:pt x="8639" y="35933"/>
                    <a:pt x="9608" y="34857"/>
                  </a:cubicBezTo>
                  <a:cubicBezTo>
                    <a:pt x="10443" y="33888"/>
                    <a:pt x="8908" y="32811"/>
                    <a:pt x="8128" y="32111"/>
                  </a:cubicBezTo>
                  <a:cubicBezTo>
                    <a:pt x="6486" y="30604"/>
                    <a:pt x="4332" y="29984"/>
                    <a:pt x="2287" y="29205"/>
                  </a:cubicBezTo>
                  <a:cubicBezTo>
                    <a:pt x="1777" y="28989"/>
                    <a:pt x="1103" y="28505"/>
                    <a:pt x="1479" y="27885"/>
                  </a:cubicBezTo>
                  <a:cubicBezTo>
                    <a:pt x="1615" y="27644"/>
                    <a:pt x="1830" y="27374"/>
                    <a:pt x="1964" y="27159"/>
                  </a:cubicBezTo>
                  <a:cubicBezTo>
                    <a:pt x="3284" y="25598"/>
                    <a:pt x="5409" y="24414"/>
                    <a:pt x="5652" y="22233"/>
                  </a:cubicBezTo>
                  <a:cubicBezTo>
                    <a:pt x="5678" y="21910"/>
                    <a:pt x="5732" y="21640"/>
                    <a:pt x="5814" y="21371"/>
                  </a:cubicBezTo>
                  <a:cubicBezTo>
                    <a:pt x="6406" y="19487"/>
                    <a:pt x="8477" y="18493"/>
                    <a:pt x="9769" y="17093"/>
                  </a:cubicBezTo>
                  <a:cubicBezTo>
                    <a:pt x="8774" y="14535"/>
                    <a:pt x="4791" y="15127"/>
                    <a:pt x="2448" y="14266"/>
                  </a:cubicBezTo>
                  <a:cubicBezTo>
                    <a:pt x="2179" y="14132"/>
                    <a:pt x="1777" y="13997"/>
                    <a:pt x="1749" y="13620"/>
                  </a:cubicBezTo>
                  <a:cubicBezTo>
                    <a:pt x="1641" y="12974"/>
                    <a:pt x="2207" y="12543"/>
                    <a:pt x="2638" y="12113"/>
                  </a:cubicBezTo>
                  <a:cubicBezTo>
                    <a:pt x="2879" y="11871"/>
                    <a:pt x="3122" y="11602"/>
                    <a:pt x="3363" y="11359"/>
                  </a:cubicBezTo>
                  <a:cubicBezTo>
                    <a:pt x="4522" y="10067"/>
                    <a:pt x="5463" y="8614"/>
                    <a:pt x="6352" y="7160"/>
                  </a:cubicBezTo>
                  <a:cubicBezTo>
                    <a:pt x="6567" y="6865"/>
                    <a:pt x="6809" y="6596"/>
                    <a:pt x="7078" y="6353"/>
                  </a:cubicBezTo>
                  <a:cubicBezTo>
                    <a:pt x="7859" y="5573"/>
                    <a:pt x="8828" y="4874"/>
                    <a:pt x="9474" y="4012"/>
                  </a:cubicBezTo>
                  <a:cubicBezTo>
                    <a:pt x="10684" y="2397"/>
                    <a:pt x="7724" y="1724"/>
                    <a:pt x="6809" y="675"/>
                  </a:cubicBezTo>
                  <a:cubicBezTo>
                    <a:pt x="6647" y="460"/>
                    <a:pt x="6406" y="216"/>
                    <a:pt x="6216" y="83"/>
                  </a:cubicBezTo>
                  <a:cubicBezTo>
                    <a:pt x="6063" y="23"/>
                    <a:pt x="5898" y="0"/>
                    <a:pt x="5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 rot="-7620359" flipH="1">
              <a:off x="8108190" y="126981"/>
              <a:ext cx="1868667" cy="9065347"/>
            </a:xfrm>
            <a:custGeom>
              <a:avLst/>
              <a:gdLst/>
              <a:ahLst/>
              <a:cxnLst/>
              <a:rect l="l" t="t" r="r" b="b"/>
              <a:pathLst>
                <a:path w="10013" h="48574" extrusionOk="0">
                  <a:moveTo>
                    <a:pt x="5415" y="1"/>
                  </a:moveTo>
                  <a:cubicBezTo>
                    <a:pt x="5182" y="1"/>
                    <a:pt x="4922" y="56"/>
                    <a:pt x="4712" y="73"/>
                  </a:cubicBezTo>
                  <a:cubicBezTo>
                    <a:pt x="5653" y="1419"/>
                    <a:pt x="7296" y="1849"/>
                    <a:pt x="8372" y="3059"/>
                  </a:cubicBezTo>
                  <a:cubicBezTo>
                    <a:pt x="8695" y="3464"/>
                    <a:pt x="8480" y="3974"/>
                    <a:pt x="8157" y="4325"/>
                  </a:cubicBezTo>
                  <a:cubicBezTo>
                    <a:pt x="7511" y="5079"/>
                    <a:pt x="6622" y="5751"/>
                    <a:pt x="5868" y="6479"/>
                  </a:cubicBezTo>
                  <a:cubicBezTo>
                    <a:pt x="5627" y="6748"/>
                    <a:pt x="5384" y="6989"/>
                    <a:pt x="5168" y="7258"/>
                  </a:cubicBezTo>
                  <a:cubicBezTo>
                    <a:pt x="4227" y="9062"/>
                    <a:pt x="2935" y="10595"/>
                    <a:pt x="1723" y="12238"/>
                  </a:cubicBezTo>
                  <a:cubicBezTo>
                    <a:pt x="1508" y="12507"/>
                    <a:pt x="1320" y="12777"/>
                    <a:pt x="1105" y="13072"/>
                  </a:cubicBezTo>
                  <a:cubicBezTo>
                    <a:pt x="916" y="13476"/>
                    <a:pt x="405" y="13771"/>
                    <a:pt x="513" y="14284"/>
                  </a:cubicBezTo>
                  <a:cubicBezTo>
                    <a:pt x="647" y="15009"/>
                    <a:pt x="1374" y="14956"/>
                    <a:pt x="1913" y="15091"/>
                  </a:cubicBezTo>
                  <a:cubicBezTo>
                    <a:pt x="4173" y="15522"/>
                    <a:pt x="6542" y="15091"/>
                    <a:pt x="8290" y="16570"/>
                  </a:cubicBezTo>
                  <a:cubicBezTo>
                    <a:pt x="8829" y="17029"/>
                    <a:pt x="8157" y="17701"/>
                    <a:pt x="7726" y="18078"/>
                  </a:cubicBezTo>
                  <a:cubicBezTo>
                    <a:pt x="6650" y="18993"/>
                    <a:pt x="5545" y="20069"/>
                    <a:pt x="4899" y="21335"/>
                  </a:cubicBezTo>
                  <a:cubicBezTo>
                    <a:pt x="4791" y="21577"/>
                    <a:pt x="4684" y="21846"/>
                    <a:pt x="4576" y="22115"/>
                  </a:cubicBezTo>
                  <a:cubicBezTo>
                    <a:pt x="4253" y="24430"/>
                    <a:pt x="2369" y="25775"/>
                    <a:pt x="944" y="27498"/>
                  </a:cubicBezTo>
                  <a:cubicBezTo>
                    <a:pt x="754" y="27741"/>
                    <a:pt x="539" y="28010"/>
                    <a:pt x="377" y="28252"/>
                  </a:cubicBezTo>
                  <a:cubicBezTo>
                    <a:pt x="1" y="28710"/>
                    <a:pt x="244" y="29328"/>
                    <a:pt x="782" y="29543"/>
                  </a:cubicBezTo>
                  <a:cubicBezTo>
                    <a:pt x="2882" y="30325"/>
                    <a:pt x="5142" y="30620"/>
                    <a:pt x="7026" y="31966"/>
                  </a:cubicBezTo>
                  <a:cubicBezTo>
                    <a:pt x="7752" y="32504"/>
                    <a:pt x="9180" y="33365"/>
                    <a:pt x="8426" y="34173"/>
                  </a:cubicBezTo>
                  <a:cubicBezTo>
                    <a:pt x="7619" y="35116"/>
                    <a:pt x="6191" y="35600"/>
                    <a:pt x="5250" y="36462"/>
                  </a:cubicBezTo>
                  <a:cubicBezTo>
                    <a:pt x="5007" y="36677"/>
                    <a:pt x="4819" y="36918"/>
                    <a:pt x="4658" y="37187"/>
                  </a:cubicBezTo>
                  <a:cubicBezTo>
                    <a:pt x="4227" y="39799"/>
                    <a:pt x="1751" y="40929"/>
                    <a:pt x="244" y="42839"/>
                  </a:cubicBezTo>
                  <a:cubicBezTo>
                    <a:pt x="1" y="43162"/>
                    <a:pt x="136" y="43621"/>
                    <a:pt x="405" y="43836"/>
                  </a:cubicBezTo>
                  <a:cubicBezTo>
                    <a:pt x="1805" y="45100"/>
                    <a:pt x="4227" y="45908"/>
                    <a:pt x="4361" y="48115"/>
                  </a:cubicBezTo>
                  <a:cubicBezTo>
                    <a:pt x="4389" y="48412"/>
                    <a:pt x="4389" y="48573"/>
                    <a:pt x="4389" y="48573"/>
                  </a:cubicBezTo>
                  <a:lnTo>
                    <a:pt x="5411" y="48573"/>
                  </a:lnTo>
                  <a:cubicBezTo>
                    <a:pt x="5250" y="46582"/>
                    <a:pt x="3607" y="45343"/>
                    <a:pt x="2020" y="44293"/>
                  </a:cubicBezTo>
                  <a:cubicBezTo>
                    <a:pt x="1374" y="43862"/>
                    <a:pt x="944" y="43083"/>
                    <a:pt x="1536" y="42409"/>
                  </a:cubicBezTo>
                  <a:cubicBezTo>
                    <a:pt x="2882" y="41009"/>
                    <a:pt x="5035" y="40122"/>
                    <a:pt x="5411" y="38049"/>
                  </a:cubicBezTo>
                  <a:cubicBezTo>
                    <a:pt x="5437" y="37779"/>
                    <a:pt x="5519" y="37538"/>
                    <a:pt x="5627" y="37323"/>
                  </a:cubicBezTo>
                  <a:cubicBezTo>
                    <a:pt x="6137" y="36192"/>
                    <a:pt x="7483" y="35600"/>
                    <a:pt x="8559" y="35196"/>
                  </a:cubicBezTo>
                  <a:cubicBezTo>
                    <a:pt x="9421" y="34873"/>
                    <a:pt x="9987" y="33985"/>
                    <a:pt x="9313" y="33178"/>
                  </a:cubicBezTo>
                  <a:cubicBezTo>
                    <a:pt x="7483" y="31079"/>
                    <a:pt x="4791" y="30405"/>
                    <a:pt x="2343" y="29518"/>
                  </a:cubicBezTo>
                  <a:cubicBezTo>
                    <a:pt x="1859" y="29274"/>
                    <a:pt x="997" y="29033"/>
                    <a:pt x="1185" y="28305"/>
                  </a:cubicBezTo>
                  <a:cubicBezTo>
                    <a:pt x="1292" y="27982"/>
                    <a:pt x="1536" y="27687"/>
                    <a:pt x="1751" y="27418"/>
                  </a:cubicBezTo>
                  <a:cubicBezTo>
                    <a:pt x="3123" y="25775"/>
                    <a:pt x="5168" y="24404"/>
                    <a:pt x="5491" y="22143"/>
                  </a:cubicBezTo>
                  <a:cubicBezTo>
                    <a:pt x="5573" y="21846"/>
                    <a:pt x="5653" y="21577"/>
                    <a:pt x="5788" y="21307"/>
                  </a:cubicBezTo>
                  <a:cubicBezTo>
                    <a:pt x="6568" y="19721"/>
                    <a:pt x="8318" y="18590"/>
                    <a:pt x="9313" y="17109"/>
                  </a:cubicBezTo>
                  <a:cubicBezTo>
                    <a:pt x="10013" y="16140"/>
                    <a:pt x="8103" y="15683"/>
                    <a:pt x="7160" y="15414"/>
                  </a:cubicBezTo>
                  <a:cubicBezTo>
                    <a:pt x="5545" y="14956"/>
                    <a:pt x="3930" y="15009"/>
                    <a:pt x="2289" y="14579"/>
                  </a:cubicBezTo>
                  <a:cubicBezTo>
                    <a:pt x="1938" y="14445"/>
                    <a:pt x="1482" y="14310"/>
                    <a:pt x="1508" y="13961"/>
                  </a:cubicBezTo>
                  <a:cubicBezTo>
                    <a:pt x="1536" y="13584"/>
                    <a:pt x="1723" y="13207"/>
                    <a:pt x="1992" y="12964"/>
                  </a:cubicBezTo>
                  <a:cubicBezTo>
                    <a:pt x="2182" y="12695"/>
                    <a:pt x="2397" y="12400"/>
                    <a:pt x="2612" y="12131"/>
                  </a:cubicBezTo>
                  <a:cubicBezTo>
                    <a:pt x="3850" y="10516"/>
                    <a:pt x="5250" y="9088"/>
                    <a:pt x="6137" y="7204"/>
                  </a:cubicBezTo>
                  <a:cubicBezTo>
                    <a:pt x="6327" y="6909"/>
                    <a:pt x="6568" y="6640"/>
                    <a:pt x="6811" y="6371"/>
                  </a:cubicBezTo>
                  <a:cubicBezTo>
                    <a:pt x="7591" y="5617"/>
                    <a:pt x="8506" y="4943"/>
                    <a:pt x="9233" y="4190"/>
                  </a:cubicBezTo>
                  <a:cubicBezTo>
                    <a:pt x="9851" y="3598"/>
                    <a:pt x="9475" y="2818"/>
                    <a:pt x="8882" y="2413"/>
                  </a:cubicBezTo>
                  <a:cubicBezTo>
                    <a:pt x="7806" y="1688"/>
                    <a:pt x="6757" y="960"/>
                    <a:pt x="5814" y="99"/>
                  </a:cubicBezTo>
                  <a:cubicBezTo>
                    <a:pt x="5707" y="24"/>
                    <a:pt x="5567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35"/>
            <p:cNvSpPr/>
            <p:nvPr/>
          </p:nvSpPr>
          <p:spPr>
            <a:xfrm rot="-7620345" flipH="1">
              <a:off x="7981010" y="-11517"/>
              <a:ext cx="1913819" cy="9066300"/>
            </a:xfrm>
            <a:custGeom>
              <a:avLst/>
              <a:gdLst/>
              <a:ahLst/>
              <a:cxnLst/>
              <a:rect l="l" t="t" r="r" b="b"/>
              <a:pathLst>
                <a:path w="10255" h="48579" extrusionOk="0">
                  <a:moveTo>
                    <a:pt x="5425" y="1"/>
                  </a:moveTo>
                  <a:cubicBezTo>
                    <a:pt x="5239" y="1"/>
                    <a:pt x="5014" y="66"/>
                    <a:pt x="4811" y="66"/>
                  </a:cubicBezTo>
                  <a:cubicBezTo>
                    <a:pt x="4758" y="66"/>
                    <a:pt x="4706" y="61"/>
                    <a:pt x="4656" y="50"/>
                  </a:cubicBezTo>
                  <a:lnTo>
                    <a:pt x="4656" y="50"/>
                  </a:lnTo>
                  <a:cubicBezTo>
                    <a:pt x="5438" y="1503"/>
                    <a:pt x="7240" y="1880"/>
                    <a:pt x="8345" y="3064"/>
                  </a:cubicBezTo>
                  <a:cubicBezTo>
                    <a:pt x="8668" y="3469"/>
                    <a:pt x="8586" y="4033"/>
                    <a:pt x="8237" y="4438"/>
                  </a:cubicBezTo>
                  <a:cubicBezTo>
                    <a:pt x="7591" y="5192"/>
                    <a:pt x="6755" y="5838"/>
                    <a:pt x="6030" y="6563"/>
                  </a:cubicBezTo>
                  <a:cubicBezTo>
                    <a:pt x="5787" y="6806"/>
                    <a:pt x="5545" y="7048"/>
                    <a:pt x="5330" y="7317"/>
                  </a:cubicBezTo>
                  <a:cubicBezTo>
                    <a:pt x="4038" y="9390"/>
                    <a:pt x="2826" y="11544"/>
                    <a:pt x="1078" y="13292"/>
                  </a:cubicBezTo>
                  <a:cubicBezTo>
                    <a:pt x="862" y="13507"/>
                    <a:pt x="593" y="13776"/>
                    <a:pt x="432" y="14099"/>
                  </a:cubicBezTo>
                  <a:cubicBezTo>
                    <a:pt x="27" y="15204"/>
                    <a:pt x="1480" y="15365"/>
                    <a:pt x="2288" y="15499"/>
                  </a:cubicBezTo>
                  <a:cubicBezTo>
                    <a:pt x="4387" y="15822"/>
                    <a:pt x="6622" y="15337"/>
                    <a:pt x="8263" y="16765"/>
                  </a:cubicBezTo>
                  <a:cubicBezTo>
                    <a:pt x="8506" y="16952"/>
                    <a:pt x="8506" y="17357"/>
                    <a:pt x="8345" y="17519"/>
                  </a:cubicBezTo>
                  <a:cubicBezTo>
                    <a:pt x="7186" y="18972"/>
                    <a:pt x="5571" y="20290"/>
                    <a:pt x="4818" y="21986"/>
                  </a:cubicBezTo>
                  <a:cubicBezTo>
                    <a:pt x="4684" y="22256"/>
                    <a:pt x="4576" y="22551"/>
                    <a:pt x="4495" y="22848"/>
                  </a:cubicBezTo>
                  <a:cubicBezTo>
                    <a:pt x="3931" y="25081"/>
                    <a:pt x="2018" y="26400"/>
                    <a:pt x="701" y="28177"/>
                  </a:cubicBezTo>
                  <a:cubicBezTo>
                    <a:pt x="565" y="28392"/>
                    <a:pt x="404" y="28633"/>
                    <a:pt x="324" y="28902"/>
                  </a:cubicBezTo>
                  <a:cubicBezTo>
                    <a:pt x="162" y="29441"/>
                    <a:pt x="673" y="29738"/>
                    <a:pt x="1103" y="29925"/>
                  </a:cubicBezTo>
                  <a:cubicBezTo>
                    <a:pt x="3715" y="30894"/>
                    <a:pt x="6999" y="30815"/>
                    <a:pt x="8640" y="33478"/>
                  </a:cubicBezTo>
                  <a:cubicBezTo>
                    <a:pt x="8855" y="33829"/>
                    <a:pt x="8478" y="34178"/>
                    <a:pt x="8209" y="34393"/>
                  </a:cubicBezTo>
                  <a:cubicBezTo>
                    <a:pt x="7186" y="35067"/>
                    <a:pt x="6002" y="35631"/>
                    <a:pt x="5222" y="36520"/>
                  </a:cubicBezTo>
                  <a:cubicBezTo>
                    <a:pt x="5007" y="36762"/>
                    <a:pt x="4846" y="37005"/>
                    <a:pt x="4710" y="37274"/>
                  </a:cubicBezTo>
                  <a:cubicBezTo>
                    <a:pt x="4038" y="39643"/>
                    <a:pt x="1993" y="41014"/>
                    <a:pt x="404" y="42711"/>
                  </a:cubicBezTo>
                  <a:cubicBezTo>
                    <a:pt x="27" y="43167"/>
                    <a:pt x="1" y="43787"/>
                    <a:pt x="511" y="44164"/>
                  </a:cubicBezTo>
                  <a:cubicBezTo>
                    <a:pt x="2100" y="45213"/>
                    <a:pt x="4333" y="45994"/>
                    <a:pt x="4387" y="48120"/>
                  </a:cubicBezTo>
                  <a:lnTo>
                    <a:pt x="4387" y="48578"/>
                  </a:lnTo>
                  <a:lnTo>
                    <a:pt x="5438" y="48578"/>
                  </a:lnTo>
                  <a:cubicBezTo>
                    <a:pt x="5438" y="48578"/>
                    <a:pt x="5438" y="48417"/>
                    <a:pt x="5410" y="48120"/>
                  </a:cubicBezTo>
                  <a:cubicBezTo>
                    <a:pt x="5276" y="45913"/>
                    <a:pt x="2854" y="45105"/>
                    <a:pt x="1454" y="43841"/>
                  </a:cubicBezTo>
                  <a:cubicBezTo>
                    <a:pt x="970" y="43436"/>
                    <a:pt x="1211" y="42791"/>
                    <a:pt x="1588" y="42414"/>
                  </a:cubicBezTo>
                  <a:cubicBezTo>
                    <a:pt x="3177" y="40853"/>
                    <a:pt x="5276" y="39589"/>
                    <a:pt x="5679" y="37246"/>
                  </a:cubicBezTo>
                  <a:cubicBezTo>
                    <a:pt x="5815" y="36977"/>
                    <a:pt x="6002" y="36736"/>
                    <a:pt x="6191" y="36520"/>
                  </a:cubicBezTo>
                  <a:cubicBezTo>
                    <a:pt x="6999" y="35659"/>
                    <a:pt x="8263" y="35175"/>
                    <a:pt x="9285" y="34529"/>
                  </a:cubicBezTo>
                  <a:cubicBezTo>
                    <a:pt x="10254" y="33883"/>
                    <a:pt x="9339" y="32914"/>
                    <a:pt x="8747" y="32429"/>
                  </a:cubicBezTo>
                  <a:cubicBezTo>
                    <a:pt x="6783" y="30894"/>
                    <a:pt x="4387" y="30410"/>
                    <a:pt x="2018" y="29684"/>
                  </a:cubicBezTo>
                  <a:cubicBezTo>
                    <a:pt x="1480" y="29469"/>
                    <a:pt x="970" y="28849"/>
                    <a:pt x="1426" y="28257"/>
                  </a:cubicBezTo>
                  <a:cubicBezTo>
                    <a:pt x="1616" y="27987"/>
                    <a:pt x="1803" y="27746"/>
                    <a:pt x="2018" y="27503"/>
                  </a:cubicBezTo>
                  <a:cubicBezTo>
                    <a:pt x="3500" y="25727"/>
                    <a:pt x="5302" y="24301"/>
                    <a:pt x="5679" y="21958"/>
                  </a:cubicBezTo>
                  <a:cubicBezTo>
                    <a:pt x="5787" y="21663"/>
                    <a:pt x="5922" y="21394"/>
                    <a:pt x="6084" y="21125"/>
                  </a:cubicBezTo>
                  <a:cubicBezTo>
                    <a:pt x="6837" y="19779"/>
                    <a:pt x="8101" y="18675"/>
                    <a:pt x="9206" y="17652"/>
                  </a:cubicBezTo>
                  <a:cubicBezTo>
                    <a:pt x="9555" y="17303"/>
                    <a:pt x="9690" y="16765"/>
                    <a:pt x="9260" y="16468"/>
                  </a:cubicBezTo>
                  <a:cubicBezTo>
                    <a:pt x="7376" y="15122"/>
                    <a:pt x="5222" y="15473"/>
                    <a:pt x="2962" y="15096"/>
                  </a:cubicBezTo>
                  <a:cubicBezTo>
                    <a:pt x="2449" y="14989"/>
                    <a:pt x="1965" y="14961"/>
                    <a:pt x="1616" y="14558"/>
                  </a:cubicBezTo>
                  <a:cubicBezTo>
                    <a:pt x="1239" y="13992"/>
                    <a:pt x="1965" y="13561"/>
                    <a:pt x="2154" y="13077"/>
                  </a:cubicBezTo>
                  <a:cubicBezTo>
                    <a:pt x="2369" y="12782"/>
                    <a:pt x="2557" y="12512"/>
                    <a:pt x="2772" y="12243"/>
                  </a:cubicBezTo>
                  <a:cubicBezTo>
                    <a:pt x="3984" y="10600"/>
                    <a:pt x="5276" y="9067"/>
                    <a:pt x="6217" y="7263"/>
                  </a:cubicBezTo>
                  <a:cubicBezTo>
                    <a:pt x="6407" y="6994"/>
                    <a:pt x="6648" y="6725"/>
                    <a:pt x="6891" y="6484"/>
                  </a:cubicBezTo>
                  <a:cubicBezTo>
                    <a:pt x="7645" y="5730"/>
                    <a:pt x="8532" y="5084"/>
                    <a:pt x="9206" y="4330"/>
                  </a:cubicBezTo>
                  <a:cubicBezTo>
                    <a:pt x="9744" y="3738"/>
                    <a:pt x="9529" y="2957"/>
                    <a:pt x="8883" y="2526"/>
                  </a:cubicBezTo>
                  <a:cubicBezTo>
                    <a:pt x="7724" y="1772"/>
                    <a:pt x="6648" y="1047"/>
                    <a:pt x="5707" y="104"/>
                  </a:cubicBezTo>
                  <a:cubicBezTo>
                    <a:pt x="5637" y="25"/>
                    <a:pt x="5538" y="1"/>
                    <a:pt x="5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35"/>
            <p:cNvSpPr/>
            <p:nvPr/>
          </p:nvSpPr>
          <p:spPr>
            <a:xfrm rot="-7620359" flipH="1">
              <a:off x="7836888" y="-210996"/>
              <a:ext cx="1903939" cy="9061054"/>
            </a:xfrm>
            <a:custGeom>
              <a:avLst/>
              <a:gdLst/>
              <a:ahLst/>
              <a:cxnLst/>
              <a:rect l="l" t="t" r="r" b="b"/>
              <a:pathLst>
                <a:path w="10202" h="48551" extrusionOk="0">
                  <a:moveTo>
                    <a:pt x="5547" y="1"/>
                  </a:moveTo>
                  <a:cubicBezTo>
                    <a:pt x="5331" y="1"/>
                    <a:pt x="5061" y="34"/>
                    <a:pt x="4845" y="50"/>
                  </a:cubicBezTo>
                  <a:cubicBezTo>
                    <a:pt x="5626" y="1475"/>
                    <a:pt x="7267" y="1988"/>
                    <a:pt x="8505" y="2957"/>
                  </a:cubicBezTo>
                  <a:cubicBezTo>
                    <a:pt x="9097" y="3413"/>
                    <a:pt x="8964" y="4141"/>
                    <a:pt x="8559" y="4625"/>
                  </a:cubicBezTo>
                  <a:cubicBezTo>
                    <a:pt x="7805" y="5433"/>
                    <a:pt x="6864" y="6133"/>
                    <a:pt x="6083" y="6966"/>
                  </a:cubicBezTo>
                  <a:cubicBezTo>
                    <a:pt x="5867" y="7181"/>
                    <a:pt x="5706" y="7371"/>
                    <a:pt x="5519" y="7612"/>
                  </a:cubicBezTo>
                  <a:cubicBezTo>
                    <a:pt x="4414" y="9926"/>
                    <a:pt x="2692" y="11677"/>
                    <a:pt x="1238" y="13830"/>
                  </a:cubicBezTo>
                  <a:cubicBezTo>
                    <a:pt x="1023" y="14125"/>
                    <a:pt x="808" y="14448"/>
                    <a:pt x="620" y="14771"/>
                  </a:cubicBezTo>
                  <a:cubicBezTo>
                    <a:pt x="351" y="15230"/>
                    <a:pt x="997" y="15525"/>
                    <a:pt x="1346" y="15632"/>
                  </a:cubicBezTo>
                  <a:cubicBezTo>
                    <a:pt x="3822" y="16145"/>
                    <a:pt x="6272" y="15579"/>
                    <a:pt x="8451" y="16817"/>
                  </a:cubicBezTo>
                  <a:cubicBezTo>
                    <a:pt x="8856" y="17006"/>
                    <a:pt x="8748" y="17516"/>
                    <a:pt x="8559" y="17867"/>
                  </a:cubicBezTo>
                  <a:cubicBezTo>
                    <a:pt x="7564" y="19105"/>
                    <a:pt x="6326" y="20262"/>
                    <a:pt x="5491" y="21607"/>
                  </a:cubicBezTo>
                  <a:cubicBezTo>
                    <a:pt x="5329" y="21877"/>
                    <a:pt x="5196" y="22174"/>
                    <a:pt x="5088" y="22443"/>
                  </a:cubicBezTo>
                  <a:cubicBezTo>
                    <a:pt x="4414" y="24811"/>
                    <a:pt x="2638" y="26452"/>
                    <a:pt x="1130" y="28364"/>
                  </a:cubicBezTo>
                  <a:cubicBezTo>
                    <a:pt x="889" y="28687"/>
                    <a:pt x="674" y="29064"/>
                    <a:pt x="646" y="29441"/>
                  </a:cubicBezTo>
                  <a:cubicBezTo>
                    <a:pt x="620" y="29764"/>
                    <a:pt x="889" y="30033"/>
                    <a:pt x="1130" y="30113"/>
                  </a:cubicBezTo>
                  <a:cubicBezTo>
                    <a:pt x="3445" y="31028"/>
                    <a:pt x="6029" y="30920"/>
                    <a:pt x="8210" y="32455"/>
                  </a:cubicBezTo>
                  <a:cubicBezTo>
                    <a:pt x="8964" y="32912"/>
                    <a:pt x="9151" y="33855"/>
                    <a:pt x="8318" y="34365"/>
                  </a:cubicBezTo>
                  <a:cubicBezTo>
                    <a:pt x="7267" y="35011"/>
                    <a:pt x="6137" y="35739"/>
                    <a:pt x="5411" y="36708"/>
                  </a:cubicBezTo>
                  <a:cubicBezTo>
                    <a:pt x="5222" y="36949"/>
                    <a:pt x="5060" y="37218"/>
                    <a:pt x="4952" y="37487"/>
                  </a:cubicBezTo>
                  <a:cubicBezTo>
                    <a:pt x="4281" y="39533"/>
                    <a:pt x="2558" y="40853"/>
                    <a:pt x="1158" y="42332"/>
                  </a:cubicBezTo>
                  <a:cubicBezTo>
                    <a:pt x="674" y="42870"/>
                    <a:pt x="0" y="43813"/>
                    <a:pt x="861" y="44377"/>
                  </a:cubicBezTo>
                  <a:cubicBezTo>
                    <a:pt x="2343" y="45320"/>
                    <a:pt x="4522" y="45885"/>
                    <a:pt x="4683" y="47876"/>
                  </a:cubicBezTo>
                  <a:lnTo>
                    <a:pt x="4683" y="48550"/>
                  </a:lnTo>
                  <a:lnTo>
                    <a:pt x="5706" y="48550"/>
                  </a:lnTo>
                  <a:lnTo>
                    <a:pt x="5706" y="48092"/>
                  </a:lnTo>
                  <a:cubicBezTo>
                    <a:pt x="5652" y="45885"/>
                    <a:pt x="3204" y="45185"/>
                    <a:pt x="1723" y="43975"/>
                  </a:cubicBezTo>
                  <a:cubicBezTo>
                    <a:pt x="1292" y="43678"/>
                    <a:pt x="1428" y="43060"/>
                    <a:pt x="1723" y="42683"/>
                  </a:cubicBezTo>
                  <a:cubicBezTo>
                    <a:pt x="3312" y="40986"/>
                    <a:pt x="5357" y="39615"/>
                    <a:pt x="6029" y="37218"/>
                  </a:cubicBezTo>
                  <a:cubicBezTo>
                    <a:pt x="6165" y="36949"/>
                    <a:pt x="6326" y="36708"/>
                    <a:pt x="6541" y="36492"/>
                  </a:cubicBezTo>
                  <a:cubicBezTo>
                    <a:pt x="7321" y="35577"/>
                    <a:pt x="8505" y="34985"/>
                    <a:pt x="9528" y="34365"/>
                  </a:cubicBezTo>
                  <a:cubicBezTo>
                    <a:pt x="10040" y="34070"/>
                    <a:pt x="10202" y="33424"/>
                    <a:pt x="9771" y="32994"/>
                  </a:cubicBezTo>
                  <a:cubicBezTo>
                    <a:pt x="7698" y="30787"/>
                    <a:pt x="4496" y="30866"/>
                    <a:pt x="1938" y="29656"/>
                  </a:cubicBezTo>
                  <a:cubicBezTo>
                    <a:pt x="1723" y="29574"/>
                    <a:pt x="1669" y="29387"/>
                    <a:pt x="1643" y="29144"/>
                  </a:cubicBezTo>
                  <a:cubicBezTo>
                    <a:pt x="1643" y="28795"/>
                    <a:pt x="1804" y="28418"/>
                    <a:pt x="2020" y="28149"/>
                  </a:cubicBezTo>
                  <a:cubicBezTo>
                    <a:pt x="3365" y="26398"/>
                    <a:pt x="5250" y="25053"/>
                    <a:pt x="5814" y="22820"/>
                  </a:cubicBezTo>
                  <a:cubicBezTo>
                    <a:pt x="5895" y="22523"/>
                    <a:pt x="6003" y="22228"/>
                    <a:pt x="6137" y="21958"/>
                  </a:cubicBezTo>
                  <a:cubicBezTo>
                    <a:pt x="6890" y="20262"/>
                    <a:pt x="8505" y="18944"/>
                    <a:pt x="9664" y="17491"/>
                  </a:cubicBezTo>
                  <a:cubicBezTo>
                    <a:pt x="10040" y="17060"/>
                    <a:pt x="9556" y="16440"/>
                    <a:pt x="9043" y="16278"/>
                  </a:cubicBezTo>
                  <a:cubicBezTo>
                    <a:pt x="6998" y="15499"/>
                    <a:pt x="4927" y="15714"/>
                    <a:pt x="2692" y="15309"/>
                  </a:cubicBezTo>
                  <a:cubicBezTo>
                    <a:pt x="2369" y="15230"/>
                    <a:pt x="2020" y="15176"/>
                    <a:pt x="1804" y="14933"/>
                  </a:cubicBezTo>
                  <a:cubicBezTo>
                    <a:pt x="1453" y="14530"/>
                    <a:pt x="1751" y="14018"/>
                    <a:pt x="2046" y="13641"/>
                  </a:cubicBezTo>
                  <a:cubicBezTo>
                    <a:pt x="2207" y="13425"/>
                    <a:pt x="2369" y="13264"/>
                    <a:pt x="2530" y="13130"/>
                  </a:cubicBezTo>
                  <a:cubicBezTo>
                    <a:pt x="4253" y="11408"/>
                    <a:pt x="5357" y="9280"/>
                    <a:pt x="6649" y="7289"/>
                  </a:cubicBezTo>
                  <a:cubicBezTo>
                    <a:pt x="6864" y="7020"/>
                    <a:pt x="7106" y="6778"/>
                    <a:pt x="7349" y="6535"/>
                  </a:cubicBezTo>
                  <a:cubicBezTo>
                    <a:pt x="8074" y="5810"/>
                    <a:pt x="8910" y="5164"/>
                    <a:pt x="9556" y="4410"/>
                  </a:cubicBezTo>
                  <a:cubicBezTo>
                    <a:pt x="9905" y="4005"/>
                    <a:pt x="9987" y="3441"/>
                    <a:pt x="9664" y="3036"/>
                  </a:cubicBezTo>
                  <a:cubicBezTo>
                    <a:pt x="8559" y="1852"/>
                    <a:pt x="6944" y="1396"/>
                    <a:pt x="5895" y="76"/>
                  </a:cubicBezTo>
                  <a:cubicBezTo>
                    <a:pt x="5838" y="19"/>
                    <a:pt x="5707" y="1"/>
                    <a:pt x="5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 rot="-7620359" flipH="1">
              <a:off x="7703810" y="-327393"/>
              <a:ext cx="1994452" cy="9061428"/>
            </a:xfrm>
            <a:custGeom>
              <a:avLst/>
              <a:gdLst/>
              <a:ahLst/>
              <a:cxnLst/>
              <a:rect l="l" t="t" r="r" b="b"/>
              <a:pathLst>
                <a:path w="10687" h="48553" extrusionOk="0">
                  <a:moveTo>
                    <a:pt x="5346" y="0"/>
                  </a:moveTo>
                  <a:cubicBezTo>
                    <a:pt x="5156" y="0"/>
                    <a:pt x="4943" y="27"/>
                    <a:pt x="4765" y="78"/>
                  </a:cubicBezTo>
                  <a:cubicBezTo>
                    <a:pt x="5519" y="1559"/>
                    <a:pt x="7213" y="1990"/>
                    <a:pt x="8372" y="3012"/>
                  </a:cubicBezTo>
                  <a:cubicBezTo>
                    <a:pt x="10148" y="4573"/>
                    <a:pt x="6918" y="5999"/>
                    <a:pt x="5975" y="7265"/>
                  </a:cubicBezTo>
                  <a:cubicBezTo>
                    <a:pt x="5814" y="7480"/>
                    <a:pt x="5680" y="7668"/>
                    <a:pt x="5519" y="7883"/>
                  </a:cubicBezTo>
                  <a:cubicBezTo>
                    <a:pt x="5357" y="8072"/>
                    <a:pt x="5222" y="8288"/>
                    <a:pt x="5060" y="8503"/>
                  </a:cubicBezTo>
                  <a:cubicBezTo>
                    <a:pt x="4281" y="10602"/>
                    <a:pt x="2692" y="12110"/>
                    <a:pt x="1374" y="13912"/>
                  </a:cubicBezTo>
                  <a:cubicBezTo>
                    <a:pt x="1185" y="14155"/>
                    <a:pt x="997" y="14424"/>
                    <a:pt x="836" y="14693"/>
                  </a:cubicBezTo>
                  <a:cubicBezTo>
                    <a:pt x="513" y="15096"/>
                    <a:pt x="539" y="15662"/>
                    <a:pt x="997" y="15932"/>
                  </a:cubicBezTo>
                  <a:cubicBezTo>
                    <a:pt x="1400" y="16147"/>
                    <a:pt x="1884" y="16201"/>
                    <a:pt x="2315" y="16255"/>
                  </a:cubicBezTo>
                  <a:cubicBezTo>
                    <a:pt x="4442" y="16416"/>
                    <a:pt x="6595" y="16011"/>
                    <a:pt x="8426" y="17116"/>
                  </a:cubicBezTo>
                  <a:cubicBezTo>
                    <a:pt x="9072" y="17493"/>
                    <a:pt x="8452" y="18164"/>
                    <a:pt x="8157" y="18595"/>
                  </a:cubicBezTo>
                  <a:cubicBezTo>
                    <a:pt x="7188" y="19807"/>
                    <a:pt x="6029" y="21045"/>
                    <a:pt x="5304" y="22445"/>
                  </a:cubicBezTo>
                  <a:cubicBezTo>
                    <a:pt x="5168" y="22714"/>
                    <a:pt x="5034" y="23009"/>
                    <a:pt x="4927" y="23306"/>
                  </a:cubicBezTo>
                  <a:cubicBezTo>
                    <a:pt x="4091" y="25485"/>
                    <a:pt x="2423" y="26967"/>
                    <a:pt x="1077" y="28904"/>
                  </a:cubicBezTo>
                  <a:cubicBezTo>
                    <a:pt x="862" y="29174"/>
                    <a:pt x="674" y="29550"/>
                    <a:pt x="646" y="29873"/>
                  </a:cubicBezTo>
                  <a:cubicBezTo>
                    <a:pt x="592" y="30250"/>
                    <a:pt x="997" y="30519"/>
                    <a:pt x="1374" y="30627"/>
                  </a:cubicBezTo>
                  <a:cubicBezTo>
                    <a:pt x="3904" y="31327"/>
                    <a:pt x="6890" y="31111"/>
                    <a:pt x="8775" y="33049"/>
                  </a:cubicBezTo>
                  <a:cubicBezTo>
                    <a:pt x="9044" y="33318"/>
                    <a:pt x="8828" y="33803"/>
                    <a:pt x="8559" y="34072"/>
                  </a:cubicBezTo>
                  <a:cubicBezTo>
                    <a:pt x="7780" y="34744"/>
                    <a:pt x="6811" y="35418"/>
                    <a:pt x="6057" y="36225"/>
                  </a:cubicBezTo>
                  <a:cubicBezTo>
                    <a:pt x="5788" y="36466"/>
                    <a:pt x="5545" y="36764"/>
                    <a:pt x="5357" y="37059"/>
                  </a:cubicBezTo>
                  <a:cubicBezTo>
                    <a:pt x="4335" y="39158"/>
                    <a:pt x="2827" y="40962"/>
                    <a:pt x="1131" y="42549"/>
                  </a:cubicBezTo>
                  <a:cubicBezTo>
                    <a:pt x="592" y="43087"/>
                    <a:pt x="0" y="44110"/>
                    <a:pt x="890" y="44677"/>
                  </a:cubicBezTo>
                  <a:cubicBezTo>
                    <a:pt x="2343" y="45510"/>
                    <a:pt x="4468" y="45968"/>
                    <a:pt x="4658" y="47932"/>
                  </a:cubicBezTo>
                  <a:lnTo>
                    <a:pt x="4658" y="48552"/>
                  </a:lnTo>
                  <a:lnTo>
                    <a:pt x="5706" y="48552"/>
                  </a:lnTo>
                  <a:lnTo>
                    <a:pt x="5706" y="47878"/>
                  </a:lnTo>
                  <a:cubicBezTo>
                    <a:pt x="5545" y="45887"/>
                    <a:pt x="3366" y="45322"/>
                    <a:pt x="1884" y="44379"/>
                  </a:cubicBezTo>
                  <a:cubicBezTo>
                    <a:pt x="1023" y="43815"/>
                    <a:pt x="1697" y="42872"/>
                    <a:pt x="2181" y="42334"/>
                  </a:cubicBezTo>
                  <a:cubicBezTo>
                    <a:pt x="3581" y="40855"/>
                    <a:pt x="5304" y="39535"/>
                    <a:pt x="5975" y="37489"/>
                  </a:cubicBezTo>
                  <a:cubicBezTo>
                    <a:pt x="6083" y="37220"/>
                    <a:pt x="6245" y="36951"/>
                    <a:pt x="6434" y="36710"/>
                  </a:cubicBezTo>
                  <a:cubicBezTo>
                    <a:pt x="7160" y="35741"/>
                    <a:pt x="8290" y="35013"/>
                    <a:pt x="9341" y="34367"/>
                  </a:cubicBezTo>
                  <a:cubicBezTo>
                    <a:pt x="10174" y="33857"/>
                    <a:pt x="9987" y="32914"/>
                    <a:pt x="9233" y="32457"/>
                  </a:cubicBezTo>
                  <a:cubicBezTo>
                    <a:pt x="7080" y="31030"/>
                    <a:pt x="4630" y="30922"/>
                    <a:pt x="2315" y="30222"/>
                  </a:cubicBezTo>
                  <a:cubicBezTo>
                    <a:pt x="1966" y="30168"/>
                    <a:pt x="1643" y="29820"/>
                    <a:pt x="1669" y="29443"/>
                  </a:cubicBezTo>
                  <a:cubicBezTo>
                    <a:pt x="1697" y="29066"/>
                    <a:pt x="1912" y="28689"/>
                    <a:pt x="2153" y="28366"/>
                  </a:cubicBezTo>
                  <a:cubicBezTo>
                    <a:pt x="3661" y="26454"/>
                    <a:pt x="5437" y="24813"/>
                    <a:pt x="6111" y="22471"/>
                  </a:cubicBezTo>
                  <a:cubicBezTo>
                    <a:pt x="6219" y="22176"/>
                    <a:pt x="6380" y="21907"/>
                    <a:pt x="6542" y="21609"/>
                  </a:cubicBezTo>
                  <a:cubicBezTo>
                    <a:pt x="7349" y="20264"/>
                    <a:pt x="8587" y="19107"/>
                    <a:pt x="9528" y="17816"/>
                  </a:cubicBezTo>
                  <a:cubicBezTo>
                    <a:pt x="9743" y="17546"/>
                    <a:pt x="9797" y="17142"/>
                    <a:pt x="9502" y="16926"/>
                  </a:cubicBezTo>
                  <a:cubicBezTo>
                    <a:pt x="7887" y="15634"/>
                    <a:pt x="5706" y="16147"/>
                    <a:pt x="3715" y="15850"/>
                  </a:cubicBezTo>
                  <a:cubicBezTo>
                    <a:pt x="2907" y="15716"/>
                    <a:pt x="1561" y="15770"/>
                    <a:pt x="1561" y="14719"/>
                  </a:cubicBezTo>
                  <a:cubicBezTo>
                    <a:pt x="1615" y="14504"/>
                    <a:pt x="1751" y="14289"/>
                    <a:pt x="1912" y="14101"/>
                  </a:cubicBezTo>
                  <a:cubicBezTo>
                    <a:pt x="2989" y="12756"/>
                    <a:pt x="4307" y="11651"/>
                    <a:pt x="5142" y="10118"/>
                  </a:cubicBezTo>
                  <a:cubicBezTo>
                    <a:pt x="5599" y="9257"/>
                    <a:pt x="5975" y="8342"/>
                    <a:pt x="6567" y="7614"/>
                  </a:cubicBezTo>
                  <a:cubicBezTo>
                    <a:pt x="6729" y="7398"/>
                    <a:pt x="6918" y="7183"/>
                    <a:pt x="7080" y="6968"/>
                  </a:cubicBezTo>
                  <a:cubicBezTo>
                    <a:pt x="7995" y="5784"/>
                    <a:pt x="10687" y="4707"/>
                    <a:pt x="9610" y="3174"/>
                  </a:cubicBezTo>
                  <a:cubicBezTo>
                    <a:pt x="8641" y="1854"/>
                    <a:pt x="6890" y="1451"/>
                    <a:pt x="5814" y="106"/>
                  </a:cubicBezTo>
                  <a:cubicBezTo>
                    <a:pt x="5743" y="34"/>
                    <a:pt x="5559" y="0"/>
                    <a:pt x="5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 rot="-7620359" flipH="1">
              <a:off x="7629366" y="-504709"/>
              <a:ext cx="1878745" cy="9056015"/>
            </a:xfrm>
            <a:custGeom>
              <a:avLst/>
              <a:gdLst/>
              <a:ahLst/>
              <a:cxnLst/>
              <a:rect l="l" t="t" r="r" b="b"/>
              <a:pathLst>
                <a:path w="10067" h="48524" extrusionOk="0">
                  <a:moveTo>
                    <a:pt x="5277" y="1"/>
                  </a:moveTo>
                  <a:cubicBezTo>
                    <a:pt x="5062" y="1"/>
                    <a:pt x="4792" y="34"/>
                    <a:pt x="4576" y="49"/>
                  </a:cubicBezTo>
                  <a:cubicBezTo>
                    <a:pt x="5194" y="1664"/>
                    <a:pt x="6944" y="2202"/>
                    <a:pt x="8316" y="3117"/>
                  </a:cubicBezTo>
                  <a:cubicBezTo>
                    <a:pt x="9044" y="3576"/>
                    <a:pt x="8990" y="4383"/>
                    <a:pt x="8477" y="4947"/>
                  </a:cubicBezTo>
                  <a:cubicBezTo>
                    <a:pt x="7536" y="5998"/>
                    <a:pt x="6270" y="6859"/>
                    <a:pt x="5409" y="7962"/>
                  </a:cubicBezTo>
                  <a:cubicBezTo>
                    <a:pt x="5194" y="8259"/>
                    <a:pt x="5006" y="8554"/>
                    <a:pt x="4845" y="8877"/>
                  </a:cubicBezTo>
                  <a:cubicBezTo>
                    <a:pt x="4117" y="11219"/>
                    <a:pt x="2315" y="12860"/>
                    <a:pt x="754" y="14636"/>
                  </a:cubicBezTo>
                  <a:cubicBezTo>
                    <a:pt x="538" y="14880"/>
                    <a:pt x="403" y="15203"/>
                    <a:pt x="403" y="15526"/>
                  </a:cubicBezTo>
                  <a:cubicBezTo>
                    <a:pt x="923" y="16566"/>
                    <a:pt x="2034" y="16710"/>
                    <a:pt x="3238" y="16710"/>
                  </a:cubicBezTo>
                  <a:cubicBezTo>
                    <a:pt x="3700" y="16710"/>
                    <a:pt x="4176" y="16689"/>
                    <a:pt x="4638" y="16689"/>
                  </a:cubicBezTo>
                  <a:cubicBezTo>
                    <a:pt x="5089" y="16689"/>
                    <a:pt x="5525" y="16709"/>
                    <a:pt x="5921" y="16790"/>
                  </a:cubicBezTo>
                  <a:cubicBezTo>
                    <a:pt x="6701" y="16951"/>
                    <a:pt x="7429" y="16897"/>
                    <a:pt x="8100" y="17302"/>
                  </a:cubicBezTo>
                  <a:cubicBezTo>
                    <a:pt x="8854" y="17759"/>
                    <a:pt x="8316" y="18566"/>
                    <a:pt x="7913" y="19050"/>
                  </a:cubicBezTo>
                  <a:cubicBezTo>
                    <a:pt x="7132" y="19994"/>
                    <a:pt x="6298" y="20935"/>
                    <a:pt x="5652" y="21957"/>
                  </a:cubicBezTo>
                  <a:cubicBezTo>
                    <a:pt x="5491" y="22226"/>
                    <a:pt x="5355" y="22496"/>
                    <a:pt x="5194" y="22765"/>
                  </a:cubicBezTo>
                  <a:cubicBezTo>
                    <a:pt x="4360" y="25054"/>
                    <a:pt x="2799" y="26830"/>
                    <a:pt x="1346" y="28768"/>
                  </a:cubicBezTo>
                  <a:cubicBezTo>
                    <a:pt x="1156" y="29063"/>
                    <a:pt x="941" y="29332"/>
                    <a:pt x="754" y="29629"/>
                  </a:cubicBezTo>
                  <a:cubicBezTo>
                    <a:pt x="323" y="30193"/>
                    <a:pt x="618" y="30893"/>
                    <a:pt x="1292" y="31108"/>
                  </a:cubicBezTo>
                  <a:cubicBezTo>
                    <a:pt x="3714" y="31700"/>
                    <a:pt x="7644" y="31136"/>
                    <a:pt x="8667" y="33666"/>
                  </a:cubicBezTo>
                  <a:cubicBezTo>
                    <a:pt x="7885" y="34607"/>
                    <a:pt x="6809" y="35443"/>
                    <a:pt x="5947" y="36412"/>
                  </a:cubicBezTo>
                  <a:cubicBezTo>
                    <a:pt x="5732" y="36627"/>
                    <a:pt x="5517" y="36896"/>
                    <a:pt x="5355" y="37137"/>
                  </a:cubicBezTo>
                  <a:cubicBezTo>
                    <a:pt x="4171" y="39372"/>
                    <a:pt x="2448" y="41228"/>
                    <a:pt x="780" y="43112"/>
                  </a:cubicBezTo>
                  <a:cubicBezTo>
                    <a:pt x="377" y="43571"/>
                    <a:pt x="0" y="44404"/>
                    <a:pt x="646" y="44863"/>
                  </a:cubicBezTo>
                  <a:cubicBezTo>
                    <a:pt x="2179" y="45804"/>
                    <a:pt x="4737" y="46262"/>
                    <a:pt x="4522" y="48523"/>
                  </a:cubicBezTo>
                  <a:lnTo>
                    <a:pt x="5545" y="48523"/>
                  </a:lnTo>
                  <a:lnTo>
                    <a:pt x="5545" y="47903"/>
                  </a:lnTo>
                  <a:cubicBezTo>
                    <a:pt x="5355" y="45939"/>
                    <a:pt x="3230" y="45481"/>
                    <a:pt x="1777" y="44648"/>
                  </a:cubicBezTo>
                  <a:cubicBezTo>
                    <a:pt x="1023" y="44217"/>
                    <a:pt x="1346" y="43328"/>
                    <a:pt x="1777" y="42843"/>
                  </a:cubicBezTo>
                  <a:cubicBezTo>
                    <a:pt x="3391" y="41013"/>
                    <a:pt x="5222" y="39344"/>
                    <a:pt x="6216" y="37083"/>
                  </a:cubicBezTo>
                  <a:cubicBezTo>
                    <a:pt x="6406" y="36788"/>
                    <a:pt x="6621" y="36519"/>
                    <a:pt x="6862" y="36250"/>
                  </a:cubicBezTo>
                  <a:cubicBezTo>
                    <a:pt x="7616" y="35469"/>
                    <a:pt x="8531" y="34823"/>
                    <a:pt x="9313" y="34177"/>
                  </a:cubicBezTo>
                  <a:cubicBezTo>
                    <a:pt x="9662" y="33907"/>
                    <a:pt x="9931" y="33369"/>
                    <a:pt x="9662" y="33020"/>
                  </a:cubicBezTo>
                  <a:cubicBezTo>
                    <a:pt x="7831" y="31136"/>
                    <a:pt x="5006" y="31270"/>
                    <a:pt x="2448" y="30678"/>
                  </a:cubicBezTo>
                  <a:cubicBezTo>
                    <a:pt x="1856" y="30544"/>
                    <a:pt x="1346" y="30032"/>
                    <a:pt x="1615" y="29468"/>
                  </a:cubicBezTo>
                  <a:cubicBezTo>
                    <a:pt x="1695" y="29224"/>
                    <a:pt x="1830" y="29009"/>
                    <a:pt x="1992" y="28794"/>
                  </a:cubicBezTo>
                  <a:cubicBezTo>
                    <a:pt x="2125" y="28578"/>
                    <a:pt x="2287" y="28391"/>
                    <a:pt x="2423" y="28202"/>
                  </a:cubicBezTo>
                  <a:cubicBezTo>
                    <a:pt x="3768" y="26615"/>
                    <a:pt x="5194" y="25000"/>
                    <a:pt x="5893" y="23008"/>
                  </a:cubicBezTo>
                  <a:cubicBezTo>
                    <a:pt x="6029" y="22657"/>
                    <a:pt x="6191" y="22334"/>
                    <a:pt x="6378" y="22039"/>
                  </a:cubicBezTo>
                  <a:cubicBezTo>
                    <a:pt x="7267" y="20504"/>
                    <a:pt x="8693" y="19186"/>
                    <a:pt x="9582" y="17625"/>
                  </a:cubicBezTo>
                  <a:cubicBezTo>
                    <a:pt x="8760" y="16408"/>
                    <a:pt x="7262" y="16295"/>
                    <a:pt x="5707" y="16295"/>
                  </a:cubicBezTo>
                  <a:cubicBezTo>
                    <a:pt x="5351" y="16295"/>
                    <a:pt x="4992" y="16301"/>
                    <a:pt x="4638" y="16301"/>
                  </a:cubicBezTo>
                  <a:cubicBezTo>
                    <a:pt x="3903" y="16301"/>
                    <a:pt x="3186" y="16275"/>
                    <a:pt x="2556" y="16118"/>
                  </a:cubicBezTo>
                  <a:cubicBezTo>
                    <a:pt x="2125" y="16010"/>
                    <a:pt x="1615" y="15903"/>
                    <a:pt x="1479" y="15364"/>
                  </a:cubicBezTo>
                  <a:cubicBezTo>
                    <a:pt x="1426" y="15095"/>
                    <a:pt x="1533" y="14880"/>
                    <a:pt x="1695" y="14636"/>
                  </a:cubicBezTo>
                  <a:cubicBezTo>
                    <a:pt x="1856" y="14367"/>
                    <a:pt x="2018" y="14126"/>
                    <a:pt x="2179" y="13883"/>
                  </a:cubicBezTo>
                  <a:cubicBezTo>
                    <a:pt x="3417" y="12214"/>
                    <a:pt x="5086" y="10843"/>
                    <a:pt x="5760" y="8823"/>
                  </a:cubicBezTo>
                  <a:cubicBezTo>
                    <a:pt x="5921" y="8474"/>
                    <a:pt x="6109" y="8177"/>
                    <a:pt x="6324" y="7882"/>
                  </a:cubicBezTo>
                  <a:cubicBezTo>
                    <a:pt x="7160" y="6724"/>
                    <a:pt x="8505" y="5808"/>
                    <a:pt x="9446" y="4786"/>
                  </a:cubicBezTo>
                  <a:cubicBezTo>
                    <a:pt x="10066" y="4194"/>
                    <a:pt x="9851" y="3253"/>
                    <a:pt x="9123" y="2768"/>
                  </a:cubicBezTo>
                  <a:cubicBezTo>
                    <a:pt x="7831" y="2040"/>
                    <a:pt x="6460" y="1394"/>
                    <a:pt x="5624" y="77"/>
                  </a:cubicBezTo>
                  <a:cubicBezTo>
                    <a:pt x="5567" y="19"/>
                    <a:pt x="5437" y="1"/>
                    <a:pt x="5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 rot="-7620359" flipH="1">
              <a:off x="7457803" y="-685414"/>
              <a:ext cx="1949102" cy="9056762"/>
            </a:xfrm>
            <a:custGeom>
              <a:avLst/>
              <a:gdLst/>
              <a:ahLst/>
              <a:cxnLst/>
              <a:rect l="l" t="t" r="r" b="b"/>
              <a:pathLst>
                <a:path w="10444" h="48528" extrusionOk="0">
                  <a:moveTo>
                    <a:pt x="5616" y="1"/>
                  </a:moveTo>
                  <a:cubicBezTo>
                    <a:pt x="5407" y="1"/>
                    <a:pt x="5116" y="53"/>
                    <a:pt x="4899" y="53"/>
                  </a:cubicBezTo>
                  <a:cubicBezTo>
                    <a:pt x="5384" y="2072"/>
                    <a:pt x="7806" y="2341"/>
                    <a:pt x="9098" y="3659"/>
                  </a:cubicBezTo>
                  <a:cubicBezTo>
                    <a:pt x="9339" y="3956"/>
                    <a:pt x="9367" y="4387"/>
                    <a:pt x="9152" y="4682"/>
                  </a:cubicBezTo>
                  <a:cubicBezTo>
                    <a:pt x="8290" y="6028"/>
                    <a:pt x="6783" y="6943"/>
                    <a:pt x="5814" y="8127"/>
                  </a:cubicBezTo>
                  <a:cubicBezTo>
                    <a:pt x="5625" y="8370"/>
                    <a:pt x="5437" y="8612"/>
                    <a:pt x="5302" y="8881"/>
                  </a:cubicBezTo>
                  <a:cubicBezTo>
                    <a:pt x="4602" y="11518"/>
                    <a:pt x="2261" y="13054"/>
                    <a:pt x="970" y="15422"/>
                  </a:cubicBezTo>
                  <a:cubicBezTo>
                    <a:pt x="700" y="15907"/>
                    <a:pt x="808" y="16255"/>
                    <a:pt x="1131" y="16552"/>
                  </a:cubicBezTo>
                  <a:cubicBezTo>
                    <a:pt x="3177" y="17575"/>
                    <a:pt x="5571" y="16847"/>
                    <a:pt x="7860" y="17468"/>
                  </a:cubicBezTo>
                  <a:cubicBezTo>
                    <a:pt x="8506" y="17629"/>
                    <a:pt x="9070" y="18060"/>
                    <a:pt x="8639" y="18785"/>
                  </a:cubicBezTo>
                  <a:cubicBezTo>
                    <a:pt x="7860" y="19998"/>
                    <a:pt x="6917" y="21100"/>
                    <a:pt x="6163" y="22312"/>
                  </a:cubicBezTo>
                  <a:cubicBezTo>
                    <a:pt x="5976" y="22607"/>
                    <a:pt x="5814" y="22904"/>
                    <a:pt x="5653" y="23227"/>
                  </a:cubicBezTo>
                  <a:cubicBezTo>
                    <a:pt x="4656" y="25488"/>
                    <a:pt x="3041" y="27265"/>
                    <a:pt x="1641" y="29364"/>
                  </a:cubicBezTo>
                  <a:cubicBezTo>
                    <a:pt x="1426" y="29659"/>
                    <a:pt x="1239" y="29956"/>
                    <a:pt x="1049" y="30279"/>
                  </a:cubicBezTo>
                  <a:cubicBezTo>
                    <a:pt x="647" y="30736"/>
                    <a:pt x="995" y="31381"/>
                    <a:pt x="1588" y="31489"/>
                  </a:cubicBezTo>
                  <a:cubicBezTo>
                    <a:pt x="4038" y="31974"/>
                    <a:pt x="6460" y="31571"/>
                    <a:pt x="8667" y="32917"/>
                  </a:cubicBezTo>
                  <a:cubicBezTo>
                    <a:pt x="9070" y="33186"/>
                    <a:pt x="9177" y="33642"/>
                    <a:pt x="8882" y="33993"/>
                  </a:cubicBezTo>
                  <a:cubicBezTo>
                    <a:pt x="8021" y="34962"/>
                    <a:pt x="6970" y="35877"/>
                    <a:pt x="6163" y="36900"/>
                  </a:cubicBezTo>
                  <a:cubicBezTo>
                    <a:pt x="5976" y="37141"/>
                    <a:pt x="5786" y="37410"/>
                    <a:pt x="5599" y="37680"/>
                  </a:cubicBezTo>
                  <a:cubicBezTo>
                    <a:pt x="4845" y="38971"/>
                    <a:pt x="3930" y="40156"/>
                    <a:pt x="2987" y="41368"/>
                  </a:cubicBezTo>
                  <a:cubicBezTo>
                    <a:pt x="2180" y="42445"/>
                    <a:pt x="1" y="43816"/>
                    <a:pt x="1049" y="45000"/>
                  </a:cubicBezTo>
                  <a:cubicBezTo>
                    <a:pt x="2180" y="46266"/>
                    <a:pt x="4845" y="46374"/>
                    <a:pt x="4871" y="48527"/>
                  </a:cubicBezTo>
                  <a:lnTo>
                    <a:pt x="5922" y="48527"/>
                  </a:lnTo>
                  <a:cubicBezTo>
                    <a:pt x="6137" y="46266"/>
                    <a:pt x="3579" y="45808"/>
                    <a:pt x="2046" y="44867"/>
                  </a:cubicBezTo>
                  <a:cubicBezTo>
                    <a:pt x="1400" y="44408"/>
                    <a:pt x="1777" y="43575"/>
                    <a:pt x="2180" y="43116"/>
                  </a:cubicBezTo>
                  <a:cubicBezTo>
                    <a:pt x="3848" y="41232"/>
                    <a:pt x="5571" y="39376"/>
                    <a:pt x="6755" y="37141"/>
                  </a:cubicBezTo>
                  <a:cubicBezTo>
                    <a:pt x="6917" y="36900"/>
                    <a:pt x="7132" y="36631"/>
                    <a:pt x="7347" y="36416"/>
                  </a:cubicBezTo>
                  <a:cubicBezTo>
                    <a:pt x="8209" y="35447"/>
                    <a:pt x="9285" y="34611"/>
                    <a:pt x="10067" y="33670"/>
                  </a:cubicBezTo>
                  <a:cubicBezTo>
                    <a:pt x="9016" y="31112"/>
                    <a:pt x="5114" y="31704"/>
                    <a:pt x="2692" y="31112"/>
                  </a:cubicBezTo>
                  <a:cubicBezTo>
                    <a:pt x="2018" y="30897"/>
                    <a:pt x="1723" y="30197"/>
                    <a:pt x="2154" y="29633"/>
                  </a:cubicBezTo>
                  <a:cubicBezTo>
                    <a:pt x="2341" y="29336"/>
                    <a:pt x="2531" y="29067"/>
                    <a:pt x="2718" y="28798"/>
                  </a:cubicBezTo>
                  <a:cubicBezTo>
                    <a:pt x="4118" y="26914"/>
                    <a:pt x="5625" y="25219"/>
                    <a:pt x="6460" y="23066"/>
                  </a:cubicBezTo>
                  <a:cubicBezTo>
                    <a:pt x="6568" y="22823"/>
                    <a:pt x="6701" y="22581"/>
                    <a:pt x="6809" y="22338"/>
                  </a:cubicBezTo>
                  <a:cubicBezTo>
                    <a:pt x="7670" y="20751"/>
                    <a:pt x="9285" y="19675"/>
                    <a:pt x="9823" y="18006"/>
                  </a:cubicBezTo>
                  <a:cubicBezTo>
                    <a:pt x="10039" y="17224"/>
                    <a:pt x="8962" y="17091"/>
                    <a:pt x="8398" y="16929"/>
                  </a:cubicBezTo>
                  <a:cubicBezTo>
                    <a:pt x="7843" y="16763"/>
                    <a:pt x="7199" y="16729"/>
                    <a:pt x="6531" y="16729"/>
                  </a:cubicBezTo>
                  <a:cubicBezTo>
                    <a:pt x="6051" y="16729"/>
                    <a:pt x="5558" y="16746"/>
                    <a:pt x="5077" y="16746"/>
                  </a:cubicBezTo>
                  <a:cubicBezTo>
                    <a:pt x="3724" y="16746"/>
                    <a:pt x="2457" y="16605"/>
                    <a:pt x="1803" y="15530"/>
                  </a:cubicBezTo>
                  <a:cubicBezTo>
                    <a:pt x="1803" y="15207"/>
                    <a:pt x="1938" y="14884"/>
                    <a:pt x="2154" y="14640"/>
                  </a:cubicBezTo>
                  <a:cubicBezTo>
                    <a:pt x="3715" y="12864"/>
                    <a:pt x="5517" y="11223"/>
                    <a:pt x="6245" y="8881"/>
                  </a:cubicBezTo>
                  <a:cubicBezTo>
                    <a:pt x="6406" y="8558"/>
                    <a:pt x="6594" y="8263"/>
                    <a:pt x="6809" y="7966"/>
                  </a:cubicBezTo>
                  <a:cubicBezTo>
                    <a:pt x="7670" y="6863"/>
                    <a:pt x="8936" y="6002"/>
                    <a:pt x="9877" y="4951"/>
                  </a:cubicBezTo>
                  <a:cubicBezTo>
                    <a:pt x="10390" y="4387"/>
                    <a:pt x="10444" y="3580"/>
                    <a:pt x="9716" y="3121"/>
                  </a:cubicBezTo>
                  <a:cubicBezTo>
                    <a:pt x="8344" y="2206"/>
                    <a:pt x="6755" y="1642"/>
                    <a:pt x="5868" y="81"/>
                  </a:cubicBezTo>
                  <a:cubicBezTo>
                    <a:pt x="5837" y="20"/>
                    <a:pt x="5742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 rot="-7620359" flipH="1">
              <a:off x="7433189" y="-785418"/>
              <a:ext cx="1848698" cy="9054522"/>
            </a:xfrm>
            <a:custGeom>
              <a:avLst/>
              <a:gdLst/>
              <a:ahLst/>
              <a:cxnLst/>
              <a:rect l="l" t="t" r="r" b="b"/>
              <a:pathLst>
                <a:path w="9906" h="48516" extrusionOk="0">
                  <a:moveTo>
                    <a:pt x="4947" y="0"/>
                  </a:moveTo>
                  <a:cubicBezTo>
                    <a:pt x="4737" y="0"/>
                    <a:pt x="4442" y="41"/>
                    <a:pt x="4228" y="41"/>
                  </a:cubicBezTo>
                  <a:cubicBezTo>
                    <a:pt x="4469" y="2301"/>
                    <a:pt x="7188" y="2517"/>
                    <a:pt x="8506" y="3916"/>
                  </a:cubicBezTo>
                  <a:cubicBezTo>
                    <a:pt x="8829" y="4321"/>
                    <a:pt x="8667" y="4806"/>
                    <a:pt x="8372" y="5182"/>
                  </a:cubicBezTo>
                  <a:cubicBezTo>
                    <a:pt x="7296" y="6528"/>
                    <a:pt x="5545" y="7523"/>
                    <a:pt x="4712" y="9004"/>
                  </a:cubicBezTo>
                  <a:cubicBezTo>
                    <a:pt x="4576" y="9245"/>
                    <a:pt x="4469" y="9515"/>
                    <a:pt x="4361" y="9784"/>
                  </a:cubicBezTo>
                  <a:cubicBezTo>
                    <a:pt x="3797" y="12234"/>
                    <a:pt x="1536" y="13552"/>
                    <a:pt x="270" y="15625"/>
                  </a:cubicBezTo>
                  <a:cubicBezTo>
                    <a:pt x="136" y="15867"/>
                    <a:pt x="108" y="16110"/>
                    <a:pt x="136" y="16351"/>
                  </a:cubicBezTo>
                  <a:cubicBezTo>
                    <a:pt x="378" y="17158"/>
                    <a:pt x="1267" y="17320"/>
                    <a:pt x="2074" y="17456"/>
                  </a:cubicBezTo>
                  <a:cubicBezTo>
                    <a:pt x="2696" y="17555"/>
                    <a:pt x="3308" y="17570"/>
                    <a:pt x="3910" y="17570"/>
                  </a:cubicBezTo>
                  <a:cubicBezTo>
                    <a:pt x="4171" y="17570"/>
                    <a:pt x="4430" y="17567"/>
                    <a:pt x="4687" y="17567"/>
                  </a:cubicBezTo>
                  <a:cubicBezTo>
                    <a:pt x="5761" y="17567"/>
                    <a:pt x="6800" y="17617"/>
                    <a:pt x="7806" y="18127"/>
                  </a:cubicBezTo>
                  <a:cubicBezTo>
                    <a:pt x="8237" y="18371"/>
                    <a:pt x="8075" y="18989"/>
                    <a:pt x="7834" y="19447"/>
                  </a:cubicBezTo>
                  <a:cubicBezTo>
                    <a:pt x="7052" y="20685"/>
                    <a:pt x="6137" y="21842"/>
                    <a:pt x="5438" y="23080"/>
                  </a:cubicBezTo>
                  <a:cubicBezTo>
                    <a:pt x="5250" y="23403"/>
                    <a:pt x="5089" y="23700"/>
                    <a:pt x="4927" y="24049"/>
                  </a:cubicBezTo>
                  <a:cubicBezTo>
                    <a:pt x="3769" y="26202"/>
                    <a:pt x="2315" y="28114"/>
                    <a:pt x="729" y="30024"/>
                  </a:cubicBezTo>
                  <a:cubicBezTo>
                    <a:pt x="539" y="30293"/>
                    <a:pt x="324" y="30644"/>
                    <a:pt x="244" y="30967"/>
                  </a:cubicBezTo>
                  <a:cubicBezTo>
                    <a:pt x="162" y="31531"/>
                    <a:pt x="701" y="31800"/>
                    <a:pt x="1213" y="31908"/>
                  </a:cubicBezTo>
                  <a:cubicBezTo>
                    <a:pt x="3635" y="32446"/>
                    <a:pt x="6191" y="31828"/>
                    <a:pt x="8157" y="33361"/>
                  </a:cubicBezTo>
                  <a:cubicBezTo>
                    <a:pt x="8614" y="33658"/>
                    <a:pt x="8265" y="34115"/>
                    <a:pt x="7996" y="34466"/>
                  </a:cubicBezTo>
                  <a:cubicBezTo>
                    <a:pt x="7375" y="35138"/>
                    <a:pt x="6676" y="35837"/>
                    <a:pt x="6058" y="36565"/>
                  </a:cubicBezTo>
                  <a:cubicBezTo>
                    <a:pt x="5842" y="36806"/>
                    <a:pt x="5653" y="37075"/>
                    <a:pt x="5466" y="37319"/>
                  </a:cubicBezTo>
                  <a:cubicBezTo>
                    <a:pt x="3930" y="39795"/>
                    <a:pt x="2021" y="41840"/>
                    <a:pt x="270" y="44263"/>
                  </a:cubicBezTo>
                  <a:cubicBezTo>
                    <a:pt x="29" y="44586"/>
                    <a:pt x="1" y="45070"/>
                    <a:pt x="324" y="45339"/>
                  </a:cubicBezTo>
                  <a:cubicBezTo>
                    <a:pt x="1616" y="46416"/>
                    <a:pt x="3905" y="46549"/>
                    <a:pt x="4228" y="48515"/>
                  </a:cubicBezTo>
                  <a:lnTo>
                    <a:pt x="5276" y="48515"/>
                  </a:lnTo>
                  <a:cubicBezTo>
                    <a:pt x="5250" y="46362"/>
                    <a:pt x="2531" y="46254"/>
                    <a:pt x="1482" y="44935"/>
                  </a:cubicBezTo>
                  <a:cubicBezTo>
                    <a:pt x="378" y="43643"/>
                    <a:pt x="2828" y="42243"/>
                    <a:pt x="3689" y="40979"/>
                  </a:cubicBezTo>
                  <a:cubicBezTo>
                    <a:pt x="4497" y="39849"/>
                    <a:pt x="5330" y="38798"/>
                    <a:pt x="6058" y="37642"/>
                  </a:cubicBezTo>
                  <a:cubicBezTo>
                    <a:pt x="6219" y="37345"/>
                    <a:pt x="6407" y="37075"/>
                    <a:pt x="6622" y="36834"/>
                  </a:cubicBezTo>
                  <a:cubicBezTo>
                    <a:pt x="7457" y="35783"/>
                    <a:pt x="8506" y="34868"/>
                    <a:pt x="9313" y="33820"/>
                  </a:cubicBezTo>
                  <a:cubicBezTo>
                    <a:pt x="9718" y="33281"/>
                    <a:pt x="9072" y="32851"/>
                    <a:pt x="8560" y="32608"/>
                  </a:cubicBezTo>
                  <a:cubicBezTo>
                    <a:pt x="6381" y="31639"/>
                    <a:pt x="4066" y="32015"/>
                    <a:pt x="1777" y="31397"/>
                  </a:cubicBezTo>
                  <a:cubicBezTo>
                    <a:pt x="1321" y="31262"/>
                    <a:pt x="1105" y="30670"/>
                    <a:pt x="1454" y="30267"/>
                  </a:cubicBezTo>
                  <a:cubicBezTo>
                    <a:pt x="1644" y="29944"/>
                    <a:pt x="1831" y="29647"/>
                    <a:pt x="2046" y="29352"/>
                  </a:cubicBezTo>
                  <a:cubicBezTo>
                    <a:pt x="3446" y="27253"/>
                    <a:pt x="5061" y="25476"/>
                    <a:pt x="6058" y="23215"/>
                  </a:cubicBezTo>
                  <a:cubicBezTo>
                    <a:pt x="6219" y="22892"/>
                    <a:pt x="6381" y="22595"/>
                    <a:pt x="6568" y="22300"/>
                  </a:cubicBezTo>
                  <a:cubicBezTo>
                    <a:pt x="7322" y="21088"/>
                    <a:pt x="8265" y="19986"/>
                    <a:pt x="9044" y="18773"/>
                  </a:cubicBezTo>
                  <a:cubicBezTo>
                    <a:pt x="9503" y="18020"/>
                    <a:pt x="8829" y="17563"/>
                    <a:pt x="8129" y="17374"/>
                  </a:cubicBezTo>
                  <a:cubicBezTo>
                    <a:pt x="7285" y="17175"/>
                    <a:pt x="6401" y="17167"/>
                    <a:pt x="5523" y="17167"/>
                  </a:cubicBezTo>
                  <a:cubicBezTo>
                    <a:pt x="5446" y="17167"/>
                    <a:pt x="5369" y="17167"/>
                    <a:pt x="5292" y="17167"/>
                  </a:cubicBezTo>
                  <a:cubicBezTo>
                    <a:pt x="3872" y="17167"/>
                    <a:pt x="2480" y="17146"/>
                    <a:pt x="1321" y="16325"/>
                  </a:cubicBezTo>
                  <a:cubicBezTo>
                    <a:pt x="1105" y="16002"/>
                    <a:pt x="1052" y="15625"/>
                    <a:pt x="1347" y="15221"/>
                  </a:cubicBezTo>
                  <a:cubicBezTo>
                    <a:pt x="2882" y="13149"/>
                    <a:pt x="5007" y="11560"/>
                    <a:pt x="5627" y="8976"/>
                  </a:cubicBezTo>
                  <a:cubicBezTo>
                    <a:pt x="5761" y="8735"/>
                    <a:pt x="5922" y="8492"/>
                    <a:pt x="6084" y="8251"/>
                  </a:cubicBezTo>
                  <a:cubicBezTo>
                    <a:pt x="6973" y="7120"/>
                    <a:pt x="8344" y="6205"/>
                    <a:pt x="9287" y="5154"/>
                  </a:cubicBezTo>
                  <a:cubicBezTo>
                    <a:pt x="9610" y="4752"/>
                    <a:pt x="9905" y="4106"/>
                    <a:pt x="9475" y="3675"/>
                  </a:cubicBezTo>
                  <a:cubicBezTo>
                    <a:pt x="8211" y="2329"/>
                    <a:pt x="5976" y="1979"/>
                    <a:pt x="5196" y="69"/>
                  </a:cubicBezTo>
                  <a:cubicBezTo>
                    <a:pt x="5176" y="16"/>
                    <a:pt x="5078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 rot="-7620359" flipH="1">
              <a:off x="7303606" y="-955070"/>
              <a:ext cx="1863442" cy="9056202"/>
            </a:xfrm>
            <a:custGeom>
              <a:avLst/>
              <a:gdLst/>
              <a:ahLst/>
              <a:cxnLst/>
              <a:rect l="l" t="t" r="r" b="b"/>
              <a:pathLst>
                <a:path w="9985" h="48525" extrusionOk="0">
                  <a:moveTo>
                    <a:pt x="4932" y="0"/>
                  </a:moveTo>
                  <a:cubicBezTo>
                    <a:pt x="4722" y="0"/>
                    <a:pt x="4494" y="22"/>
                    <a:pt x="4494" y="52"/>
                  </a:cubicBezTo>
                  <a:cubicBezTo>
                    <a:pt x="4145" y="2420"/>
                    <a:pt x="7024" y="2743"/>
                    <a:pt x="8506" y="3953"/>
                  </a:cubicBezTo>
                  <a:cubicBezTo>
                    <a:pt x="9044" y="4438"/>
                    <a:pt x="8721" y="5165"/>
                    <a:pt x="8290" y="5596"/>
                  </a:cubicBezTo>
                  <a:cubicBezTo>
                    <a:pt x="7321" y="6619"/>
                    <a:pt x="6055" y="7534"/>
                    <a:pt x="5222" y="8690"/>
                  </a:cubicBezTo>
                  <a:cubicBezTo>
                    <a:pt x="5007" y="8987"/>
                    <a:pt x="4845" y="9282"/>
                    <a:pt x="4684" y="9605"/>
                  </a:cubicBezTo>
                  <a:cubicBezTo>
                    <a:pt x="4117" y="11866"/>
                    <a:pt x="2369" y="13481"/>
                    <a:pt x="888" y="15204"/>
                  </a:cubicBezTo>
                  <a:cubicBezTo>
                    <a:pt x="672" y="15501"/>
                    <a:pt x="377" y="15878"/>
                    <a:pt x="270" y="16254"/>
                  </a:cubicBezTo>
                  <a:cubicBezTo>
                    <a:pt x="162" y="16631"/>
                    <a:pt x="188" y="17008"/>
                    <a:pt x="619" y="17303"/>
                  </a:cubicBezTo>
                  <a:cubicBezTo>
                    <a:pt x="1318" y="17734"/>
                    <a:pt x="2126" y="17869"/>
                    <a:pt x="2961" y="17977"/>
                  </a:cubicBezTo>
                  <a:cubicBezTo>
                    <a:pt x="3427" y="18049"/>
                    <a:pt x="3900" y="18061"/>
                    <a:pt x="4370" y="18061"/>
                  </a:cubicBezTo>
                  <a:cubicBezTo>
                    <a:pt x="4620" y="18061"/>
                    <a:pt x="4870" y="18057"/>
                    <a:pt x="5118" y="18057"/>
                  </a:cubicBezTo>
                  <a:cubicBezTo>
                    <a:pt x="6150" y="18057"/>
                    <a:pt x="7139" y="18119"/>
                    <a:pt x="7967" y="18756"/>
                  </a:cubicBezTo>
                  <a:cubicBezTo>
                    <a:pt x="8236" y="18946"/>
                    <a:pt x="8101" y="19348"/>
                    <a:pt x="7967" y="19618"/>
                  </a:cubicBezTo>
                  <a:cubicBezTo>
                    <a:pt x="7483" y="20640"/>
                    <a:pt x="6863" y="21609"/>
                    <a:pt x="6245" y="22578"/>
                  </a:cubicBezTo>
                  <a:lnTo>
                    <a:pt x="5679" y="23547"/>
                  </a:lnTo>
                  <a:cubicBezTo>
                    <a:pt x="4522" y="25754"/>
                    <a:pt x="2987" y="27720"/>
                    <a:pt x="1426" y="29712"/>
                  </a:cubicBezTo>
                  <a:cubicBezTo>
                    <a:pt x="1185" y="29981"/>
                    <a:pt x="969" y="30250"/>
                    <a:pt x="754" y="30545"/>
                  </a:cubicBezTo>
                  <a:cubicBezTo>
                    <a:pt x="593" y="30842"/>
                    <a:pt x="270" y="31137"/>
                    <a:pt x="403" y="31406"/>
                  </a:cubicBezTo>
                  <a:cubicBezTo>
                    <a:pt x="1123" y="32493"/>
                    <a:pt x="2316" y="32603"/>
                    <a:pt x="3567" y="32603"/>
                  </a:cubicBezTo>
                  <a:cubicBezTo>
                    <a:pt x="3884" y="32603"/>
                    <a:pt x="4205" y="32596"/>
                    <a:pt x="4523" y="32596"/>
                  </a:cubicBezTo>
                  <a:cubicBezTo>
                    <a:pt x="5063" y="32596"/>
                    <a:pt x="5594" y="32616"/>
                    <a:pt x="6083" y="32726"/>
                  </a:cubicBezTo>
                  <a:cubicBezTo>
                    <a:pt x="6945" y="32967"/>
                    <a:pt x="8613" y="33157"/>
                    <a:pt x="8290" y="34044"/>
                  </a:cubicBezTo>
                  <a:cubicBezTo>
                    <a:pt x="7778" y="35282"/>
                    <a:pt x="6783" y="36305"/>
                    <a:pt x="5922" y="37381"/>
                  </a:cubicBezTo>
                  <a:cubicBezTo>
                    <a:pt x="5706" y="37651"/>
                    <a:pt x="5491" y="37948"/>
                    <a:pt x="5302" y="38217"/>
                  </a:cubicBezTo>
                  <a:cubicBezTo>
                    <a:pt x="3956" y="40127"/>
                    <a:pt x="2556" y="41957"/>
                    <a:pt x="995" y="43679"/>
                  </a:cubicBezTo>
                  <a:cubicBezTo>
                    <a:pt x="593" y="44164"/>
                    <a:pt x="1" y="44784"/>
                    <a:pt x="349" y="45402"/>
                  </a:cubicBezTo>
                  <a:cubicBezTo>
                    <a:pt x="1318" y="46909"/>
                    <a:pt x="3741" y="46722"/>
                    <a:pt x="4279" y="48524"/>
                  </a:cubicBezTo>
                  <a:lnTo>
                    <a:pt x="5384" y="48498"/>
                  </a:lnTo>
                  <a:cubicBezTo>
                    <a:pt x="5061" y="46532"/>
                    <a:pt x="2772" y="46399"/>
                    <a:pt x="1480" y="45322"/>
                  </a:cubicBezTo>
                  <a:cubicBezTo>
                    <a:pt x="1157" y="45053"/>
                    <a:pt x="1185" y="44569"/>
                    <a:pt x="1426" y="44246"/>
                  </a:cubicBezTo>
                  <a:cubicBezTo>
                    <a:pt x="3015" y="42011"/>
                    <a:pt x="4845" y="40155"/>
                    <a:pt x="6245" y="37840"/>
                  </a:cubicBezTo>
                  <a:cubicBezTo>
                    <a:pt x="6432" y="37571"/>
                    <a:pt x="6622" y="37274"/>
                    <a:pt x="6863" y="37005"/>
                  </a:cubicBezTo>
                  <a:cubicBezTo>
                    <a:pt x="7724" y="35902"/>
                    <a:pt x="8801" y="34905"/>
                    <a:pt x="9528" y="33749"/>
                  </a:cubicBezTo>
                  <a:cubicBezTo>
                    <a:pt x="7967" y="31514"/>
                    <a:pt x="4630" y="32537"/>
                    <a:pt x="2208" y="31865"/>
                  </a:cubicBezTo>
                  <a:cubicBezTo>
                    <a:pt x="1615" y="31675"/>
                    <a:pt x="1292" y="31137"/>
                    <a:pt x="1534" y="30599"/>
                  </a:cubicBezTo>
                  <a:cubicBezTo>
                    <a:pt x="1615" y="30384"/>
                    <a:pt x="1723" y="30168"/>
                    <a:pt x="1885" y="30007"/>
                  </a:cubicBezTo>
                  <a:cubicBezTo>
                    <a:pt x="3471" y="28151"/>
                    <a:pt x="4925" y="26185"/>
                    <a:pt x="6083" y="24032"/>
                  </a:cubicBezTo>
                  <a:cubicBezTo>
                    <a:pt x="6245" y="23683"/>
                    <a:pt x="6406" y="23386"/>
                    <a:pt x="6594" y="23063"/>
                  </a:cubicBezTo>
                  <a:cubicBezTo>
                    <a:pt x="7293" y="21825"/>
                    <a:pt x="8208" y="20668"/>
                    <a:pt x="8990" y="19430"/>
                  </a:cubicBezTo>
                  <a:cubicBezTo>
                    <a:pt x="9231" y="18972"/>
                    <a:pt x="9393" y="18354"/>
                    <a:pt x="8962" y="18110"/>
                  </a:cubicBezTo>
                  <a:cubicBezTo>
                    <a:pt x="6891" y="17141"/>
                    <a:pt x="4494" y="18003"/>
                    <a:pt x="2341" y="17195"/>
                  </a:cubicBezTo>
                  <a:cubicBezTo>
                    <a:pt x="2018" y="17088"/>
                    <a:pt x="1749" y="16954"/>
                    <a:pt x="1508" y="16765"/>
                  </a:cubicBezTo>
                  <a:cubicBezTo>
                    <a:pt x="1185" y="16470"/>
                    <a:pt x="1264" y="15985"/>
                    <a:pt x="1426" y="15608"/>
                  </a:cubicBezTo>
                  <a:cubicBezTo>
                    <a:pt x="2692" y="13535"/>
                    <a:pt x="4953" y="12217"/>
                    <a:pt x="5517" y="9767"/>
                  </a:cubicBezTo>
                  <a:cubicBezTo>
                    <a:pt x="5625" y="9498"/>
                    <a:pt x="5732" y="9228"/>
                    <a:pt x="5868" y="8987"/>
                  </a:cubicBezTo>
                  <a:cubicBezTo>
                    <a:pt x="6701" y="7506"/>
                    <a:pt x="8452" y="6511"/>
                    <a:pt x="9528" y="5165"/>
                  </a:cubicBezTo>
                  <a:cubicBezTo>
                    <a:pt x="9823" y="4789"/>
                    <a:pt x="9985" y="4304"/>
                    <a:pt x="9662" y="3899"/>
                  </a:cubicBezTo>
                  <a:cubicBezTo>
                    <a:pt x="8344" y="2500"/>
                    <a:pt x="5868" y="2231"/>
                    <a:pt x="5276" y="52"/>
                  </a:cubicBezTo>
                  <a:cubicBezTo>
                    <a:pt x="5263" y="15"/>
                    <a:pt x="5104" y="0"/>
                    <a:pt x="4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 rot="-7620359" flipH="1">
              <a:off x="7180331" y="-1126524"/>
              <a:ext cx="1873519" cy="9061801"/>
            </a:xfrm>
            <a:custGeom>
              <a:avLst/>
              <a:gdLst/>
              <a:ahLst/>
              <a:cxnLst/>
              <a:rect l="l" t="t" r="r" b="b"/>
              <a:pathLst>
                <a:path w="10039" h="48555" extrusionOk="0">
                  <a:moveTo>
                    <a:pt x="4440" y="1"/>
                  </a:moveTo>
                  <a:cubicBezTo>
                    <a:pt x="4440" y="1"/>
                    <a:pt x="4440" y="136"/>
                    <a:pt x="4468" y="377"/>
                  </a:cubicBezTo>
                  <a:cubicBezTo>
                    <a:pt x="4494" y="1213"/>
                    <a:pt x="4899" y="1939"/>
                    <a:pt x="5624" y="2451"/>
                  </a:cubicBezTo>
                  <a:cubicBezTo>
                    <a:pt x="6621" y="3258"/>
                    <a:pt x="8208" y="3366"/>
                    <a:pt x="8774" y="4604"/>
                  </a:cubicBezTo>
                  <a:cubicBezTo>
                    <a:pt x="9016" y="5168"/>
                    <a:pt x="8398" y="5707"/>
                    <a:pt x="7993" y="6111"/>
                  </a:cubicBezTo>
                  <a:cubicBezTo>
                    <a:pt x="7024" y="7134"/>
                    <a:pt x="5786" y="8157"/>
                    <a:pt x="5060" y="9395"/>
                  </a:cubicBezTo>
                  <a:cubicBezTo>
                    <a:pt x="4871" y="9718"/>
                    <a:pt x="4737" y="10041"/>
                    <a:pt x="4601" y="10390"/>
                  </a:cubicBezTo>
                  <a:cubicBezTo>
                    <a:pt x="3902" y="12517"/>
                    <a:pt x="2207" y="13996"/>
                    <a:pt x="833" y="15773"/>
                  </a:cubicBezTo>
                  <a:cubicBezTo>
                    <a:pt x="646" y="16042"/>
                    <a:pt x="431" y="16393"/>
                    <a:pt x="377" y="16742"/>
                  </a:cubicBezTo>
                  <a:cubicBezTo>
                    <a:pt x="323" y="17065"/>
                    <a:pt x="403" y="17416"/>
                    <a:pt x="780" y="17657"/>
                  </a:cubicBezTo>
                  <a:cubicBezTo>
                    <a:pt x="2799" y="18869"/>
                    <a:pt x="5168" y="18141"/>
                    <a:pt x="7401" y="18815"/>
                  </a:cubicBezTo>
                  <a:cubicBezTo>
                    <a:pt x="8075" y="19030"/>
                    <a:pt x="8290" y="19730"/>
                    <a:pt x="8021" y="20348"/>
                  </a:cubicBezTo>
                  <a:cubicBezTo>
                    <a:pt x="7508" y="21345"/>
                    <a:pt x="6862" y="22314"/>
                    <a:pt x="6270" y="23309"/>
                  </a:cubicBezTo>
                  <a:cubicBezTo>
                    <a:pt x="6083" y="23632"/>
                    <a:pt x="5893" y="23983"/>
                    <a:pt x="5678" y="24306"/>
                  </a:cubicBezTo>
                  <a:cubicBezTo>
                    <a:pt x="4576" y="26485"/>
                    <a:pt x="3015" y="28315"/>
                    <a:pt x="1454" y="30173"/>
                  </a:cubicBezTo>
                  <a:cubicBezTo>
                    <a:pt x="1210" y="30442"/>
                    <a:pt x="995" y="30684"/>
                    <a:pt x="780" y="30953"/>
                  </a:cubicBezTo>
                  <a:cubicBezTo>
                    <a:pt x="187" y="31465"/>
                    <a:pt x="564" y="32298"/>
                    <a:pt x="1210" y="32542"/>
                  </a:cubicBezTo>
                  <a:cubicBezTo>
                    <a:pt x="3122" y="33188"/>
                    <a:pt x="5032" y="32811"/>
                    <a:pt x="7024" y="33241"/>
                  </a:cubicBezTo>
                  <a:cubicBezTo>
                    <a:pt x="7590" y="33403"/>
                    <a:pt x="8290" y="33511"/>
                    <a:pt x="8477" y="34157"/>
                  </a:cubicBezTo>
                  <a:cubicBezTo>
                    <a:pt x="8531" y="34480"/>
                    <a:pt x="8290" y="34775"/>
                    <a:pt x="8100" y="35044"/>
                  </a:cubicBezTo>
                  <a:cubicBezTo>
                    <a:pt x="7508" y="35797"/>
                    <a:pt x="6862" y="36497"/>
                    <a:pt x="6270" y="37251"/>
                  </a:cubicBezTo>
                  <a:cubicBezTo>
                    <a:pt x="6083" y="37494"/>
                    <a:pt x="5893" y="37763"/>
                    <a:pt x="5706" y="38004"/>
                  </a:cubicBezTo>
                  <a:cubicBezTo>
                    <a:pt x="4225" y="40211"/>
                    <a:pt x="2664" y="42311"/>
                    <a:pt x="833" y="44277"/>
                  </a:cubicBezTo>
                  <a:cubicBezTo>
                    <a:pt x="431" y="44733"/>
                    <a:pt x="0" y="45433"/>
                    <a:pt x="564" y="45945"/>
                  </a:cubicBezTo>
                  <a:cubicBezTo>
                    <a:pt x="1669" y="46994"/>
                    <a:pt x="3417" y="47130"/>
                    <a:pt x="4253" y="48555"/>
                  </a:cubicBezTo>
                  <a:lnTo>
                    <a:pt x="5409" y="48501"/>
                  </a:lnTo>
                  <a:cubicBezTo>
                    <a:pt x="4899" y="46914"/>
                    <a:pt x="3015" y="46725"/>
                    <a:pt x="1777" y="45810"/>
                  </a:cubicBezTo>
                  <a:cubicBezTo>
                    <a:pt x="1264" y="45433"/>
                    <a:pt x="1238" y="44733"/>
                    <a:pt x="1641" y="44277"/>
                  </a:cubicBezTo>
                  <a:cubicBezTo>
                    <a:pt x="3363" y="42285"/>
                    <a:pt x="4899" y="40265"/>
                    <a:pt x="6432" y="38166"/>
                  </a:cubicBezTo>
                  <a:cubicBezTo>
                    <a:pt x="6647" y="37871"/>
                    <a:pt x="6862" y="37602"/>
                    <a:pt x="7078" y="37333"/>
                  </a:cubicBezTo>
                  <a:cubicBezTo>
                    <a:pt x="7967" y="36228"/>
                    <a:pt x="8962" y="35179"/>
                    <a:pt x="9446" y="33913"/>
                  </a:cubicBezTo>
                  <a:cubicBezTo>
                    <a:pt x="9715" y="33241"/>
                    <a:pt x="8398" y="32998"/>
                    <a:pt x="7698" y="32837"/>
                  </a:cubicBezTo>
                  <a:cubicBezTo>
                    <a:pt x="5760" y="32434"/>
                    <a:pt x="3822" y="32729"/>
                    <a:pt x="2018" y="32057"/>
                  </a:cubicBezTo>
                  <a:cubicBezTo>
                    <a:pt x="1400" y="31868"/>
                    <a:pt x="1400" y="31114"/>
                    <a:pt x="1802" y="30712"/>
                  </a:cubicBezTo>
                  <a:cubicBezTo>
                    <a:pt x="2046" y="30414"/>
                    <a:pt x="2261" y="30119"/>
                    <a:pt x="2476" y="29822"/>
                  </a:cubicBezTo>
                  <a:cubicBezTo>
                    <a:pt x="4037" y="27751"/>
                    <a:pt x="5624" y="25813"/>
                    <a:pt x="6783" y="23524"/>
                  </a:cubicBezTo>
                  <a:cubicBezTo>
                    <a:pt x="6970" y="23201"/>
                    <a:pt x="7185" y="22878"/>
                    <a:pt x="7375" y="22555"/>
                  </a:cubicBezTo>
                  <a:cubicBezTo>
                    <a:pt x="7967" y="21586"/>
                    <a:pt x="8613" y="20617"/>
                    <a:pt x="9151" y="19623"/>
                  </a:cubicBezTo>
                  <a:cubicBezTo>
                    <a:pt x="9500" y="18923"/>
                    <a:pt x="8962" y="18385"/>
                    <a:pt x="8236" y="18249"/>
                  </a:cubicBezTo>
                  <a:cubicBezTo>
                    <a:pt x="5947" y="17711"/>
                    <a:pt x="3363" y="18626"/>
                    <a:pt x="1533" y="17011"/>
                  </a:cubicBezTo>
                  <a:cubicBezTo>
                    <a:pt x="1292" y="16716"/>
                    <a:pt x="1318" y="16393"/>
                    <a:pt x="1454" y="16070"/>
                  </a:cubicBezTo>
                  <a:cubicBezTo>
                    <a:pt x="1587" y="15773"/>
                    <a:pt x="1856" y="15450"/>
                    <a:pt x="2046" y="15234"/>
                  </a:cubicBezTo>
                  <a:cubicBezTo>
                    <a:pt x="3471" y="13486"/>
                    <a:pt x="5114" y="11979"/>
                    <a:pt x="5732" y="9772"/>
                  </a:cubicBezTo>
                  <a:cubicBezTo>
                    <a:pt x="5840" y="9475"/>
                    <a:pt x="5975" y="9233"/>
                    <a:pt x="6137" y="8990"/>
                  </a:cubicBezTo>
                  <a:cubicBezTo>
                    <a:pt x="7052" y="7537"/>
                    <a:pt x="8693" y="6542"/>
                    <a:pt x="9743" y="5168"/>
                  </a:cubicBezTo>
                  <a:cubicBezTo>
                    <a:pt x="10038" y="4819"/>
                    <a:pt x="9984" y="4281"/>
                    <a:pt x="9636" y="3930"/>
                  </a:cubicBezTo>
                  <a:cubicBezTo>
                    <a:pt x="8154" y="2720"/>
                    <a:pt x="5517" y="2289"/>
                    <a:pt x="5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 rot="-7620359" flipH="1">
              <a:off x="7057186" y="-1293170"/>
              <a:ext cx="1888823" cy="9071879"/>
            </a:xfrm>
            <a:custGeom>
              <a:avLst/>
              <a:gdLst/>
              <a:ahLst/>
              <a:cxnLst/>
              <a:rect l="l" t="t" r="r" b="b"/>
              <a:pathLst>
                <a:path w="10121" h="48609" extrusionOk="0">
                  <a:moveTo>
                    <a:pt x="4522" y="1"/>
                  </a:moveTo>
                  <a:lnTo>
                    <a:pt x="4522" y="405"/>
                  </a:lnTo>
                  <a:cubicBezTo>
                    <a:pt x="4335" y="2882"/>
                    <a:pt x="7214" y="3230"/>
                    <a:pt x="8641" y="4576"/>
                  </a:cubicBezTo>
                  <a:cubicBezTo>
                    <a:pt x="9072" y="4953"/>
                    <a:pt x="8721" y="5627"/>
                    <a:pt x="8398" y="5950"/>
                  </a:cubicBezTo>
                  <a:cubicBezTo>
                    <a:pt x="7483" y="6998"/>
                    <a:pt x="6327" y="7967"/>
                    <a:pt x="5519" y="9126"/>
                  </a:cubicBezTo>
                  <a:cubicBezTo>
                    <a:pt x="5358" y="9341"/>
                    <a:pt x="5222" y="9582"/>
                    <a:pt x="5089" y="9826"/>
                  </a:cubicBezTo>
                  <a:cubicBezTo>
                    <a:pt x="4173" y="12328"/>
                    <a:pt x="2451" y="14319"/>
                    <a:pt x="728" y="16365"/>
                  </a:cubicBezTo>
                  <a:cubicBezTo>
                    <a:pt x="352" y="16877"/>
                    <a:pt x="270" y="17657"/>
                    <a:pt x="890" y="18008"/>
                  </a:cubicBezTo>
                  <a:cubicBezTo>
                    <a:pt x="1159" y="18169"/>
                    <a:pt x="1428" y="18277"/>
                    <a:pt x="1723" y="18410"/>
                  </a:cubicBezTo>
                  <a:cubicBezTo>
                    <a:pt x="3499" y="19192"/>
                    <a:pt x="5412" y="18815"/>
                    <a:pt x="7296" y="19353"/>
                  </a:cubicBezTo>
                  <a:cubicBezTo>
                    <a:pt x="7995" y="19541"/>
                    <a:pt x="8398" y="20269"/>
                    <a:pt x="8049" y="20940"/>
                  </a:cubicBezTo>
                  <a:cubicBezTo>
                    <a:pt x="7726" y="21640"/>
                    <a:pt x="7349" y="22286"/>
                    <a:pt x="6945" y="22960"/>
                  </a:cubicBezTo>
                  <a:cubicBezTo>
                    <a:pt x="6757" y="23283"/>
                    <a:pt x="6542" y="23632"/>
                    <a:pt x="6352" y="23955"/>
                  </a:cubicBezTo>
                  <a:cubicBezTo>
                    <a:pt x="4927" y="26567"/>
                    <a:pt x="3043" y="28827"/>
                    <a:pt x="997" y="31034"/>
                  </a:cubicBezTo>
                  <a:cubicBezTo>
                    <a:pt x="782" y="31276"/>
                    <a:pt x="567" y="31627"/>
                    <a:pt x="485" y="31975"/>
                  </a:cubicBezTo>
                  <a:cubicBezTo>
                    <a:pt x="1885" y="34264"/>
                    <a:pt x="5465" y="32944"/>
                    <a:pt x="7752" y="33806"/>
                  </a:cubicBezTo>
                  <a:cubicBezTo>
                    <a:pt x="8183" y="33995"/>
                    <a:pt x="8695" y="34344"/>
                    <a:pt x="8426" y="34882"/>
                  </a:cubicBezTo>
                  <a:cubicBezTo>
                    <a:pt x="7967" y="35771"/>
                    <a:pt x="7296" y="36525"/>
                    <a:pt x="6650" y="37305"/>
                  </a:cubicBezTo>
                  <a:cubicBezTo>
                    <a:pt x="6434" y="37574"/>
                    <a:pt x="6219" y="37843"/>
                    <a:pt x="6004" y="38086"/>
                  </a:cubicBezTo>
                  <a:cubicBezTo>
                    <a:pt x="4389" y="40347"/>
                    <a:pt x="2854" y="42608"/>
                    <a:pt x="890" y="44572"/>
                  </a:cubicBezTo>
                  <a:cubicBezTo>
                    <a:pt x="459" y="45002"/>
                    <a:pt x="1" y="45891"/>
                    <a:pt x="700" y="46376"/>
                  </a:cubicBezTo>
                  <a:cubicBezTo>
                    <a:pt x="1885" y="47155"/>
                    <a:pt x="3258" y="47532"/>
                    <a:pt x="4120" y="48609"/>
                  </a:cubicBezTo>
                  <a:lnTo>
                    <a:pt x="5358" y="48555"/>
                  </a:lnTo>
                  <a:cubicBezTo>
                    <a:pt x="4522" y="47130"/>
                    <a:pt x="2774" y="46994"/>
                    <a:pt x="1643" y="45971"/>
                  </a:cubicBezTo>
                  <a:cubicBezTo>
                    <a:pt x="1374" y="45702"/>
                    <a:pt x="1292" y="45299"/>
                    <a:pt x="1508" y="45030"/>
                  </a:cubicBezTo>
                  <a:cubicBezTo>
                    <a:pt x="3258" y="42554"/>
                    <a:pt x="5304" y="40508"/>
                    <a:pt x="6811" y="37978"/>
                  </a:cubicBezTo>
                  <a:cubicBezTo>
                    <a:pt x="6998" y="37735"/>
                    <a:pt x="7188" y="37466"/>
                    <a:pt x="7375" y="37225"/>
                  </a:cubicBezTo>
                  <a:cubicBezTo>
                    <a:pt x="7967" y="36471"/>
                    <a:pt x="8613" y="35771"/>
                    <a:pt x="9205" y="35044"/>
                  </a:cubicBezTo>
                  <a:cubicBezTo>
                    <a:pt x="9636" y="34559"/>
                    <a:pt x="9718" y="33752"/>
                    <a:pt x="8936" y="33511"/>
                  </a:cubicBezTo>
                  <a:cubicBezTo>
                    <a:pt x="7296" y="32944"/>
                    <a:pt x="5653" y="33106"/>
                    <a:pt x="3930" y="32865"/>
                  </a:cubicBezTo>
                  <a:cubicBezTo>
                    <a:pt x="3043" y="32729"/>
                    <a:pt x="1938" y="32783"/>
                    <a:pt x="1536" y="31842"/>
                  </a:cubicBezTo>
                  <a:cubicBezTo>
                    <a:pt x="1482" y="31627"/>
                    <a:pt x="1562" y="31465"/>
                    <a:pt x="1669" y="31304"/>
                  </a:cubicBezTo>
                  <a:cubicBezTo>
                    <a:pt x="1885" y="30981"/>
                    <a:pt x="2128" y="30684"/>
                    <a:pt x="2343" y="30414"/>
                  </a:cubicBezTo>
                  <a:cubicBezTo>
                    <a:pt x="3930" y="28369"/>
                    <a:pt x="5681" y="26592"/>
                    <a:pt x="6891" y="24360"/>
                  </a:cubicBezTo>
                  <a:cubicBezTo>
                    <a:pt x="7106" y="24009"/>
                    <a:pt x="7296" y="23686"/>
                    <a:pt x="7483" y="23363"/>
                  </a:cubicBezTo>
                  <a:cubicBezTo>
                    <a:pt x="8049" y="22368"/>
                    <a:pt x="8613" y="21345"/>
                    <a:pt x="8936" y="20269"/>
                  </a:cubicBezTo>
                  <a:cubicBezTo>
                    <a:pt x="9408" y="18660"/>
                    <a:pt x="7948" y="18512"/>
                    <a:pt x="6325" y="18512"/>
                  </a:cubicBezTo>
                  <a:cubicBezTo>
                    <a:pt x="5961" y="18512"/>
                    <a:pt x="5588" y="18519"/>
                    <a:pt x="5228" y="18519"/>
                  </a:cubicBezTo>
                  <a:cubicBezTo>
                    <a:pt x="4534" y="18519"/>
                    <a:pt x="3883" y="18492"/>
                    <a:pt x="3420" y="18331"/>
                  </a:cubicBezTo>
                  <a:cubicBezTo>
                    <a:pt x="2882" y="18115"/>
                    <a:pt x="2343" y="17980"/>
                    <a:pt x="1938" y="17577"/>
                  </a:cubicBezTo>
                  <a:cubicBezTo>
                    <a:pt x="1697" y="17334"/>
                    <a:pt x="1590" y="17093"/>
                    <a:pt x="1536" y="16849"/>
                  </a:cubicBezTo>
                  <a:cubicBezTo>
                    <a:pt x="1374" y="15585"/>
                    <a:pt x="3420" y="14240"/>
                    <a:pt x="4173" y="13217"/>
                  </a:cubicBezTo>
                  <a:cubicBezTo>
                    <a:pt x="5007" y="12112"/>
                    <a:pt x="5437" y="10928"/>
                    <a:pt x="5976" y="9718"/>
                  </a:cubicBezTo>
                  <a:cubicBezTo>
                    <a:pt x="6083" y="9449"/>
                    <a:pt x="6245" y="9205"/>
                    <a:pt x="6406" y="8964"/>
                  </a:cubicBezTo>
                  <a:cubicBezTo>
                    <a:pt x="7242" y="7752"/>
                    <a:pt x="8559" y="6757"/>
                    <a:pt x="9528" y="5681"/>
                  </a:cubicBezTo>
                  <a:cubicBezTo>
                    <a:pt x="10121" y="5035"/>
                    <a:pt x="9933" y="4199"/>
                    <a:pt x="9205" y="3797"/>
                  </a:cubicBezTo>
                  <a:cubicBezTo>
                    <a:pt x="7698" y="3015"/>
                    <a:pt x="5599" y="2343"/>
                    <a:pt x="5573" y="377"/>
                  </a:cubicBezTo>
                  <a:cubicBezTo>
                    <a:pt x="5545" y="136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 rot="-7620359" flipH="1">
              <a:off x="6964446" y="-1449680"/>
              <a:ext cx="1858590" cy="9081957"/>
            </a:xfrm>
            <a:custGeom>
              <a:avLst/>
              <a:gdLst/>
              <a:ahLst/>
              <a:cxnLst/>
              <a:rect l="l" t="t" r="r" b="b"/>
              <a:pathLst>
                <a:path w="9959" h="48663" extrusionOk="0">
                  <a:moveTo>
                    <a:pt x="4389" y="1"/>
                  </a:moveTo>
                  <a:lnTo>
                    <a:pt x="4389" y="405"/>
                  </a:lnTo>
                  <a:cubicBezTo>
                    <a:pt x="4389" y="647"/>
                    <a:pt x="4389" y="1023"/>
                    <a:pt x="4442" y="1482"/>
                  </a:cubicBezTo>
                  <a:cubicBezTo>
                    <a:pt x="4845" y="3420"/>
                    <a:pt x="7188" y="3553"/>
                    <a:pt x="8398" y="4845"/>
                  </a:cubicBezTo>
                  <a:cubicBezTo>
                    <a:pt x="8882" y="5304"/>
                    <a:pt x="8480" y="5976"/>
                    <a:pt x="8103" y="6434"/>
                  </a:cubicBezTo>
                  <a:cubicBezTo>
                    <a:pt x="7106" y="7457"/>
                    <a:pt x="5922" y="8506"/>
                    <a:pt x="5168" y="9772"/>
                  </a:cubicBezTo>
                  <a:cubicBezTo>
                    <a:pt x="5007" y="10041"/>
                    <a:pt x="4873" y="10282"/>
                    <a:pt x="4765" y="10551"/>
                  </a:cubicBezTo>
                  <a:cubicBezTo>
                    <a:pt x="3930" y="12732"/>
                    <a:pt x="2477" y="14509"/>
                    <a:pt x="969" y="16311"/>
                  </a:cubicBezTo>
                  <a:cubicBezTo>
                    <a:pt x="646" y="16716"/>
                    <a:pt x="82" y="17280"/>
                    <a:pt x="405" y="17818"/>
                  </a:cubicBezTo>
                  <a:cubicBezTo>
                    <a:pt x="567" y="18087"/>
                    <a:pt x="782" y="18331"/>
                    <a:pt x="1023" y="18492"/>
                  </a:cubicBezTo>
                  <a:cubicBezTo>
                    <a:pt x="1292" y="18680"/>
                    <a:pt x="1562" y="18815"/>
                    <a:pt x="1831" y="18923"/>
                  </a:cubicBezTo>
                  <a:cubicBezTo>
                    <a:pt x="3553" y="19569"/>
                    <a:pt x="5383" y="19433"/>
                    <a:pt x="7134" y="19971"/>
                  </a:cubicBezTo>
                  <a:cubicBezTo>
                    <a:pt x="7995" y="20241"/>
                    <a:pt x="8264" y="21102"/>
                    <a:pt x="7834" y="21883"/>
                  </a:cubicBezTo>
                  <a:cubicBezTo>
                    <a:pt x="7511" y="22529"/>
                    <a:pt x="7106" y="23175"/>
                    <a:pt x="6729" y="23821"/>
                  </a:cubicBezTo>
                  <a:lnTo>
                    <a:pt x="6165" y="24790"/>
                  </a:lnTo>
                  <a:cubicBezTo>
                    <a:pt x="4927" y="27238"/>
                    <a:pt x="2907" y="28989"/>
                    <a:pt x="1159" y="31114"/>
                  </a:cubicBezTo>
                  <a:cubicBezTo>
                    <a:pt x="916" y="31411"/>
                    <a:pt x="674" y="31706"/>
                    <a:pt x="431" y="32029"/>
                  </a:cubicBezTo>
                  <a:cubicBezTo>
                    <a:pt x="351" y="32191"/>
                    <a:pt x="270" y="32460"/>
                    <a:pt x="405" y="32596"/>
                  </a:cubicBezTo>
                  <a:cubicBezTo>
                    <a:pt x="2261" y="34318"/>
                    <a:pt x="5007" y="33511"/>
                    <a:pt x="7375" y="34129"/>
                  </a:cubicBezTo>
                  <a:cubicBezTo>
                    <a:pt x="7888" y="34264"/>
                    <a:pt x="8559" y="34587"/>
                    <a:pt x="8344" y="35233"/>
                  </a:cubicBezTo>
                  <a:cubicBezTo>
                    <a:pt x="8157" y="35582"/>
                    <a:pt x="7888" y="35933"/>
                    <a:pt x="7672" y="36310"/>
                  </a:cubicBezTo>
                  <a:cubicBezTo>
                    <a:pt x="7349" y="36740"/>
                    <a:pt x="6972" y="37171"/>
                    <a:pt x="6596" y="37602"/>
                  </a:cubicBezTo>
                  <a:cubicBezTo>
                    <a:pt x="6406" y="37843"/>
                    <a:pt x="6219" y="38058"/>
                    <a:pt x="6057" y="38273"/>
                  </a:cubicBezTo>
                  <a:cubicBezTo>
                    <a:pt x="4335" y="40642"/>
                    <a:pt x="2612" y="43010"/>
                    <a:pt x="539" y="45164"/>
                  </a:cubicBezTo>
                  <a:cubicBezTo>
                    <a:pt x="108" y="45622"/>
                    <a:pt x="0" y="46376"/>
                    <a:pt x="646" y="46753"/>
                  </a:cubicBezTo>
                  <a:cubicBezTo>
                    <a:pt x="1723" y="47425"/>
                    <a:pt x="2881" y="47801"/>
                    <a:pt x="3769" y="48663"/>
                  </a:cubicBezTo>
                  <a:lnTo>
                    <a:pt x="5035" y="48609"/>
                  </a:lnTo>
                  <a:cubicBezTo>
                    <a:pt x="4173" y="47532"/>
                    <a:pt x="2800" y="47155"/>
                    <a:pt x="1615" y="46376"/>
                  </a:cubicBezTo>
                  <a:cubicBezTo>
                    <a:pt x="1077" y="45971"/>
                    <a:pt x="1213" y="45299"/>
                    <a:pt x="1590" y="44869"/>
                  </a:cubicBezTo>
                  <a:cubicBezTo>
                    <a:pt x="3553" y="42741"/>
                    <a:pt x="5250" y="40480"/>
                    <a:pt x="6919" y="38086"/>
                  </a:cubicBezTo>
                  <a:cubicBezTo>
                    <a:pt x="7134" y="37843"/>
                    <a:pt x="7349" y="37574"/>
                    <a:pt x="7565" y="37305"/>
                  </a:cubicBezTo>
                  <a:cubicBezTo>
                    <a:pt x="8211" y="36525"/>
                    <a:pt x="8882" y="35771"/>
                    <a:pt x="9341" y="34882"/>
                  </a:cubicBezTo>
                  <a:cubicBezTo>
                    <a:pt x="9690" y="34210"/>
                    <a:pt x="8910" y="33859"/>
                    <a:pt x="8372" y="33726"/>
                  </a:cubicBezTo>
                  <a:cubicBezTo>
                    <a:pt x="6380" y="33267"/>
                    <a:pt x="4496" y="33536"/>
                    <a:pt x="2558" y="32998"/>
                  </a:cubicBezTo>
                  <a:cubicBezTo>
                    <a:pt x="1938" y="32865"/>
                    <a:pt x="1320" y="32380"/>
                    <a:pt x="1508" y="31680"/>
                  </a:cubicBezTo>
                  <a:cubicBezTo>
                    <a:pt x="1562" y="31465"/>
                    <a:pt x="1697" y="31222"/>
                    <a:pt x="1912" y="31034"/>
                  </a:cubicBezTo>
                  <a:cubicBezTo>
                    <a:pt x="3904" y="28961"/>
                    <a:pt x="5814" y="26782"/>
                    <a:pt x="7106" y="24170"/>
                  </a:cubicBezTo>
                  <a:cubicBezTo>
                    <a:pt x="7295" y="23875"/>
                    <a:pt x="7511" y="23578"/>
                    <a:pt x="7726" y="23283"/>
                  </a:cubicBezTo>
                  <a:cubicBezTo>
                    <a:pt x="8613" y="22071"/>
                    <a:pt x="9474" y="20861"/>
                    <a:pt x="8667" y="19838"/>
                  </a:cubicBezTo>
                  <a:cubicBezTo>
                    <a:pt x="7511" y="18464"/>
                    <a:pt x="5222" y="19272"/>
                    <a:pt x="3420" y="18680"/>
                  </a:cubicBezTo>
                  <a:cubicBezTo>
                    <a:pt x="3151" y="18626"/>
                    <a:pt x="2881" y="18492"/>
                    <a:pt x="2638" y="18410"/>
                  </a:cubicBezTo>
                  <a:cubicBezTo>
                    <a:pt x="2343" y="18277"/>
                    <a:pt x="2074" y="18169"/>
                    <a:pt x="1805" y="18008"/>
                  </a:cubicBezTo>
                  <a:cubicBezTo>
                    <a:pt x="1185" y="17657"/>
                    <a:pt x="1239" y="16903"/>
                    <a:pt x="1643" y="16365"/>
                  </a:cubicBezTo>
                  <a:cubicBezTo>
                    <a:pt x="3097" y="14455"/>
                    <a:pt x="4873" y="12866"/>
                    <a:pt x="5627" y="10579"/>
                  </a:cubicBezTo>
                  <a:cubicBezTo>
                    <a:pt x="5760" y="10310"/>
                    <a:pt x="5868" y="10041"/>
                    <a:pt x="6004" y="9798"/>
                  </a:cubicBezTo>
                  <a:cubicBezTo>
                    <a:pt x="6837" y="8290"/>
                    <a:pt x="8372" y="7160"/>
                    <a:pt x="9449" y="5814"/>
                  </a:cubicBezTo>
                  <a:cubicBezTo>
                    <a:pt x="9718" y="5491"/>
                    <a:pt x="9959" y="4899"/>
                    <a:pt x="9556" y="4576"/>
                  </a:cubicBezTo>
                  <a:cubicBezTo>
                    <a:pt x="8129" y="3230"/>
                    <a:pt x="5250" y="2882"/>
                    <a:pt x="5437" y="40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 rot="-7620359" flipH="1">
              <a:off x="6807245" y="-1638234"/>
              <a:ext cx="1908978" cy="9092035"/>
            </a:xfrm>
            <a:custGeom>
              <a:avLst/>
              <a:gdLst/>
              <a:ahLst/>
              <a:cxnLst/>
              <a:rect l="l" t="t" r="r" b="b"/>
              <a:pathLst>
                <a:path w="10229" h="48717" extrusionOk="0">
                  <a:moveTo>
                    <a:pt x="4712" y="1"/>
                  </a:moveTo>
                  <a:lnTo>
                    <a:pt x="4712" y="405"/>
                  </a:lnTo>
                  <a:lnTo>
                    <a:pt x="4712" y="1508"/>
                  </a:lnTo>
                  <a:cubicBezTo>
                    <a:pt x="4820" y="3474"/>
                    <a:pt x="6973" y="3876"/>
                    <a:pt x="8372" y="4819"/>
                  </a:cubicBezTo>
                  <a:cubicBezTo>
                    <a:pt x="8721" y="5089"/>
                    <a:pt x="9072" y="5519"/>
                    <a:pt x="8803" y="5922"/>
                  </a:cubicBezTo>
                  <a:cubicBezTo>
                    <a:pt x="7888" y="7619"/>
                    <a:pt x="6191" y="8829"/>
                    <a:pt x="5304" y="10472"/>
                  </a:cubicBezTo>
                  <a:cubicBezTo>
                    <a:pt x="5143" y="10741"/>
                    <a:pt x="5007" y="11036"/>
                    <a:pt x="4873" y="11359"/>
                  </a:cubicBezTo>
                  <a:cubicBezTo>
                    <a:pt x="4092" y="13781"/>
                    <a:pt x="2100" y="15316"/>
                    <a:pt x="754" y="17549"/>
                  </a:cubicBezTo>
                  <a:cubicBezTo>
                    <a:pt x="485" y="17954"/>
                    <a:pt x="754" y="18410"/>
                    <a:pt x="1159" y="18680"/>
                  </a:cubicBezTo>
                  <a:cubicBezTo>
                    <a:pt x="1400" y="18841"/>
                    <a:pt x="1669" y="18977"/>
                    <a:pt x="1939" y="19110"/>
                  </a:cubicBezTo>
                  <a:cubicBezTo>
                    <a:pt x="2208" y="19246"/>
                    <a:pt x="2505" y="19379"/>
                    <a:pt x="2800" y="19515"/>
                  </a:cubicBezTo>
                  <a:cubicBezTo>
                    <a:pt x="4469" y="20215"/>
                    <a:pt x="6353" y="19946"/>
                    <a:pt x="7942" y="20915"/>
                  </a:cubicBezTo>
                  <a:cubicBezTo>
                    <a:pt x="8749" y="21371"/>
                    <a:pt x="8237" y="22340"/>
                    <a:pt x="7942" y="22986"/>
                  </a:cubicBezTo>
                  <a:cubicBezTo>
                    <a:pt x="7780" y="23309"/>
                    <a:pt x="7591" y="23606"/>
                    <a:pt x="7429" y="23901"/>
                  </a:cubicBezTo>
                  <a:cubicBezTo>
                    <a:pt x="7242" y="24198"/>
                    <a:pt x="7052" y="24521"/>
                    <a:pt x="6891" y="24816"/>
                  </a:cubicBezTo>
                  <a:cubicBezTo>
                    <a:pt x="5627" y="27561"/>
                    <a:pt x="3151" y="29312"/>
                    <a:pt x="1239" y="31627"/>
                  </a:cubicBezTo>
                  <a:cubicBezTo>
                    <a:pt x="1051" y="31896"/>
                    <a:pt x="836" y="32165"/>
                    <a:pt x="647" y="32434"/>
                  </a:cubicBezTo>
                  <a:cubicBezTo>
                    <a:pt x="378" y="32919"/>
                    <a:pt x="836" y="33241"/>
                    <a:pt x="1213" y="33403"/>
                  </a:cubicBezTo>
                  <a:cubicBezTo>
                    <a:pt x="3258" y="34182"/>
                    <a:pt x="5358" y="34129"/>
                    <a:pt x="7565" y="34452"/>
                  </a:cubicBezTo>
                  <a:cubicBezTo>
                    <a:pt x="8211" y="34559"/>
                    <a:pt x="9044" y="34990"/>
                    <a:pt x="8641" y="35718"/>
                  </a:cubicBezTo>
                  <a:cubicBezTo>
                    <a:pt x="8157" y="36551"/>
                    <a:pt x="7511" y="37305"/>
                    <a:pt x="6865" y="38032"/>
                  </a:cubicBezTo>
                  <a:cubicBezTo>
                    <a:pt x="6650" y="38273"/>
                    <a:pt x="6434" y="38543"/>
                    <a:pt x="6245" y="38786"/>
                  </a:cubicBezTo>
                  <a:cubicBezTo>
                    <a:pt x="4604" y="40911"/>
                    <a:pt x="3205" y="43118"/>
                    <a:pt x="1185" y="44948"/>
                  </a:cubicBezTo>
                  <a:cubicBezTo>
                    <a:pt x="647" y="45487"/>
                    <a:pt x="1" y="46376"/>
                    <a:pt x="890" y="46994"/>
                  </a:cubicBezTo>
                  <a:cubicBezTo>
                    <a:pt x="1859" y="47640"/>
                    <a:pt x="2854" y="48045"/>
                    <a:pt x="3797" y="48716"/>
                  </a:cubicBezTo>
                  <a:lnTo>
                    <a:pt x="5115" y="48663"/>
                  </a:lnTo>
                  <a:cubicBezTo>
                    <a:pt x="4227" y="47801"/>
                    <a:pt x="3069" y="47425"/>
                    <a:pt x="1992" y="46753"/>
                  </a:cubicBezTo>
                  <a:cubicBezTo>
                    <a:pt x="1346" y="46376"/>
                    <a:pt x="1454" y="45622"/>
                    <a:pt x="1885" y="45164"/>
                  </a:cubicBezTo>
                  <a:cubicBezTo>
                    <a:pt x="3930" y="43118"/>
                    <a:pt x="5573" y="40750"/>
                    <a:pt x="7296" y="38409"/>
                  </a:cubicBezTo>
                  <a:cubicBezTo>
                    <a:pt x="7483" y="38166"/>
                    <a:pt x="7698" y="37897"/>
                    <a:pt x="7942" y="37656"/>
                  </a:cubicBezTo>
                  <a:cubicBezTo>
                    <a:pt x="8588" y="36874"/>
                    <a:pt x="9234" y="36094"/>
                    <a:pt x="9636" y="35179"/>
                  </a:cubicBezTo>
                  <a:cubicBezTo>
                    <a:pt x="10013" y="34344"/>
                    <a:pt x="8803" y="34075"/>
                    <a:pt x="8103" y="33995"/>
                  </a:cubicBezTo>
                  <a:cubicBezTo>
                    <a:pt x="5976" y="33752"/>
                    <a:pt x="3823" y="33941"/>
                    <a:pt x="1992" y="32919"/>
                  </a:cubicBezTo>
                  <a:cubicBezTo>
                    <a:pt x="1482" y="32675"/>
                    <a:pt x="1644" y="32029"/>
                    <a:pt x="1967" y="31652"/>
                  </a:cubicBezTo>
                  <a:lnTo>
                    <a:pt x="2692" y="30845"/>
                  </a:lnTo>
                  <a:cubicBezTo>
                    <a:pt x="4469" y="28961"/>
                    <a:pt x="6299" y="27105"/>
                    <a:pt x="7511" y="24790"/>
                  </a:cubicBezTo>
                  <a:lnTo>
                    <a:pt x="8075" y="23821"/>
                  </a:lnTo>
                  <a:cubicBezTo>
                    <a:pt x="8452" y="23175"/>
                    <a:pt x="8857" y="22529"/>
                    <a:pt x="9180" y="21883"/>
                  </a:cubicBezTo>
                  <a:cubicBezTo>
                    <a:pt x="9880" y="20645"/>
                    <a:pt x="8721" y="19810"/>
                    <a:pt x="7537" y="19702"/>
                  </a:cubicBezTo>
                  <a:cubicBezTo>
                    <a:pt x="6030" y="19541"/>
                    <a:pt x="4630" y="19433"/>
                    <a:pt x="3258" y="18923"/>
                  </a:cubicBezTo>
                  <a:cubicBezTo>
                    <a:pt x="2989" y="18815"/>
                    <a:pt x="2720" y="18680"/>
                    <a:pt x="2477" y="18518"/>
                  </a:cubicBezTo>
                  <a:cubicBezTo>
                    <a:pt x="2236" y="18357"/>
                    <a:pt x="1992" y="18195"/>
                    <a:pt x="1831" y="17954"/>
                  </a:cubicBezTo>
                  <a:cubicBezTo>
                    <a:pt x="1374" y="17388"/>
                    <a:pt x="1967" y="16742"/>
                    <a:pt x="2315" y="16311"/>
                  </a:cubicBezTo>
                  <a:cubicBezTo>
                    <a:pt x="3823" y="14509"/>
                    <a:pt x="5276" y="12732"/>
                    <a:pt x="6111" y="10551"/>
                  </a:cubicBezTo>
                  <a:cubicBezTo>
                    <a:pt x="6219" y="10282"/>
                    <a:pt x="6353" y="10041"/>
                    <a:pt x="6514" y="9772"/>
                  </a:cubicBezTo>
                  <a:cubicBezTo>
                    <a:pt x="7268" y="8506"/>
                    <a:pt x="8452" y="7457"/>
                    <a:pt x="9449" y="6434"/>
                  </a:cubicBezTo>
                  <a:cubicBezTo>
                    <a:pt x="9826" y="5976"/>
                    <a:pt x="10228" y="5304"/>
                    <a:pt x="9772" y="4819"/>
                  </a:cubicBezTo>
                  <a:cubicBezTo>
                    <a:pt x="8990" y="3930"/>
                    <a:pt x="7726" y="3769"/>
                    <a:pt x="6837" y="3069"/>
                  </a:cubicBezTo>
                  <a:cubicBezTo>
                    <a:pt x="6327" y="2612"/>
                    <a:pt x="5842" y="2154"/>
                    <a:pt x="5788" y="1482"/>
                  </a:cubicBezTo>
                  <a:cubicBezTo>
                    <a:pt x="5735" y="1023"/>
                    <a:pt x="5735" y="647"/>
                    <a:pt x="5735" y="405"/>
                  </a:cubicBezTo>
                  <a:lnTo>
                    <a:pt x="5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 rot="-7620359" flipH="1">
              <a:off x="6610838" y="-1848845"/>
              <a:ext cx="2004530" cy="9102113"/>
            </a:xfrm>
            <a:custGeom>
              <a:avLst/>
              <a:gdLst/>
              <a:ahLst/>
              <a:cxnLst/>
              <a:rect l="l" t="t" r="r" b="b"/>
              <a:pathLst>
                <a:path w="10741" h="48771" extrusionOk="0">
                  <a:moveTo>
                    <a:pt x="5276" y="1"/>
                  </a:moveTo>
                  <a:lnTo>
                    <a:pt x="5276" y="405"/>
                  </a:lnTo>
                  <a:lnTo>
                    <a:pt x="5276" y="1508"/>
                  </a:lnTo>
                  <a:cubicBezTo>
                    <a:pt x="5276" y="2315"/>
                    <a:pt x="5519" y="3097"/>
                    <a:pt x="6191" y="3635"/>
                  </a:cubicBezTo>
                  <a:cubicBezTo>
                    <a:pt x="7296" y="4550"/>
                    <a:pt x="10390" y="4953"/>
                    <a:pt x="9018" y="6865"/>
                  </a:cubicBezTo>
                  <a:cubicBezTo>
                    <a:pt x="8075" y="8075"/>
                    <a:pt x="6865" y="9205"/>
                    <a:pt x="6084" y="10525"/>
                  </a:cubicBezTo>
                  <a:cubicBezTo>
                    <a:pt x="5922" y="10767"/>
                    <a:pt x="5789" y="11036"/>
                    <a:pt x="5653" y="11333"/>
                  </a:cubicBezTo>
                  <a:cubicBezTo>
                    <a:pt x="4820" y="13943"/>
                    <a:pt x="2720" y="15557"/>
                    <a:pt x="1293" y="17872"/>
                  </a:cubicBezTo>
                  <a:cubicBezTo>
                    <a:pt x="1024" y="18277"/>
                    <a:pt x="1347" y="18761"/>
                    <a:pt x="1723" y="19002"/>
                  </a:cubicBezTo>
                  <a:cubicBezTo>
                    <a:pt x="1993" y="19138"/>
                    <a:pt x="2262" y="19272"/>
                    <a:pt x="2559" y="19433"/>
                  </a:cubicBezTo>
                  <a:cubicBezTo>
                    <a:pt x="2854" y="19595"/>
                    <a:pt x="3151" y="19730"/>
                    <a:pt x="3420" y="19892"/>
                  </a:cubicBezTo>
                  <a:cubicBezTo>
                    <a:pt x="4576" y="20510"/>
                    <a:pt x="5814" y="20671"/>
                    <a:pt x="7053" y="20968"/>
                  </a:cubicBezTo>
                  <a:cubicBezTo>
                    <a:pt x="7834" y="21209"/>
                    <a:pt x="9288" y="21453"/>
                    <a:pt x="8937" y="22529"/>
                  </a:cubicBezTo>
                  <a:cubicBezTo>
                    <a:pt x="8749" y="23122"/>
                    <a:pt x="8480" y="23686"/>
                    <a:pt x="8183" y="24252"/>
                  </a:cubicBezTo>
                  <a:cubicBezTo>
                    <a:pt x="8049" y="24521"/>
                    <a:pt x="7888" y="24790"/>
                    <a:pt x="7726" y="25059"/>
                  </a:cubicBezTo>
                  <a:cubicBezTo>
                    <a:pt x="6245" y="27884"/>
                    <a:pt x="3661" y="29743"/>
                    <a:pt x="1616" y="32137"/>
                  </a:cubicBezTo>
                  <a:cubicBezTo>
                    <a:pt x="1347" y="32434"/>
                    <a:pt x="1239" y="32729"/>
                    <a:pt x="1239" y="32972"/>
                  </a:cubicBezTo>
                  <a:cubicBezTo>
                    <a:pt x="1239" y="33590"/>
                    <a:pt x="1885" y="33752"/>
                    <a:pt x="2316" y="33913"/>
                  </a:cubicBezTo>
                  <a:cubicBezTo>
                    <a:pt x="4551" y="34641"/>
                    <a:pt x="6891" y="34264"/>
                    <a:pt x="8990" y="35126"/>
                  </a:cubicBezTo>
                  <a:cubicBezTo>
                    <a:pt x="9313" y="35259"/>
                    <a:pt x="9421" y="35636"/>
                    <a:pt x="9288" y="35959"/>
                  </a:cubicBezTo>
                  <a:cubicBezTo>
                    <a:pt x="8749" y="36982"/>
                    <a:pt x="7968" y="37789"/>
                    <a:pt x="7214" y="38650"/>
                  </a:cubicBezTo>
                  <a:cubicBezTo>
                    <a:pt x="7027" y="38840"/>
                    <a:pt x="6837" y="39055"/>
                    <a:pt x="6650" y="39296"/>
                  </a:cubicBezTo>
                  <a:cubicBezTo>
                    <a:pt x="5143" y="41585"/>
                    <a:pt x="3312" y="43549"/>
                    <a:pt x="1482" y="45648"/>
                  </a:cubicBezTo>
                  <a:cubicBezTo>
                    <a:pt x="1" y="47317"/>
                    <a:pt x="2989" y="47909"/>
                    <a:pt x="4066" y="48770"/>
                  </a:cubicBezTo>
                  <a:cubicBezTo>
                    <a:pt x="4066" y="48770"/>
                    <a:pt x="4415" y="48770"/>
                    <a:pt x="4738" y="48744"/>
                  </a:cubicBezTo>
                  <a:cubicBezTo>
                    <a:pt x="4795" y="48751"/>
                    <a:pt x="4852" y="48755"/>
                    <a:pt x="4910" y="48755"/>
                  </a:cubicBezTo>
                  <a:cubicBezTo>
                    <a:pt x="5070" y="48755"/>
                    <a:pt x="5233" y="48730"/>
                    <a:pt x="5412" y="48691"/>
                  </a:cubicBezTo>
                  <a:cubicBezTo>
                    <a:pt x="4469" y="48045"/>
                    <a:pt x="3474" y="47640"/>
                    <a:pt x="2505" y="46994"/>
                  </a:cubicBezTo>
                  <a:cubicBezTo>
                    <a:pt x="1616" y="46376"/>
                    <a:pt x="2262" y="45487"/>
                    <a:pt x="2800" y="44948"/>
                  </a:cubicBezTo>
                  <a:cubicBezTo>
                    <a:pt x="4820" y="43118"/>
                    <a:pt x="6299" y="40911"/>
                    <a:pt x="7860" y="38786"/>
                  </a:cubicBezTo>
                  <a:cubicBezTo>
                    <a:pt x="8049" y="38543"/>
                    <a:pt x="8265" y="38301"/>
                    <a:pt x="8480" y="38058"/>
                  </a:cubicBezTo>
                  <a:cubicBezTo>
                    <a:pt x="9126" y="37305"/>
                    <a:pt x="9772" y="36551"/>
                    <a:pt x="10228" y="35690"/>
                  </a:cubicBezTo>
                  <a:cubicBezTo>
                    <a:pt x="10741" y="34775"/>
                    <a:pt x="9529" y="34452"/>
                    <a:pt x="8775" y="34398"/>
                  </a:cubicBezTo>
                  <a:cubicBezTo>
                    <a:pt x="6704" y="34182"/>
                    <a:pt x="4738" y="34129"/>
                    <a:pt x="2828" y="33403"/>
                  </a:cubicBezTo>
                  <a:cubicBezTo>
                    <a:pt x="2397" y="33241"/>
                    <a:pt x="2046" y="32837"/>
                    <a:pt x="2262" y="32406"/>
                  </a:cubicBezTo>
                  <a:cubicBezTo>
                    <a:pt x="2369" y="32057"/>
                    <a:pt x="2638" y="31706"/>
                    <a:pt x="2908" y="31465"/>
                  </a:cubicBezTo>
                  <a:cubicBezTo>
                    <a:pt x="4899" y="29581"/>
                    <a:pt x="6891" y="27669"/>
                    <a:pt x="8237" y="25275"/>
                  </a:cubicBezTo>
                  <a:cubicBezTo>
                    <a:pt x="8426" y="24924"/>
                    <a:pt x="8642" y="24575"/>
                    <a:pt x="8829" y="24252"/>
                  </a:cubicBezTo>
                  <a:cubicBezTo>
                    <a:pt x="9206" y="23578"/>
                    <a:pt x="9582" y="22878"/>
                    <a:pt x="9880" y="22178"/>
                  </a:cubicBezTo>
                  <a:cubicBezTo>
                    <a:pt x="10336" y="21130"/>
                    <a:pt x="9313" y="20617"/>
                    <a:pt x="8452" y="20402"/>
                  </a:cubicBezTo>
                  <a:cubicBezTo>
                    <a:pt x="7053" y="20107"/>
                    <a:pt x="5707" y="20025"/>
                    <a:pt x="4415" y="19515"/>
                  </a:cubicBezTo>
                  <a:cubicBezTo>
                    <a:pt x="4120" y="19379"/>
                    <a:pt x="3823" y="19246"/>
                    <a:pt x="3554" y="19110"/>
                  </a:cubicBezTo>
                  <a:cubicBezTo>
                    <a:pt x="3284" y="18977"/>
                    <a:pt x="3015" y="18841"/>
                    <a:pt x="2774" y="18680"/>
                  </a:cubicBezTo>
                  <a:cubicBezTo>
                    <a:pt x="2369" y="18410"/>
                    <a:pt x="2100" y="17954"/>
                    <a:pt x="2369" y="17549"/>
                  </a:cubicBezTo>
                  <a:cubicBezTo>
                    <a:pt x="3905" y="15127"/>
                    <a:pt x="5950" y="13350"/>
                    <a:pt x="6811" y="10659"/>
                  </a:cubicBezTo>
                  <a:cubicBezTo>
                    <a:pt x="6919" y="10418"/>
                    <a:pt x="7080" y="10174"/>
                    <a:pt x="7214" y="9933"/>
                  </a:cubicBezTo>
                  <a:cubicBezTo>
                    <a:pt x="7996" y="8775"/>
                    <a:pt x="9072" y="7752"/>
                    <a:pt x="9987" y="6703"/>
                  </a:cubicBezTo>
                  <a:cubicBezTo>
                    <a:pt x="10282" y="6327"/>
                    <a:pt x="10687" y="5842"/>
                    <a:pt x="10418" y="5384"/>
                  </a:cubicBezTo>
                  <a:cubicBezTo>
                    <a:pt x="9718" y="4199"/>
                    <a:pt x="8237" y="4066"/>
                    <a:pt x="7242" y="3258"/>
                  </a:cubicBezTo>
                  <a:cubicBezTo>
                    <a:pt x="6730" y="2828"/>
                    <a:pt x="6353" y="2182"/>
                    <a:pt x="6327" y="1508"/>
                  </a:cubicBezTo>
                  <a:lnTo>
                    <a:pt x="6327" y="405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 rot="-7620359" flipH="1">
              <a:off x="6601676" y="-1971226"/>
              <a:ext cx="1858590" cy="9112191"/>
            </a:xfrm>
            <a:custGeom>
              <a:avLst/>
              <a:gdLst/>
              <a:ahLst/>
              <a:cxnLst/>
              <a:rect l="l" t="t" r="r" b="b"/>
              <a:pathLst>
                <a:path w="9959" h="48825" extrusionOk="0">
                  <a:moveTo>
                    <a:pt x="4629" y="1"/>
                  </a:moveTo>
                  <a:lnTo>
                    <a:pt x="4629" y="1508"/>
                  </a:lnTo>
                  <a:lnTo>
                    <a:pt x="4629" y="2289"/>
                  </a:lnTo>
                  <a:cubicBezTo>
                    <a:pt x="4791" y="4335"/>
                    <a:pt x="7026" y="4630"/>
                    <a:pt x="8425" y="5681"/>
                  </a:cubicBezTo>
                  <a:cubicBezTo>
                    <a:pt x="9018" y="6083"/>
                    <a:pt x="8587" y="6865"/>
                    <a:pt x="8236" y="7321"/>
                  </a:cubicBezTo>
                  <a:cubicBezTo>
                    <a:pt x="7375" y="8480"/>
                    <a:pt x="6298" y="9528"/>
                    <a:pt x="5519" y="10741"/>
                  </a:cubicBezTo>
                  <a:cubicBezTo>
                    <a:pt x="5383" y="10982"/>
                    <a:pt x="5249" y="11225"/>
                    <a:pt x="5114" y="11494"/>
                  </a:cubicBezTo>
                  <a:cubicBezTo>
                    <a:pt x="4281" y="13863"/>
                    <a:pt x="2558" y="15693"/>
                    <a:pt x="943" y="17577"/>
                  </a:cubicBezTo>
                  <a:cubicBezTo>
                    <a:pt x="0" y="18707"/>
                    <a:pt x="1023" y="19353"/>
                    <a:pt x="2127" y="19918"/>
                  </a:cubicBezTo>
                  <a:cubicBezTo>
                    <a:pt x="2397" y="20079"/>
                    <a:pt x="2692" y="20215"/>
                    <a:pt x="2935" y="20348"/>
                  </a:cubicBezTo>
                  <a:cubicBezTo>
                    <a:pt x="4576" y="21263"/>
                    <a:pt x="7026" y="21102"/>
                    <a:pt x="7833" y="22529"/>
                  </a:cubicBezTo>
                  <a:cubicBezTo>
                    <a:pt x="8182" y="23094"/>
                    <a:pt x="8182" y="23686"/>
                    <a:pt x="8021" y="24252"/>
                  </a:cubicBezTo>
                  <a:cubicBezTo>
                    <a:pt x="7913" y="24547"/>
                    <a:pt x="7779" y="24844"/>
                    <a:pt x="7618" y="25139"/>
                  </a:cubicBezTo>
                  <a:cubicBezTo>
                    <a:pt x="5921" y="27938"/>
                    <a:pt x="3312" y="29958"/>
                    <a:pt x="1023" y="32245"/>
                  </a:cubicBezTo>
                  <a:cubicBezTo>
                    <a:pt x="807" y="32406"/>
                    <a:pt x="592" y="32675"/>
                    <a:pt x="512" y="32972"/>
                  </a:cubicBezTo>
                  <a:cubicBezTo>
                    <a:pt x="1589" y="35367"/>
                    <a:pt x="5465" y="34452"/>
                    <a:pt x="7779" y="35151"/>
                  </a:cubicBezTo>
                  <a:cubicBezTo>
                    <a:pt x="8559" y="35395"/>
                    <a:pt x="8990" y="36094"/>
                    <a:pt x="8451" y="36848"/>
                  </a:cubicBezTo>
                  <a:cubicBezTo>
                    <a:pt x="7859" y="37574"/>
                    <a:pt x="7159" y="38248"/>
                    <a:pt x="6541" y="38973"/>
                  </a:cubicBezTo>
                  <a:cubicBezTo>
                    <a:pt x="6326" y="39217"/>
                    <a:pt x="6111" y="39458"/>
                    <a:pt x="5921" y="39701"/>
                  </a:cubicBezTo>
                  <a:cubicBezTo>
                    <a:pt x="4442" y="41908"/>
                    <a:pt x="2745" y="43900"/>
                    <a:pt x="807" y="45756"/>
                  </a:cubicBezTo>
                  <a:cubicBezTo>
                    <a:pt x="538" y="46025"/>
                    <a:pt x="269" y="46430"/>
                    <a:pt x="377" y="46779"/>
                  </a:cubicBezTo>
                  <a:cubicBezTo>
                    <a:pt x="674" y="48045"/>
                    <a:pt x="2153" y="48152"/>
                    <a:pt x="3068" y="48824"/>
                  </a:cubicBezTo>
                  <a:cubicBezTo>
                    <a:pt x="3068" y="48824"/>
                    <a:pt x="3419" y="48824"/>
                    <a:pt x="3768" y="48798"/>
                  </a:cubicBezTo>
                  <a:cubicBezTo>
                    <a:pt x="3831" y="48806"/>
                    <a:pt x="3896" y="48809"/>
                    <a:pt x="3961" y="48809"/>
                  </a:cubicBezTo>
                  <a:cubicBezTo>
                    <a:pt x="4122" y="48809"/>
                    <a:pt x="4289" y="48790"/>
                    <a:pt x="4442" y="48770"/>
                  </a:cubicBezTo>
                  <a:cubicBezTo>
                    <a:pt x="3365" y="47909"/>
                    <a:pt x="377" y="47317"/>
                    <a:pt x="1858" y="45648"/>
                  </a:cubicBezTo>
                  <a:cubicBezTo>
                    <a:pt x="3768" y="43523"/>
                    <a:pt x="5626" y="41396"/>
                    <a:pt x="7213" y="39055"/>
                  </a:cubicBezTo>
                  <a:lnTo>
                    <a:pt x="7859" y="38327"/>
                  </a:lnTo>
                  <a:cubicBezTo>
                    <a:pt x="8505" y="37628"/>
                    <a:pt x="9179" y="36902"/>
                    <a:pt x="9636" y="36066"/>
                  </a:cubicBezTo>
                  <a:cubicBezTo>
                    <a:pt x="9851" y="35556"/>
                    <a:pt x="9556" y="35126"/>
                    <a:pt x="9043" y="34964"/>
                  </a:cubicBezTo>
                  <a:cubicBezTo>
                    <a:pt x="6703" y="34344"/>
                    <a:pt x="4306" y="34587"/>
                    <a:pt x="2074" y="33672"/>
                  </a:cubicBezTo>
                  <a:cubicBezTo>
                    <a:pt x="1723" y="33536"/>
                    <a:pt x="1400" y="33214"/>
                    <a:pt x="1507" y="32811"/>
                  </a:cubicBezTo>
                  <a:cubicBezTo>
                    <a:pt x="1561" y="32542"/>
                    <a:pt x="1723" y="32273"/>
                    <a:pt x="1938" y="32057"/>
                  </a:cubicBezTo>
                  <a:cubicBezTo>
                    <a:pt x="4119" y="29876"/>
                    <a:pt x="6567" y="27884"/>
                    <a:pt x="8049" y="25167"/>
                  </a:cubicBezTo>
                  <a:cubicBezTo>
                    <a:pt x="8236" y="24870"/>
                    <a:pt x="8425" y="24547"/>
                    <a:pt x="8587" y="24252"/>
                  </a:cubicBezTo>
                  <a:cubicBezTo>
                    <a:pt x="8774" y="23929"/>
                    <a:pt x="8936" y="23606"/>
                    <a:pt x="9097" y="23283"/>
                  </a:cubicBezTo>
                  <a:cubicBezTo>
                    <a:pt x="9259" y="22852"/>
                    <a:pt x="9582" y="22314"/>
                    <a:pt x="9259" y="21909"/>
                  </a:cubicBezTo>
                  <a:cubicBezTo>
                    <a:pt x="8479" y="20940"/>
                    <a:pt x="7106" y="20968"/>
                    <a:pt x="5921" y="20671"/>
                  </a:cubicBezTo>
                  <a:cubicBezTo>
                    <a:pt x="5196" y="20484"/>
                    <a:pt x="4468" y="20294"/>
                    <a:pt x="3796" y="19892"/>
                  </a:cubicBezTo>
                  <a:cubicBezTo>
                    <a:pt x="3527" y="19730"/>
                    <a:pt x="3230" y="19595"/>
                    <a:pt x="2935" y="19433"/>
                  </a:cubicBezTo>
                  <a:cubicBezTo>
                    <a:pt x="2638" y="19272"/>
                    <a:pt x="2369" y="19138"/>
                    <a:pt x="2099" y="19002"/>
                  </a:cubicBezTo>
                  <a:cubicBezTo>
                    <a:pt x="1723" y="18761"/>
                    <a:pt x="1400" y="18277"/>
                    <a:pt x="1669" y="17872"/>
                  </a:cubicBezTo>
                  <a:cubicBezTo>
                    <a:pt x="3096" y="15557"/>
                    <a:pt x="5249" y="13943"/>
                    <a:pt x="6029" y="11333"/>
                  </a:cubicBezTo>
                  <a:cubicBezTo>
                    <a:pt x="6137" y="11036"/>
                    <a:pt x="6272" y="10767"/>
                    <a:pt x="6434" y="10497"/>
                  </a:cubicBezTo>
                  <a:cubicBezTo>
                    <a:pt x="7213" y="9180"/>
                    <a:pt x="8451" y="8049"/>
                    <a:pt x="9394" y="6865"/>
                  </a:cubicBezTo>
                  <a:cubicBezTo>
                    <a:pt x="9958" y="6165"/>
                    <a:pt x="9851" y="5384"/>
                    <a:pt x="9043" y="4981"/>
                  </a:cubicBezTo>
                  <a:cubicBezTo>
                    <a:pt x="7536" y="4281"/>
                    <a:pt x="5491" y="3500"/>
                    <a:pt x="5652" y="1508"/>
                  </a:cubicBezTo>
                  <a:lnTo>
                    <a:pt x="5652" y="405"/>
                  </a:lnTo>
                  <a:lnTo>
                    <a:pt x="5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3" y="-29"/>
            <a:ext cx="9048552" cy="5306759"/>
            <a:chOff x="1763475" y="2553450"/>
            <a:chExt cx="1117050" cy="738075"/>
          </a:xfrm>
        </p:grpSpPr>
        <p:sp>
          <p:nvSpPr>
            <p:cNvPr id="7" name="Google Shape;7;p1"/>
            <p:cNvSpPr/>
            <p:nvPr/>
          </p:nvSpPr>
          <p:spPr>
            <a:xfrm>
              <a:off x="2702800" y="2699750"/>
              <a:ext cx="2900" cy="3625"/>
            </a:xfrm>
            <a:custGeom>
              <a:avLst/>
              <a:gdLst/>
              <a:ahLst/>
              <a:cxnLst/>
              <a:rect l="l" t="t" r="r" b="b"/>
              <a:pathLst>
                <a:path w="116" h="145" extrusionOk="0">
                  <a:moveTo>
                    <a:pt x="58" y="0"/>
                  </a:moveTo>
                  <a:cubicBezTo>
                    <a:pt x="28" y="0"/>
                    <a:pt x="1" y="30"/>
                    <a:pt x="1" y="87"/>
                  </a:cubicBezTo>
                  <a:cubicBezTo>
                    <a:pt x="1" y="114"/>
                    <a:pt x="28" y="144"/>
                    <a:pt x="58" y="144"/>
                  </a:cubicBezTo>
                  <a:cubicBezTo>
                    <a:pt x="85" y="144"/>
                    <a:pt x="115" y="114"/>
                    <a:pt x="115" y="8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699200" y="2746175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0"/>
                  </a:moveTo>
                  <a:lnTo>
                    <a:pt x="1" y="28"/>
                  </a:lnTo>
                  <a:cubicBezTo>
                    <a:pt x="1" y="57"/>
                    <a:pt x="31" y="57"/>
                    <a:pt x="31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28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741350" y="2795400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28" y="0"/>
                  </a:moveTo>
                  <a:cubicBezTo>
                    <a:pt x="1" y="0"/>
                    <a:pt x="1" y="30"/>
                    <a:pt x="1" y="57"/>
                  </a:cubicBezTo>
                  <a:cubicBezTo>
                    <a:pt x="1" y="87"/>
                    <a:pt x="1" y="114"/>
                    <a:pt x="28" y="114"/>
                  </a:cubicBezTo>
                  <a:cubicBezTo>
                    <a:pt x="58" y="114"/>
                    <a:pt x="85" y="87"/>
                    <a:pt x="85" y="57"/>
                  </a:cubicBezTo>
                  <a:cubicBezTo>
                    <a:pt x="85" y="30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777050" y="28453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28" y="1"/>
                    <a:pt x="0" y="1"/>
                    <a:pt x="0" y="30"/>
                  </a:cubicBezTo>
                  <a:lnTo>
                    <a:pt x="28" y="58"/>
                  </a:lnTo>
                  <a:cubicBezTo>
                    <a:pt x="57" y="58"/>
                    <a:pt x="57" y="30"/>
                    <a:pt x="57" y="30"/>
                  </a:cubicBezTo>
                  <a:cubicBezTo>
                    <a:pt x="57" y="1"/>
                    <a:pt x="57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758475" y="28917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1" y="28"/>
                  </a:lnTo>
                  <a:cubicBezTo>
                    <a:pt x="1" y="58"/>
                    <a:pt x="28" y="58"/>
                    <a:pt x="28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679975" y="2923175"/>
              <a:ext cx="3550" cy="2900"/>
            </a:xfrm>
            <a:custGeom>
              <a:avLst/>
              <a:gdLst/>
              <a:ahLst/>
              <a:cxnLst/>
              <a:rect l="l" t="t" r="r" b="b"/>
              <a:pathLst>
                <a:path w="142" h="116" extrusionOk="0">
                  <a:moveTo>
                    <a:pt x="85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85" y="115"/>
                  </a:cubicBezTo>
                  <a:cubicBezTo>
                    <a:pt x="114" y="115"/>
                    <a:pt x="142" y="85"/>
                    <a:pt x="142" y="58"/>
                  </a:cubicBezTo>
                  <a:cubicBezTo>
                    <a:pt x="142" y="28"/>
                    <a:pt x="114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688525" y="29745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28" y="1"/>
                    <a:pt x="1" y="1"/>
                    <a:pt x="1" y="28"/>
                  </a:cubicBezTo>
                  <a:lnTo>
                    <a:pt x="28" y="58"/>
                  </a:lnTo>
                  <a:cubicBezTo>
                    <a:pt x="58" y="58"/>
                    <a:pt x="58" y="28"/>
                    <a:pt x="58" y="28"/>
                  </a:cubicBezTo>
                  <a:cubicBezTo>
                    <a:pt x="58" y="1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722050" y="30245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1" y="27"/>
                    <a:pt x="1" y="57"/>
                  </a:cubicBezTo>
                  <a:cubicBezTo>
                    <a:pt x="1" y="114"/>
                    <a:pt x="30" y="114"/>
                    <a:pt x="58" y="114"/>
                  </a:cubicBezTo>
                  <a:cubicBezTo>
                    <a:pt x="87" y="114"/>
                    <a:pt x="115" y="114"/>
                    <a:pt x="115" y="57"/>
                  </a:cubicBezTo>
                  <a:cubicBezTo>
                    <a:pt x="115" y="27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732050" y="3070225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lnTo>
                    <a:pt x="0" y="28"/>
                  </a:lnTo>
                  <a:cubicBezTo>
                    <a:pt x="0" y="57"/>
                    <a:pt x="30" y="85"/>
                    <a:pt x="30" y="85"/>
                  </a:cubicBezTo>
                  <a:cubicBezTo>
                    <a:pt x="57" y="85"/>
                    <a:pt x="87" y="57"/>
                    <a:pt x="87" y="28"/>
                  </a:cubicBezTo>
                  <a:cubicBezTo>
                    <a:pt x="87" y="28"/>
                    <a:pt x="57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736325" y="31180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1" y="0"/>
                    <a:pt x="1" y="30"/>
                    <a:pt x="1" y="57"/>
                  </a:cubicBezTo>
                  <a:cubicBezTo>
                    <a:pt x="1" y="87"/>
                    <a:pt x="1" y="114"/>
                    <a:pt x="58" y="114"/>
                  </a:cubicBezTo>
                  <a:cubicBezTo>
                    <a:pt x="87" y="114"/>
                    <a:pt x="115" y="87"/>
                    <a:pt x="115" y="57"/>
                  </a:cubicBezTo>
                  <a:cubicBezTo>
                    <a:pt x="115" y="30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714925" y="3167300"/>
              <a:ext cx="750" cy="1450"/>
            </a:xfrm>
            <a:custGeom>
              <a:avLst/>
              <a:gdLst/>
              <a:ahLst/>
              <a:cxnLst/>
              <a:rect l="l" t="t" r="r" b="b"/>
              <a:pathLst>
                <a:path w="30" h="58" extrusionOk="0">
                  <a:moveTo>
                    <a:pt x="30" y="0"/>
                  </a:moveTo>
                  <a:cubicBezTo>
                    <a:pt x="0" y="0"/>
                    <a:pt x="0" y="28"/>
                    <a:pt x="0" y="28"/>
                  </a:cubicBezTo>
                  <a:cubicBezTo>
                    <a:pt x="0" y="28"/>
                    <a:pt x="0" y="57"/>
                    <a:pt x="30" y="57"/>
                  </a:cubicBezTo>
                  <a:lnTo>
                    <a:pt x="30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75675" y="32087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28" y="0"/>
                    <a:pt x="1" y="28"/>
                    <a:pt x="1" y="57"/>
                  </a:cubicBezTo>
                  <a:cubicBezTo>
                    <a:pt x="1" y="85"/>
                    <a:pt x="28" y="114"/>
                    <a:pt x="58" y="114"/>
                  </a:cubicBezTo>
                  <a:cubicBezTo>
                    <a:pt x="85" y="114"/>
                    <a:pt x="115" y="85"/>
                    <a:pt x="115" y="57"/>
                  </a:cubicBezTo>
                  <a:cubicBezTo>
                    <a:pt x="115" y="28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648550" y="32622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28" y="0"/>
                    <a:pt x="1" y="30"/>
                    <a:pt x="1" y="58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85" y="115"/>
                    <a:pt x="115" y="87"/>
                    <a:pt x="115" y="58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576450" y="32108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7" y="1"/>
                  </a:moveTo>
                  <a:cubicBezTo>
                    <a:pt x="30" y="1"/>
                    <a:pt x="0" y="1"/>
                    <a:pt x="0" y="30"/>
                  </a:cubicBezTo>
                  <a:cubicBezTo>
                    <a:pt x="0" y="88"/>
                    <a:pt x="30" y="88"/>
                    <a:pt x="57" y="88"/>
                  </a:cubicBezTo>
                  <a:cubicBezTo>
                    <a:pt x="87" y="88"/>
                    <a:pt x="114" y="88"/>
                    <a:pt x="114" y="30"/>
                  </a:cubicBezTo>
                  <a:cubicBezTo>
                    <a:pt x="114" y="1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533625" y="3202975"/>
              <a:ext cx="2175" cy="2150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57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87" y="58"/>
                    <a:pt x="87" y="58"/>
                  </a:cubicBezTo>
                  <a:cubicBezTo>
                    <a:pt x="87" y="28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483650" y="323080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0"/>
                  </a:moveTo>
                  <a:cubicBezTo>
                    <a:pt x="1" y="30"/>
                    <a:pt x="30" y="30"/>
                    <a:pt x="30" y="30"/>
                  </a:cubicBezTo>
                  <a:cubicBezTo>
                    <a:pt x="58" y="30"/>
                    <a:pt x="58" y="3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26550" y="3280075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lnTo>
                    <a:pt x="0" y="28"/>
                  </a:lnTo>
                  <a:cubicBezTo>
                    <a:pt x="0" y="57"/>
                    <a:pt x="30" y="85"/>
                    <a:pt x="30" y="85"/>
                  </a:cubicBezTo>
                  <a:cubicBezTo>
                    <a:pt x="58" y="85"/>
                    <a:pt x="87" y="57"/>
                    <a:pt x="87" y="28"/>
                  </a:cubicBezTo>
                  <a:cubicBezTo>
                    <a:pt x="87" y="28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420850" y="31894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30" y="0"/>
                    <a:pt x="0" y="0"/>
                    <a:pt x="0" y="30"/>
                  </a:cubicBezTo>
                  <a:cubicBezTo>
                    <a:pt x="0" y="57"/>
                    <a:pt x="30" y="57"/>
                    <a:pt x="30" y="57"/>
                  </a:cubicBezTo>
                  <a:cubicBezTo>
                    <a:pt x="57" y="57"/>
                    <a:pt x="57" y="57"/>
                    <a:pt x="57" y="30"/>
                  </a:cubicBezTo>
                  <a:cubicBezTo>
                    <a:pt x="57" y="0"/>
                    <a:pt x="57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45175" y="3166550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58" y="1"/>
                  </a:moveTo>
                  <a:cubicBezTo>
                    <a:pt x="30" y="1"/>
                    <a:pt x="1" y="1"/>
                    <a:pt x="1" y="30"/>
                  </a:cubicBezTo>
                  <a:cubicBezTo>
                    <a:pt x="1" y="58"/>
                    <a:pt x="30" y="58"/>
                    <a:pt x="58" y="58"/>
                  </a:cubicBezTo>
                  <a:cubicBezTo>
                    <a:pt x="58" y="58"/>
                    <a:pt x="87" y="58"/>
                    <a:pt x="87" y="30"/>
                  </a:cubicBezTo>
                  <a:cubicBezTo>
                    <a:pt x="87" y="1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425" y="31123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30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30" y="58"/>
                    <a:pt x="58" y="58"/>
                    <a:pt x="58" y="3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88000" y="30694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1" y="30"/>
                    <a:pt x="1" y="58"/>
                  </a:cubicBezTo>
                  <a:cubicBezTo>
                    <a:pt x="1" y="87"/>
                    <a:pt x="30" y="115"/>
                    <a:pt x="58" y="115"/>
                  </a:cubicBezTo>
                  <a:cubicBezTo>
                    <a:pt x="87" y="115"/>
                    <a:pt x="115" y="87"/>
                    <a:pt x="115" y="58"/>
                  </a:cubicBezTo>
                  <a:cubicBezTo>
                    <a:pt x="115" y="30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407300" y="30209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1" y="0"/>
                    <a:pt x="1" y="30"/>
                    <a:pt x="1" y="30"/>
                  </a:cubicBezTo>
                  <a:cubicBezTo>
                    <a:pt x="1" y="57"/>
                    <a:pt x="1" y="57"/>
                    <a:pt x="28" y="57"/>
                  </a:cubicBezTo>
                  <a:cubicBezTo>
                    <a:pt x="28" y="57"/>
                    <a:pt x="58" y="57"/>
                    <a:pt x="58" y="3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85150" y="29638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0" y="30"/>
                    <a:pt x="0" y="57"/>
                  </a:cubicBezTo>
                  <a:cubicBezTo>
                    <a:pt x="0" y="87"/>
                    <a:pt x="30" y="114"/>
                    <a:pt x="58" y="114"/>
                  </a:cubicBezTo>
                  <a:cubicBezTo>
                    <a:pt x="87" y="114"/>
                    <a:pt x="115" y="87"/>
                    <a:pt x="115" y="57"/>
                  </a:cubicBezTo>
                  <a:cubicBezTo>
                    <a:pt x="115" y="30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415125" y="2924600"/>
              <a:ext cx="2875" cy="2150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58" y="1"/>
                  </a:moveTo>
                  <a:cubicBezTo>
                    <a:pt x="30" y="1"/>
                    <a:pt x="1" y="28"/>
                    <a:pt x="1" y="28"/>
                  </a:cubicBezTo>
                  <a:cubicBezTo>
                    <a:pt x="1" y="58"/>
                    <a:pt x="30" y="85"/>
                    <a:pt x="58" y="85"/>
                  </a:cubicBezTo>
                  <a:cubicBezTo>
                    <a:pt x="87" y="85"/>
                    <a:pt x="115" y="58"/>
                    <a:pt x="115" y="2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80175" y="2868925"/>
              <a:ext cx="2150" cy="2900"/>
            </a:xfrm>
            <a:custGeom>
              <a:avLst/>
              <a:gdLst/>
              <a:ahLst/>
              <a:cxnLst/>
              <a:rect l="l" t="t" r="r" b="b"/>
              <a:pathLst>
                <a:path w="86" h="116" extrusionOk="0">
                  <a:moveTo>
                    <a:pt x="28" y="1"/>
                  </a:moveTo>
                  <a:cubicBezTo>
                    <a:pt x="1" y="1"/>
                    <a:pt x="1" y="28"/>
                    <a:pt x="1" y="58"/>
                  </a:cubicBezTo>
                  <a:cubicBezTo>
                    <a:pt x="1" y="85"/>
                    <a:pt x="1" y="115"/>
                    <a:pt x="28" y="115"/>
                  </a:cubicBezTo>
                  <a:cubicBezTo>
                    <a:pt x="58" y="115"/>
                    <a:pt x="85" y="85"/>
                    <a:pt x="85" y="58"/>
                  </a:cubicBezTo>
                  <a:cubicBezTo>
                    <a:pt x="85" y="28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449400" y="28246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7" y="58"/>
                    <a:pt x="57" y="58"/>
                    <a:pt x="57" y="28"/>
                  </a:cubicBezTo>
                  <a:cubicBezTo>
                    <a:pt x="57" y="28"/>
                    <a:pt x="57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420150" y="2774725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28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58" y="85"/>
                    <a:pt x="85" y="57"/>
                    <a:pt x="85" y="2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455100" y="27233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1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58025" y="27276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58"/>
                    <a:pt x="1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1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56600" y="26391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285975" y="26997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7" y="0"/>
                  </a:moveTo>
                  <a:lnTo>
                    <a:pt x="0" y="30"/>
                  </a:lnTo>
                  <a:lnTo>
                    <a:pt x="27" y="57"/>
                  </a:lnTo>
                  <a:lnTo>
                    <a:pt x="57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260275" y="26005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7" y="115"/>
                  </a:cubicBezTo>
                  <a:cubicBezTo>
                    <a:pt x="85" y="115"/>
                    <a:pt x="114" y="85"/>
                    <a:pt x="114" y="58"/>
                  </a:cubicBezTo>
                  <a:cubicBezTo>
                    <a:pt x="114" y="28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206025" y="25969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7" y="1"/>
                  </a:moveTo>
                  <a:cubicBezTo>
                    <a:pt x="28" y="1"/>
                    <a:pt x="0" y="31"/>
                    <a:pt x="0" y="58"/>
                  </a:cubicBezTo>
                  <a:cubicBezTo>
                    <a:pt x="0" y="88"/>
                    <a:pt x="28" y="115"/>
                    <a:pt x="57" y="115"/>
                  </a:cubicBezTo>
                  <a:cubicBezTo>
                    <a:pt x="85" y="115"/>
                    <a:pt x="115" y="88"/>
                    <a:pt x="115" y="58"/>
                  </a:cubicBezTo>
                  <a:cubicBezTo>
                    <a:pt x="115" y="31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141775" y="2613400"/>
              <a:ext cx="1450" cy="2150"/>
            </a:xfrm>
            <a:custGeom>
              <a:avLst/>
              <a:gdLst/>
              <a:ahLst/>
              <a:cxnLst/>
              <a:rect l="l" t="t" r="r" b="b"/>
              <a:pathLst>
                <a:path w="58" h="86" extrusionOk="0">
                  <a:moveTo>
                    <a:pt x="28" y="1"/>
                  </a:moveTo>
                  <a:lnTo>
                    <a:pt x="1" y="28"/>
                  </a:lnTo>
                  <a:cubicBezTo>
                    <a:pt x="1" y="58"/>
                    <a:pt x="28" y="85"/>
                    <a:pt x="28" y="85"/>
                  </a:cubicBezTo>
                  <a:cubicBezTo>
                    <a:pt x="58" y="85"/>
                    <a:pt x="58" y="58"/>
                    <a:pt x="58" y="28"/>
                  </a:cubicBezTo>
                  <a:cubicBezTo>
                    <a:pt x="58" y="28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151025" y="26919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30" y="0"/>
                    <a:pt x="1" y="28"/>
                    <a:pt x="1" y="57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115" y="115"/>
                    <a:pt x="115" y="85"/>
                    <a:pt x="115" y="57"/>
                  </a:cubicBezTo>
                  <a:cubicBezTo>
                    <a:pt x="115" y="28"/>
                    <a:pt x="11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94675" y="27140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8" y="0"/>
                    <a:pt x="0" y="30"/>
                    <a:pt x="0" y="57"/>
                  </a:cubicBezTo>
                  <a:cubicBezTo>
                    <a:pt x="0" y="87"/>
                    <a:pt x="28" y="114"/>
                    <a:pt x="57" y="114"/>
                  </a:cubicBezTo>
                  <a:cubicBezTo>
                    <a:pt x="85" y="114"/>
                    <a:pt x="115" y="87"/>
                    <a:pt x="115" y="57"/>
                  </a:cubicBezTo>
                  <a:cubicBezTo>
                    <a:pt x="115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123225" y="27625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0" y="30"/>
                  </a:lnTo>
                  <a:cubicBezTo>
                    <a:pt x="0" y="58"/>
                    <a:pt x="28" y="58"/>
                    <a:pt x="28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146075" y="28032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28"/>
                    <a:pt x="0" y="57"/>
                  </a:cubicBezTo>
                  <a:cubicBezTo>
                    <a:pt x="0" y="85"/>
                    <a:pt x="27" y="114"/>
                    <a:pt x="57" y="114"/>
                  </a:cubicBezTo>
                  <a:cubicBezTo>
                    <a:pt x="85" y="114"/>
                    <a:pt x="114" y="85"/>
                    <a:pt x="114" y="57"/>
                  </a:cubicBezTo>
                  <a:cubicBezTo>
                    <a:pt x="114" y="28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087525" y="2873900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58" y="1"/>
                  </a:moveTo>
                  <a:cubicBezTo>
                    <a:pt x="1" y="1"/>
                    <a:pt x="1" y="30"/>
                    <a:pt x="1" y="58"/>
                  </a:cubicBezTo>
                  <a:cubicBezTo>
                    <a:pt x="1" y="87"/>
                    <a:pt x="1" y="115"/>
                    <a:pt x="58" y="115"/>
                  </a:cubicBezTo>
                  <a:cubicBezTo>
                    <a:pt x="85" y="115"/>
                    <a:pt x="85" y="87"/>
                    <a:pt x="85" y="58"/>
                  </a:cubicBezTo>
                  <a:cubicBezTo>
                    <a:pt x="85" y="30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186725" y="2884650"/>
              <a:ext cx="2875" cy="3550"/>
            </a:xfrm>
            <a:custGeom>
              <a:avLst/>
              <a:gdLst/>
              <a:ahLst/>
              <a:cxnLst/>
              <a:rect l="l" t="t" r="r" b="b"/>
              <a:pathLst>
                <a:path w="115" h="142" extrusionOk="0">
                  <a:moveTo>
                    <a:pt x="57" y="0"/>
                  </a:moveTo>
                  <a:cubicBezTo>
                    <a:pt x="30" y="0"/>
                    <a:pt x="0" y="27"/>
                    <a:pt x="0" y="57"/>
                  </a:cubicBezTo>
                  <a:cubicBezTo>
                    <a:pt x="0" y="114"/>
                    <a:pt x="30" y="142"/>
                    <a:pt x="57" y="142"/>
                  </a:cubicBezTo>
                  <a:cubicBezTo>
                    <a:pt x="114" y="142"/>
                    <a:pt x="114" y="114"/>
                    <a:pt x="114" y="57"/>
                  </a:cubicBezTo>
                  <a:cubicBezTo>
                    <a:pt x="114" y="27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182425" y="2940325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0"/>
                  </a:moveTo>
                  <a:cubicBezTo>
                    <a:pt x="1" y="0"/>
                    <a:pt x="1" y="27"/>
                    <a:pt x="1" y="27"/>
                  </a:cubicBezTo>
                  <a:cubicBezTo>
                    <a:pt x="1" y="57"/>
                    <a:pt x="1" y="57"/>
                    <a:pt x="31" y="57"/>
                  </a:cubicBezTo>
                  <a:cubicBezTo>
                    <a:pt x="58" y="57"/>
                    <a:pt x="58" y="57"/>
                    <a:pt x="58" y="27"/>
                  </a:cubicBezTo>
                  <a:cubicBezTo>
                    <a:pt x="58" y="27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171750" y="29902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158900" y="30431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8" y="0"/>
                  </a:moveTo>
                  <a:cubicBezTo>
                    <a:pt x="1" y="0"/>
                    <a:pt x="1" y="0"/>
                    <a:pt x="1" y="28"/>
                  </a:cubicBezTo>
                  <a:cubicBezTo>
                    <a:pt x="1" y="28"/>
                    <a:pt x="1" y="58"/>
                    <a:pt x="28" y="58"/>
                  </a:cubicBezTo>
                  <a:lnTo>
                    <a:pt x="28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139600" y="309375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0"/>
                  </a:moveTo>
                  <a:lnTo>
                    <a:pt x="1" y="30"/>
                  </a:lnTo>
                  <a:cubicBezTo>
                    <a:pt x="31" y="30"/>
                    <a:pt x="31" y="3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177475" y="313657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0"/>
                  </a:moveTo>
                  <a:cubicBezTo>
                    <a:pt x="28" y="0"/>
                    <a:pt x="0" y="30"/>
                    <a:pt x="0" y="58"/>
                  </a:cubicBezTo>
                  <a:cubicBezTo>
                    <a:pt x="0" y="115"/>
                    <a:pt x="28" y="144"/>
                    <a:pt x="57" y="144"/>
                  </a:cubicBezTo>
                  <a:cubicBezTo>
                    <a:pt x="85" y="144"/>
                    <a:pt x="114" y="115"/>
                    <a:pt x="114" y="58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194600" y="3193675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8" y="1"/>
                  </a:moveTo>
                  <a:cubicBezTo>
                    <a:pt x="28" y="1"/>
                    <a:pt x="0" y="1"/>
                    <a:pt x="0" y="30"/>
                  </a:cubicBezTo>
                  <a:cubicBezTo>
                    <a:pt x="0" y="87"/>
                    <a:pt x="28" y="87"/>
                    <a:pt x="58" y="87"/>
                  </a:cubicBezTo>
                  <a:cubicBezTo>
                    <a:pt x="85" y="87"/>
                    <a:pt x="115" y="87"/>
                    <a:pt x="115" y="30"/>
                  </a:cubicBezTo>
                  <a:cubicBezTo>
                    <a:pt x="115" y="1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132475" y="32179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57"/>
                    <a:pt x="0" y="57"/>
                    <a:pt x="30" y="57"/>
                  </a:cubicBezTo>
                  <a:cubicBezTo>
                    <a:pt x="58" y="57"/>
                    <a:pt x="58" y="57"/>
                    <a:pt x="58" y="30"/>
                  </a:cubicBezTo>
                  <a:cubicBezTo>
                    <a:pt x="58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131050" y="3260075"/>
              <a:ext cx="2200" cy="2900"/>
            </a:xfrm>
            <a:custGeom>
              <a:avLst/>
              <a:gdLst/>
              <a:ahLst/>
              <a:cxnLst/>
              <a:rect l="l" t="t" r="r" b="b"/>
              <a:pathLst>
                <a:path w="88" h="116" extrusionOk="0">
                  <a:moveTo>
                    <a:pt x="30" y="1"/>
                  </a:moveTo>
                  <a:cubicBezTo>
                    <a:pt x="0" y="1"/>
                    <a:pt x="0" y="28"/>
                    <a:pt x="0" y="58"/>
                  </a:cubicBezTo>
                  <a:cubicBezTo>
                    <a:pt x="0" y="85"/>
                    <a:pt x="0" y="115"/>
                    <a:pt x="30" y="115"/>
                  </a:cubicBezTo>
                  <a:cubicBezTo>
                    <a:pt x="57" y="115"/>
                    <a:pt x="87" y="85"/>
                    <a:pt x="87" y="58"/>
                  </a:cubicBezTo>
                  <a:cubicBezTo>
                    <a:pt x="87" y="28"/>
                    <a:pt x="57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088950" y="3289325"/>
              <a:ext cx="2150" cy="2200"/>
            </a:xfrm>
            <a:custGeom>
              <a:avLst/>
              <a:gdLst/>
              <a:ahLst/>
              <a:cxnLst/>
              <a:rect l="l" t="t" r="r" b="b"/>
              <a:pathLst>
                <a:path w="86" h="88" extrusionOk="0">
                  <a:moveTo>
                    <a:pt x="28" y="0"/>
                  </a:moveTo>
                  <a:cubicBezTo>
                    <a:pt x="28" y="0"/>
                    <a:pt x="1" y="0"/>
                    <a:pt x="1" y="30"/>
                  </a:cubicBezTo>
                  <a:cubicBezTo>
                    <a:pt x="1" y="57"/>
                    <a:pt x="28" y="87"/>
                    <a:pt x="28" y="87"/>
                  </a:cubicBezTo>
                  <a:cubicBezTo>
                    <a:pt x="58" y="87"/>
                    <a:pt x="85" y="57"/>
                    <a:pt x="85" y="30"/>
                  </a:cubicBezTo>
                  <a:cubicBezTo>
                    <a:pt x="85" y="0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034725" y="32793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7" y="1"/>
                    <a:pt x="0" y="30"/>
                    <a:pt x="0" y="58"/>
                  </a:cubicBezTo>
                  <a:cubicBezTo>
                    <a:pt x="0" y="87"/>
                    <a:pt x="27" y="115"/>
                    <a:pt x="57" y="115"/>
                  </a:cubicBezTo>
                  <a:cubicBezTo>
                    <a:pt x="85" y="115"/>
                    <a:pt x="114" y="87"/>
                    <a:pt x="114" y="58"/>
                  </a:cubicBezTo>
                  <a:cubicBezTo>
                    <a:pt x="114" y="30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981150" y="3270775"/>
              <a:ext cx="3625" cy="3600"/>
            </a:xfrm>
            <a:custGeom>
              <a:avLst/>
              <a:gdLst/>
              <a:ahLst/>
              <a:cxnLst/>
              <a:rect l="l" t="t" r="r" b="b"/>
              <a:pathLst>
                <a:path w="145" h="144" extrusionOk="0">
                  <a:moveTo>
                    <a:pt x="87" y="0"/>
                  </a:moveTo>
                  <a:cubicBezTo>
                    <a:pt x="30" y="0"/>
                    <a:pt x="1" y="30"/>
                    <a:pt x="1" y="87"/>
                  </a:cubicBezTo>
                  <a:cubicBezTo>
                    <a:pt x="1" y="114"/>
                    <a:pt x="30" y="144"/>
                    <a:pt x="87" y="144"/>
                  </a:cubicBezTo>
                  <a:cubicBezTo>
                    <a:pt x="115" y="144"/>
                    <a:pt x="144" y="114"/>
                    <a:pt x="144" y="87"/>
                  </a:cubicBezTo>
                  <a:cubicBezTo>
                    <a:pt x="144" y="30"/>
                    <a:pt x="115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951925" y="3201550"/>
              <a:ext cx="2125" cy="2875"/>
            </a:xfrm>
            <a:custGeom>
              <a:avLst/>
              <a:gdLst/>
              <a:ahLst/>
              <a:cxnLst/>
              <a:rect l="l" t="t" r="r" b="b"/>
              <a:pathLst>
                <a:path w="85" h="115" extrusionOk="0">
                  <a:moveTo>
                    <a:pt x="57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7" y="115"/>
                  </a:cubicBezTo>
                  <a:cubicBezTo>
                    <a:pt x="85" y="115"/>
                    <a:pt x="85" y="85"/>
                    <a:pt x="85" y="58"/>
                  </a:cubicBezTo>
                  <a:cubicBezTo>
                    <a:pt x="85" y="28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61250" y="325362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1"/>
                  </a:moveTo>
                  <a:cubicBezTo>
                    <a:pt x="30" y="1"/>
                    <a:pt x="0" y="31"/>
                    <a:pt x="0" y="58"/>
                  </a:cubicBezTo>
                  <a:cubicBezTo>
                    <a:pt x="0" y="115"/>
                    <a:pt x="30" y="145"/>
                    <a:pt x="57" y="145"/>
                  </a:cubicBezTo>
                  <a:cubicBezTo>
                    <a:pt x="114" y="145"/>
                    <a:pt x="114" y="115"/>
                    <a:pt x="114" y="58"/>
                  </a:cubicBezTo>
                  <a:cubicBezTo>
                    <a:pt x="114" y="31"/>
                    <a:pt x="114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95500" y="3155875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0" y="0"/>
                    <a:pt x="0" y="28"/>
                  </a:cubicBezTo>
                  <a:lnTo>
                    <a:pt x="30" y="58"/>
                  </a:lnTo>
                  <a:cubicBezTo>
                    <a:pt x="58" y="58"/>
                    <a:pt x="87" y="28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840575" y="31237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30"/>
                    <a:pt x="0" y="58"/>
                  </a:cubicBezTo>
                  <a:cubicBezTo>
                    <a:pt x="0" y="87"/>
                    <a:pt x="28" y="115"/>
                    <a:pt x="57" y="115"/>
                  </a:cubicBezTo>
                  <a:cubicBezTo>
                    <a:pt x="85" y="115"/>
                    <a:pt x="114" y="87"/>
                    <a:pt x="114" y="58"/>
                  </a:cubicBezTo>
                  <a:cubicBezTo>
                    <a:pt x="114" y="30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790600" y="30737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28" y="1"/>
                    <a:pt x="1" y="31"/>
                    <a:pt x="1" y="58"/>
                  </a:cubicBezTo>
                  <a:cubicBezTo>
                    <a:pt x="1" y="88"/>
                    <a:pt x="28" y="115"/>
                    <a:pt x="58" y="115"/>
                  </a:cubicBezTo>
                  <a:cubicBezTo>
                    <a:pt x="115" y="115"/>
                    <a:pt x="115" y="88"/>
                    <a:pt x="115" y="58"/>
                  </a:cubicBezTo>
                  <a:cubicBezTo>
                    <a:pt x="115" y="31"/>
                    <a:pt x="11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10600" y="30195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30"/>
                    <a:pt x="0" y="57"/>
                  </a:cubicBezTo>
                  <a:cubicBezTo>
                    <a:pt x="0" y="87"/>
                    <a:pt x="27" y="114"/>
                    <a:pt x="57" y="114"/>
                  </a:cubicBezTo>
                  <a:cubicBezTo>
                    <a:pt x="85" y="114"/>
                    <a:pt x="114" y="87"/>
                    <a:pt x="114" y="57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779875" y="2973825"/>
              <a:ext cx="2175" cy="2200"/>
            </a:xfrm>
            <a:custGeom>
              <a:avLst/>
              <a:gdLst/>
              <a:ahLst/>
              <a:cxnLst/>
              <a:rect l="l" t="t" r="r" b="b"/>
              <a:pathLst>
                <a:path w="87" h="88" extrusionOk="0">
                  <a:moveTo>
                    <a:pt x="57" y="1"/>
                  </a:moveTo>
                  <a:cubicBezTo>
                    <a:pt x="30" y="1"/>
                    <a:pt x="0" y="1"/>
                    <a:pt x="0" y="31"/>
                  </a:cubicBezTo>
                  <a:cubicBezTo>
                    <a:pt x="0" y="58"/>
                    <a:pt x="30" y="88"/>
                    <a:pt x="57" y="88"/>
                  </a:cubicBezTo>
                  <a:cubicBezTo>
                    <a:pt x="57" y="88"/>
                    <a:pt x="87" y="58"/>
                    <a:pt x="87" y="31"/>
                  </a:cubicBezTo>
                  <a:cubicBezTo>
                    <a:pt x="87" y="1"/>
                    <a:pt x="5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26975" y="2916050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1" y="0"/>
                    <a:pt x="1" y="28"/>
                  </a:cubicBezTo>
                  <a:lnTo>
                    <a:pt x="30" y="57"/>
                  </a:lnTo>
                  <a:cubicBezTo>
                    <a:pt x="58" y="57"/>
                    <a:pt x="87" y="28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842000" y="28653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30"/>
                    <a:pt x="0" y="57"/>
                    <a:pt x="28" y="57"/>
                  </a:cubicBezTo>
                  <a:lnTo>
                    <a:pt x="57" y="30"/>
                  </a:lnTo>
                  <a:cubicBezTo>
                    <a:pt x="57" y="0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784900" y="28210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31"/>
                    <a:pt x="0" y="58"/>
                    <a:pt x="28" y="58"/>
                  </a:cubicBezTo>
                  <a:lnTo>
                    <a:pt x="57" y="31"/>
                  </a:lnTo>
                  <a:cubicBezTo>
                    <a:pt x="57" y="1"/>
                    <a:pt x="2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871225" y="277255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8" y="0"/>
                  </a:moveTo>
                  <a:cubicBezTo>
                    <a:pt x="30" y="0"/>
                    <a:pt x="1" y="0"/>
                    <a:pt x="1" y="30"/>
                  </a:cubicBezTo>
                  <a:cubicBezTo>
                    <a:pt x="1" y="58"/>
                    <a:pt x="30" y="87"/>
                    <a:pt x="58" y="87"/>
                  </a:cubicBezTo>
                  <a:cubicBezTo>
                    <a:pt x="88" y="87"/>
                    <a:pt x="115" y="58"/>
                    <a:pt x="115" y="30"/>
                  </a:cubicBezTo>
                  <a:cubicBezTo>
                    <a:pt x="115" y="0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846275" y="27283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57"/>
                    <a:pt x="1" y="57"/>
                    <a:pt x="28" y="57"/>
                  </a:cubicBezTo>
                  <a:cubicBezTo>
                    <a:pt x="28" y="57"/>
                    <a:pt x="58" y="57"/>
                    <a:pt x="58" y="30"/>
                  </a:cubicBezTo>
                  <a:cubicBezTo>
                    <a:pt x="58" y="0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976175" y="3048075"/>
              <a:ext cx="725" cy="75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" y="0"/>
                  </a:moveTo>
                  <a:cubicBezTo>
                    <a:pt x="1" y="30"/>
                    <a:pt x="1" y="30"/>
                    <a:pt x="28" y="3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014725" y="2993125"/>
              <a:ext cx="2150" cy="1450"/>
            </a:xfrm>
            <a:custGeom>
              <a:avLst/>
              <a:gdLst/>
              <a:ahLst/>
              <a:cxnLst/>
              <a:rect l="l" t="t" r="r" b="b"/>
              <a:pathLst>
                <a:path w="86" h="58" extrusionOk="0">
                  <a:moveTo>
                    <a:pt x="58" y="1"/>
                  </a:moveTo>
                  <a:cubicBezTo>
                    <a:pt x="28" y="1"/>
                    <a:pt x="1" y="1"/>
                    <a:pt x="1" y="28"/>
                  </a:cubicBezTo>
                  <a:cubicBezTo>
                    <a:pt x="1" y="58"/>
                    <a:pt x="28" y="58"/>
                    <a:pt x="58" y="58"/>
                  </a:cubicBezTo>
                  <a:cubicBezTo>
                    <a:pt x="85" y="58"/>
                    <a:pt x="85" y="58"/>
                    <a:pt x="85" y="28"/>
                  </a:cubicBezTo>
                  <a:cubicBezTo>
                    <a:pt x="85" y="1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994750" y="2948125"/>
              <a:ext cx="1450" cy="1475"/>
            </a:xfrm>
            <a:custGeom>
              <a:avLst/>
              <a:gdLst/>
              <a:ahLst/>
              <a:cxnLst/>
              <a:rect l="l" t="t" r="r" b="b"/>
              <a:pathLst>
                <a:path w="58" h="59" extrusionOk="0">
                  <a:moveTo>
                    <a:pt x="28" y="1"/>
                  </a:moveTo>
                  <a:lnTo>
                    <a:pt x="0" y="31"/>
                  </a:lnTo>
                  <a:lnTo>
                    <a:pt x="28" y="58"/>
                  </a:lnTo>
                  <a:lnTo>
                    <a:pt x="57" y="3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972575" y="2897500"/>
              <a:ext cx="2900" cy="3550"/>
            </a:xfrm>
            <a:custGeom>
              <a:avLst/>
              <a:gdLst/>
              <a:ahLst/>
              <a:cxnLst/>
              <a:rect l="l" t="t" r="r" b="b"/>
              <a:pathLst>
                <a:path w="116" h="142" extrusionOk="0">
                  <a:moveTo>
                    <a:pt x="58" y="0"/>
                  </a:moveTo>
                  <a:cubicBezTo>
                    <a:pt x="31" y="0"/>
                    <a:pt x="1" y="27"/>
                    <a:pt x="1" y="57"/>
                  </a:cubicBezTo>
                  <a:cubicBezTo>
                    <a:pt x="1" y="114"/>
                    <a:pt x="31" y="142"/>
                    <a:pt x="58" y="142"/>
                  </a:cubicBezTo>
                  <a:cubicBezTo>
                    <a:pt x="88" y="142"/>
                    <a:pt x="115" y="114"/>
                    <a:pt x="115" y="57"/>
                  </a:cubicBezTo>
                  <a:cubicBezTo>
                    <a:pt x="115" y="27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964775" y="28532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lnTo>
                    <a:pt x="27" y="58"/>
                  </a:lnTo>
                  <a:cubicBezTo>
                    <a:pt x="57" y="58"/>
                    <a:pt x="57" y="28"/>
                    <a:pt x="57" y="28"/>
                  </a:cubicBezTo>
                  <a:cubicBezTo>
                    <a:pt x="57" y="1"/>
                    <a:pt x="57" y="1"/>
                    <a:pt x="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2021125" y="2798975"/>
              <a:ext cx="1450" cy="1475"/>
            </a:xfrm>
            <a:custGeom>
              <a:avLst/>
              <a:gdLst/>
              <a:ahLst/>
              <a:cxnLst/>
              <a:rect l="l" t="t" r="r" b="b"/>
              <a:pathLst>
                <a:path w="58" h="59" extrusionOk="0">
                  <a:moveTo>
                    <a:pt x="30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2004000" y="27582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58"/>
                    <a:pt x="30" y="58"/>
                    <a:pt x="30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938325" y="272760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958300" y="2666900"/>
              <a:ext cx="775" cy="1450"/>
            </a:xfrm>
            <a:custGeom>
              <a:avLst/>
              <a:gdLst/>
              <a:ahLst/>
              <a:cxnLst/>
              <a:rect l="l" t="t" r="r" b="b"/>
              <a:pathLst>
                <a:path w="31" h="58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31"/>
                    <a:pt x="1" y="58"/>
                    <a:pt x="31" y="58"/>
                  </a:cubicBez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897675" y="26740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0" y="57"/>
                    <a:pt x="0" y="57"/>
                    <a:pt x="28" y="57"/>
                  </a:cubicBezTo>
                  <a:cubicBezTo>
                    <a:pt x="57" y="57"/>
                    <a:pt x="57" y="57"/>
                    <a:pt x="57" y="30"/>
                  </a:cubicBezTo>
                  <a:cubicBezTo>
                    <a:pt x="57" y="0"/>
                    <a:pt x="57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882650" y="2650525"/>
              <a:ext cx="2200" cy="1450"/>
            </a:xfrm>
            <a:custGeom>
              <a:avLst/>
              <a:gdLst/>
              <a:ahLst/>
              <a:cxnLst/>
              <a:rect l="l" t="t" r="r" b="b"/>
              <a:pathLst>
                <a:path w="88" h="58" extrusionOk="0">
                  <a:moveTo>
                    <a:pt x="30" y="0"/>
                  </a:moveTo>
                  <a:cubicBezTo>
                    <a:pt x="30" y="0"/>
                    <a:pt x="1" y="0"/>
                    <a:pt x="1" y="28"/>
                  </a:cubicBezTo>
                  <a:cubicBezTo>
                    <a:pt x="1" y="57"/>
                    <a:pt x="30" y="57"/>
                    <a:pt x="30" y="57"/>
                  </a:cubicBezTo>
                  <a:cubicBezTo>
                    <a:pt x="58" y="57"/>
                    <a:pt x="87" y="57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561475" y="29446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0"/>
                  </a:moveTo>
                  <a:lnTo>
                    <a:pt x="1" y="28"/>
                  </a:lnTo>
                  <a:cubicBezTo>
                    <a:pt x="1" y="57"/>
                    <a:pt x="28" y="57"/>
                    <a:pt x="28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28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545025" y="2891775"/>
              <a:ext cx="2200" cy="2875"/>
            </a:xfrm>
            <a:custGeom>
              <a:avLst/>
              <a:gdLst/>
              <a:ahLst/>
              <a:cxnLst/>
              <a:rect l="l" t="t" r="r" b="b"/>
              <a:pathLst>
                <a:path w="88" h="115" extrusionOk="0">
                  <a:moveTo>
                    <a:pt x="58" y="1"/>
                  </a:moveTo>
                  <a:cubicBezTo>
                    <a:pt x="31" y="1"/>
                    <a:pt x="1" y="28"/>
                    <a:pt x="1" y="58"/>
                  </a:cubicBezTo>
                  <a:cubicBezTo>
                    <a:pt x="1" y="85"/>
                    <a:pt x="31" y="115"/>
                    <a:pt x="58" y="115"/>
                  </a:cubicBezTo>
                  <a:cubicBezTo>
                    <a:pt x="88" y="115"/>
                    <a:pt x="88" y="85"/>
                    <a:pt x="88" y="58"/>
                  </a:cubicBezTo>
                  <a:cubicBezTo>
                    <a:pt x="88" y="28"/>
                    <a:pt x="8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578600" y="284250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28" y="0"/>
                  </a:moveTo>
                  <a:cubicBezTo>
                    <a:pt x="1" y="0"/>
                    <a:pt x="1" y="0"/>
                    <a:pt x="1" y="30"/>
                  </a:cubicBezTo>
                  <a:cubicBezTo>
                    <a:pt x="1" y="58"/>
                    <a:pt x="1" y="58"/>
                    <a:pt x="28" y="58"/>
                  </a:cubicBezTo>
                  <a:cubicBezTo>
                    <a:pt x="58" y="58"/>
                    <a:pt x="58" y="58"/>
                    <a:pt x="58" y="30"/>
                  </a:cubicBezTo>
                  <a:cubicBezTo>
                    <a:pt x="58" y="0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582150" y="279755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535050" y="27525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30" y="0"/>
                    <a:pt x="0" y="30"/>
                    <a:pt x="0" y="57"/>
                  </a:cubicBezTo>
                  <a:cubicBezTo>
                    <a:pt x="0" y="87"/>
                    <a:pt x="30" y="114"/>
                    <a:pt x="57" y="114"/>
                  </a:cubicBezTo>
                  <a:cubicBezTo>
                    <a:pt x="87" y="114"/>
                    <a:pt x="114" y="87"/>
                    <a:pt x="114" y="57"/>
                  </a:cubicBezTo>
                  <a:cubicBezTo>
                    <a:pt x="114" y="30"/>
                    <a:pt x="87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512950" y="27119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58"/>
                    <a:pt x="28" y="58"/>
                  </a:cubicBezTo>
                  <a:lnTo>
                    <a:pt x="57" y="28"/>
                  </a:lnTo>
                  <a:cubicBezTo>
                    <a:pt x="57" y="1"/>
                    <a:pt x="2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526475" y="266405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1" y="1"/>
                    <a:pt x="1" y="1"/>
                    <a:pt x="1" y="30"/>
                  </a:cubicBezTo>
                  <a:lnTo>
                    <a:pt x="30" y="3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323775" y="30709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30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30" y="58"/>
                    <a:pt x="57" y="58"/>
                    <a:pt x="57" y="3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276650" y="3030925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30" y="1"/>
                    <a:pt x="1" y="31"/>
                    <a:pt x="1" y="58"/>
                  </a:cubicBezTo>
                  <a:cubicBezTo>
                    <a:pt x="1" y="88"/>
                    <a:pt x="30" y="115"/>
                    <a:pt x="58" y="115"/>
                  </a:cubicBezTo>
                  <a:cubicBezTo>
                    <a:pt x="88" y="115"/>
                    <a:pt x="115" y="88"/>
                    <a:pt x="115" y="58"/>
                  </a:cubicBezTo>
                  <a:cubicBezTo>
                    <a:pt x="115" y="31"/>
                    <a:pt x="8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258850" y="29817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27" y="0"/>
                    <a:pt x="0" y="27"/>
                    <a:pt x="0" y="57"/>
                  </a:cubicBezTo>
                  <a:cubicBezTo>
                    <a:pt x="0" y="85"/>
                    <a:pt x="27" y="114"/>
                    <a:pt x="57" y="114"/>
                  </a:cubicBezTo>
                  <a:cubicBezTo>
                    <a:pt x="85" y="114"/>
                    <a:pt x="114" y="85"/>
                    <a:pt x="114" y="57"/>
                  </a:cubicBezTo>
                  <a:cubicBezTo>
                    <a:pt x="114" y="27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303100" y="2936725"/>
              <a:ext cx="2125" cy="2175"/>
            </a:xfrm>
            <a:custGeom>
              <a:avLst/>
              <a:gdLst/>
              <a:ahLst/>
              <a:cxnLst/>
              <a:rect l="l" t="t" r="r" b="b"/>
              <a:pathLst>
                <a:path w="85" h="87" extrusionOk="0">
                  <a:moveTo>
                    <a:pt x="28" y="0"/>
                  </a:moveTo>
                  <a:cubicBezTo>
                    <a:pt x="0" y="0"/>
                    <a:pt x="0" y="30"/>
                    <a:pt x="0" y="57"/>
                  </a:cubicBezTo>
                  <a:cubicBezTo>
                    <a:pt x="0" y="87"/>
                    <a:pt x="0" y="87"/>
                    <a:pt x="28" y="87"/>
                  </a:cubicBezTo>
                  <a:cubicBezTo>
                    <a:pt x="57" y="87"/>
                    <a:pt x="85" y="87"/>
                    <a:pt x="85" y="57"/>
                  </a:cubicBezTo>
                  <a:cubicBezTo>
                    <a:pt x="85" y="30"/>
                    <a:pt x="57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267400" y="2884650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0"/>
                    <a:pt x="1" y="27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85" y="85"/>
                    <a:pt x="85" y="57"/>
                    <a:pt x="85" y="27"/>
                  </a:cubicBezTo>
                  <a:cubicBezTo>
                    <a:pt x="85" y="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280250" y="2836100"/>
              <a:ext cx="2150" cy="2150"/>
            </a:xfrm>
            <a:custGeom>
              <a:avLst/>
              <a:gdLst/>
              <a:ahLst/>
              <a:cxnLst/>
              <a:rect l="l" t="t" r="r" b="b"/>
              <a:pathLst>
                <a:path w="86" h="86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58"/>
                    <a:pt x="28" y="85"/>
                    <a:pt x="58" y="85"/>
                  </a:cubicBezTo>
                  <a:lnTo>
                    <a:pt x="85" y="58"/>
                  </a:lnTo>
                  <a:cubicBezTo>
                    <a:pt x="85" y="28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616400" y="314730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31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28"/>
                    <a:pt x="1" y="58"/>
                    <a:pt x="31" y="58"/>
                  </a:cubicBezTo>
                  <a:lnTo>
                    <a:pt x="58" y="28"/>
                  </a:lnTo>
                  <a:cubicBezTo>
                    <a:pt x="58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577875" y="31108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30" y="1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4" y="87"/>
                    <a:pt x="114" y="58"/>
                  </a:cubicBezTo>
                  <a:cubicBezTo>
                    <a:pt x="114" y="3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541500" y="3080225"/>
              <a:ext cx="2875" cy="3550"/>
            </a:xfrm>
            <a:custGeom>
              <a:avLst/>
              <a:gdLst/>
              <a:ahLst/>
              <a:cxnLst/>
              <a:rect l="l" t="t" r="r" b="b"/>
              <a:pathLst>
                <a:path w="115" h="142" extrusionOk="0">
                  <a:moveTo>
                    <a:pt x="57" y="0"/>
                  </a:moveTo>
                  <a:cubicBezTo>
                    <a:pt x="28" y="0"/>
                    <a:pt x="0" y="27"/>
                    <a:pt x="0" y="85"/>
                  </a:cubicBezTo>
                  <a:cubicBezTo>
                    <a:pt x="0" y="114"/>
                    <a:pt x="28" y="142"/>
                    <a:pt x="57" y="142"/>
                  </a:cubicBezTo>
                  <a:cubicBezTo>
                    <a:pt x="85" y="142"/>
                    <a:pt x="114" y="114"/>
                    <a:pt x="114" y="85"/>
                  </a:cubicBezTo>
                  <a:cubicBezTo>
                    <a:pt x="114" y="27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605000" y="301095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0"/>
                  </a:moveTo>
                  <a:cubicBezTo>
                    <a:pt x="30" y="0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4" y="87"/>
                    <a:pt x="114" y="58"/>
                  </a:cubicBezTo>
                  <a:cubicBezTo>
                    <a:pt x="114" y="30"/>
                    <a:pt x="87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874800" y="2848950"/>
              <a:ext cx="3625" cy="2875"/>
            </a:xfrm>
            <a:custGeom>
              <a:avLst/>
              <a:gdLst/>
              <a:ahLst/>
              <a:cxnLst/>
              <a:rect l="l" t="t" r="r" b="b"/>
              <a:pathLst>
                <a:path w="145" h="115" extrusionOk="0">
                  <a:moveTo>
                    <a:pt x="58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85"/>
                    <a:pt x="30" y="115"/>
                    <a:pt x="58" y="115"/>
                  </a:cubicBezTo>
                  <a:cubicBezTo>
                    <a:pt x="115" y="115"/>
                    <a:pt x="144" y="85"/>
                    <a:pt x="144" y="58"/>
                  </a:cubicBezTo>
                  <a:cubicBezTo>
                    <a:pt x="144" y="28"/>
                    <a:pt x="11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821975" y="279825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30" y="0"/>
                  </a:moveTo>
                  <a:cubicBezTo>
                    <a:pt x="1" y="0"/>
                    <a:pt x="1" y="30"/>
                    <a:pt x="1" y="30"/>
                  </a:cubicBezTo>
                  <a:cubicBezTo>
                    <a:pt x="1" y="57"/>
                    <a:pt x="1" y="87"/>
                    <a:pt x="30" y="87"/>
                  </a:cubicBezTo>
                  <a:cubicBezTo>
                    <a:pt x="58" y="87"/>
                    <a:pt x="87" y="57"/>
                    <a:pt x="87" y="30"/>
                  </a:cubicBezTo>
                  <a:cubicBezTo>
                    <a:pt x="87" y="3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792750" y="27611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28" y="1"/>
                  </a:moveTo>
                  <a:lnTo>
                    <a:pt x="0" y="30"/>
                  </a:lnTo>
                  <a:cubicBezTo>
                    <a:pt x="0" y="58"/>
                    <a:pt x="28" y="58"/>
                    <a:pt x="28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30"/>
                    <a:pt x="57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821975" y="2710475"/>
              <a:ext cx="3625" cy="3575"/>
            </a:xfrm>
            <a:custGeom>
              <a:avLst/>
              <a:gdLst/>
              <a:ahLst/>
              <a:cxnLst/>
              <a:rect l="l" t="t" r="r" b="b"/>
              <a:pathLst>
                <a:path w="145" h="143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115"/>
                    <a:pt x="30" y="142"/>
                    <a:pt x="58" y="142"/>
                  </a:cubicBezTo>
                  <a:cubicBezTo>
                    <a:pt x="87" y="142"/>
                    <a:pt x="145" y="115"/>
                    <a:pt x="145" y="58"/>
                  </a:cubicBezTo>
                  <a:cubicBezTo>
                    <a:pt x="14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876225" y="26548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1"/>
                  </a:moveTo>
                  <a:cubicBezTo>
                    <a:pt x="30" y="1"/>
                    <a:pt x="1" y="28"/>
                    <a:pt x="1" y="58"/>
                  </a:cubicBezTo>
                  <a:cubicBezTo>
                    <a:pt x="1" y="85"/>
                    <a:pt x="30" y="115"/>
                    <a:pt x="58" y="115"/>
                  </a:cubicBezTo>
                  <a:cubicBezTo>
                    <a:pt x="87" y="115"/>
                    <a:pt x="115" y="85"/>
                    <a:pt x="115" y="58"/>
                  </a:cubicBezTo>
                  <a:cubicBezTo>
                    <a:pt x="115" y="28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89150" y="262122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30" y="1"/>
                    <a:pt x="0" y="30"/>
                    <a:pt x="0" y="58"/>
                  </a:cubicBezTo>
                  <a:cubicBezTo>
                    <a:pt x="0" y="87"/>
                    <a:pt x="30" y="115"/>
                    <a:pt x="57" y="115"/>
                  </a:cubicBezTo>
                  <a:cubicBezTo>
                    <a:pt x="87" y="115"/>
                    <a:pt x="115" y="87"/>
                    <a:pt x="115" y="58"/>
                  </a:cubicBezTo>
                  <a:cubicBezTo>
                    <a:pt x="115" y="3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681400" y="25941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7" y="1"/>
                  </a:moveTo>
                  <a:cubicBezTo>
                    <a:pt x="28" y="1"/>
                    <a:pt x="0" y="1"/>
                    <a:pt x="0" y="30"/>
                  </a:cubicBezTo>
                  <a:cubicBezTo>
                    <a:pt x="0" y="58"/>
                    <a:pt x="28" y="87"/>
                    <a:pt x="57" y="87"/>
                  </a:cubicBezTo>
                  <a:cubicBezTo>
                    <a:pt x="85" y="87"/>
                    <a:pt x="114" y="58"/>
                    <a:pt x="114" y="30"/>
                  </a:cubicBezTo>
                  <a:cubicBezTo>
                    <a:pt x="114" y="1"/>
                    <a:pt x="85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634975" y="2564125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7" y="1"/>
                  </a:moveTo>
                  <a:cubicBezTo>
                    <a:pt x="30" y="1"/>
                    <a:pt x="0" y="30"/>
                    <a:pt x="0" y="87"/>
                  </a:cubicBezTo>
                  <a:cubicBezTo>
                    <a:pt x="0" y="115"/>
                    <a:pt x="30" y="144"/>
                    <a:pt x="57" y="144"/>
                  </a:cubicBezTo>
                  <a:cubicBezTo>
                    <a:pt x="87" y="144"/>
                    <a:pt x="115" y="115"/>
                    <a:pt x="115" y="87"/>
                  </a:cubicBezTo>
                  <a:cubicBezTo>
                    <a:pt x="115" y="3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586425" y="255345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1" y="0"/>
                  </a:moveTo>
                  <a:lnTo>
                    <a:pt x="1" y="28"/>
                  </a:lnTo>
                  <a:cubicBezTo>
                    <a:pt x="1" y="58"/>
                    <a:pt x="31" y="58"/>
                    <a:pt x="31" y="58"/>
                  </a:cubicBezTo>
                  <a:cubicBezTo>
                    <a:pt x="58" y="58"/>
                    <a:pt x="58" y="58"/>
                    <a:pt x="58" y="28"/>
                  </a:cubicBezTo>
                  <a:cubicBezTo>
                    <a:pt x="58" y="28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541500" y="2571275"/>
              <a:ext cx="2875" cy="3600"/>
            </a:xfrm>
            <a:custGeom>
              <a:avLst/>
              <a:gdLst/>
              <a:ahLst/>
              <a:cxnLst/>
              <a:rect l="l" t="t" r="r" b="b"/>
              <a:pathLst>
                <a:path w="115" h="144" extrusionOk="0">
                  <a:moveTo>
                    <a:pt x="57" y="0"/>
                  </a:moveTo>
                  <a:cubicBezTo>
                    <a:pt x="28" y="0"/>
                    <a:pt x="0" y="30"/>
                    <a:pt x="0" y="87"/>
                  </a:cubicBezTo>
                  <a:cubicBezTo>
                    <a:pt x="0" y="114"/>
                    <a:pt x="28" y="144"/>
                    <a:pt x="57" y="144"/>
                  </a:cubicBezTo>
                  <a:cubicBezTo>
                    <a:pt x="85" y="144"/>
                    <a:pt x="114" y="114"/>
                    <a:pt x="114" y="87"/>
                  </a:cubicBezTo>
                  <a:cubicBezTo>
                    <a:pt x="114" y="3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492225" y="2557725"/>
              <a:ext cx="2175" cy="2150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57" y="1"/>
                  </a:moveTo>
                  <a:cubicBezTo>
                    <a:pt x="30" y="1"/>
                    <a:pt x="0" y="1"/>
                    <a:pt x="0" y="2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87" y="58"/>
                    <a:pt x="87" y="28"/>
                  </a:cubicBezTo>
                  <a:cubicBezTo>
                    <a:pt x="87" y="1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445850" y="2589125"/>
              <a:ext cx="2125" cy="2150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58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85"/>
                    <a:pt x="58" y="85"/>
                  </a:cubicBezTo>
                  <a:cubicBezTo>
                    <a:pt x="85" y="85"/>
                    <a:pt x="85" y="85"/>
                    <a:pt x="85" y="58"/>
                  </a:cubicBezTo>
                  <a:cubicBezTo>
                    <a:pt x="8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979050" y="2662625"/>
              <a:ext cx="2125" cy="1450"/>
            </a:xfrm>
            <a:custGeom>
              <a:avLst/>
              <a:gdLst/>
              <a:ahLst/>
              <a:cxnLst/>
              <a:rect l="l" t="t" r="r" b="b"/>
              <a:pathLst>
                <a:path w="85" h="58" extrusionOk="0">
                  <a:moveTo>
                    <a:pt x="57" y="1"/>
                  </a:moveTo>
                  <a:cubicBezTo>
                    <a:pt x="27" y="1"/>
                    <a:pt x="0" y="1"/>
                    <a:pt x="0" y="30"/>
                  </a:cubicBezTo>
                  <a:cubicBezTo>
                    <a:pt x="0" y="58"/>
                    <a:pt x="27" y="58"/>
                    <a:pt x="57" y="58"/>
                  </a:cubicBezTo>
                  <a:cubicBezTo>
                    <a:pt x="57" y="58"/>
                    <a:pt x="85" y="58"/>
                    <a:pt x="85" y="30"/>
                  </a:cubicBezTo>
                  <a:cubicBezTo>
                    <a:pt x="85" y="1"/>
                    <a:pt x="5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931925" y="2619125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57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85" y="85"/>
                    <a:pt x="85" y="57"/>
                    <a:pt x="85" y="57"/>
                  </a:cubicBezTo>
                  <a:cubicBezTo>
                    <a:pt x="85" y="28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6925" y="2621225"/>
              <a:ext cx="3625" cy="2875"/>
            </a:xfrm>
            <a:custGeom>
              <a:avLst/>
              <a:gdLst/>
              <a:ahLst/>
              <a:cxnLst/>
              <a:rect l="l" t="t" r="r" b="b"/>
              <a:pathLst>
                <a:path w="145" h="115" extrusionOk="0">
                  <a:moveTo>
                    <a:pt x="88" y="1"/>
                  </a:moveTo>
                  <a:cubicBezTo>
                    <a:pt x="31" y="1"/>
                    <a:pt x="1" y="1"/>
                    <a:pt x="1" y="58"/>
                  </a:cubicBezTo>
                  <a:cubicBezTo>
                    <a:pt x="1" y="87"/>
                    <a:pt x="31" y="115"/>
                    <a:pt x="88" y="115"/>
                  </a:cubicBezTo>
                  <a:cubicBezTo>
                    <a:pt x="115" y="115"/>
                    <a:pt x="145" y="87"/>
                    <a:pt x="145" y="58"/>
                  </a:cubicBezTo>
                  <a:cubicBezTo>
                    <a:pt x="145" y="1"/>
                    <a:pt x="115" y="1"/>
                    <a:pt x="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844850" y="2565550"/>
              <a:ext cx="700" cy="775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0" y="1"/>
                  </a:moveTo>
                  <a:lnTo>
                    <a:pt x="0" y="30"/>
                  </a:lnTo>
                  <a:lnTo>
                    <a:pt x="28" y="30"/>
                  </a:lnTo>
                  <a:cubicBezTo>
                    <a:pt x="28" y="1"/>
                    <a:pt x="2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793450" y="259912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28" y="1"/>
                    <a:pt x="1" y="28"/>
                    <a:pt x="1" y="58"/>
                  </a:cubicBezTo>
                  <a:cubicBezTo>
                    <a:pt x="1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915475" y="32758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31" y="0"/>
                    <a:pt x="1" y="27"/>
                    <a:pt x="1" y="57"/>
                  </a:cubicBezTo>
                  <a:cubicBezTo>
                    <a:pt x="1" y="85"/>
                    <a:pt x="31" y="114"/>
                    <a:pt x="58" y="114"/>
                  </a:cubicBezTo>
                  <a:cubicBezTo>
                    <a:pt x="88" y="114"/>
                    <a:pt x="115" y="85"/>
                    <a:pt x="115" y="57"/>
                  </a:cubicBezTo>
                  <a:cubicBezTo>
                    <a:pt x="115" y="27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863400" y="3212975"/>
              <a:ext cx="2150" cy="2150"/>
            </a:xfrm>
            <a:custGeom>
              <a:avLst/>
              <a:gdLst/>
              <a:ahLst/>
              <a:cxnLst/>
              <a:rect l="l" t="t" r="r" b="b"/>
              <a:pathLst>
                <a:path w="86" h="86" extrusionOk="0">
                  <a:moveTo>
                    <a:pt x="28" y="1"/>
                  </a:moveTo>
                  <a:cubicBezTo>
                    <a:pt x="1" y="1"/>
                    <a:pt x="1" y="1"/>
                    <a:pt x="1" y="28"/>
                  </a:cubicBezTo>
                  <a:cubicBezTo>
                    <a:pt x="1" y="58"/>
                    <a:pt x="1" y="85"/>
                    <a:pt x="28" y="85"/>
                  </a:cubicBezTo>
                  <a:cubicBezTo>
                    <a:pt x="58" y="85"/>
                    <a:pt x="85" y="58"/>
                    <a:pt x="85" y="28"/>
                  </a:cubicBezTo>
                  <a:cubicBezTo>
                    <a:pt x="85" y="1"/>
                    <a:pt x="5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817725" y="3223650"/>
              <a:ext cx="1450" cy="2200"/>
            </a:xfrm>
            <a:custGeom>
              <a:avLst/>
              <a:gdLst/>
              <a:ahLst/>
              <a:cxnLst/>
              <a:rect l="l" t="t" r="r" b="b"/>
              <a:pathLst>
                <a:path w="58" h="88" extrusionOk="0">
                  <a:moveTo>
                    <a:pt x="28" y="1"/>
                  </a:moveTo>
                  <a:cubicBezTo>
                    <a:pt x="1" y="1"/>
                    <a:pt x="1" y="30"/>
                    <a:pt x="1" y="58"/>
                  </a:cubicBezTo>
                  <a:cubicBezTo>
                    <a:pt x="1" y="58"/>
                    <a:pt x="1" y="87"/>
                    <a:pt x="28" y="87"/>
                  </a:cubicBezTo>
                  <a:lnTo>
                    <a:pt x="58" y="58"/>
                  </a:lnTo>
                  <a:cubicBezTo>
                    <a:pt x="58" y="30"/>
                    <a:pt x="28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763475" y="32193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8" y="0"/>
                  </a:moveTo>
                  <a:cubicBezTo>
                    <a:pt x="28" y="0"/>
                    <a:pt x="1" y="30"/>
                    <a:pt x="1" y="57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85" y="115"/>
                    <a:pt x="115" y="87"/>
                    <a:pt x="115" y="5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763450" y="32051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0"/>
                  </a:moveTo>
                  <a:cubicBezTo>
                    <a:pt x="30" y="0"/>
                    <a:pt x="1" y="0"/>
                    <a:pt x="1" y="30"/>
                  </a:cubicBezTo>
                  <a:lnTo>
                    <a:pt x="30" y="57"/>
                  </a:lnTo>
                  <a:cubicBezTo>
                    <a:pt x="58" y="57"/>
                    <a:pt x="58" y="30"/>
                    <a:pt x="58" y="30"/>
                  </a:cubicBezTo>
                  <a:cubicBezTo>
                    <a:pt x="58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824150" y="3163000"/>
              <a:ext cx="2875" cy="290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58" y="1"/>
                  </a:moveTo>
                  <a:cubicBezTo>
                    <a:pt x="28" y="1"/>
                    <a:pt x="0" y="28"/>
                    <a:pt x="0" y="58"/>
                  </a:cubicBezTo>
                  <a:cubicBezTo>
                    <a:pt x="0" y="85"/>
                    <a:pt x="28" y="115"/>
                    <a:pt x="58" y="115"/>
                  </a:cubicBezTo>
                  <a:cubicBezTo>
                    <a:pt x="85" y="115"/>
                    <a:pt x="115" y="85"/>
                    <a:pt x="115" y="58"/>
                  </a:cubicBezTo>
                  <a:cubicBezTo>
                    <a:pt x="115" y="28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832725" y="3113050"/>
              <a:ext cx="700" cy="1450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0" y="0"/>
                  </a:moveTo>
                  <a:lnTo>
                    <a:pt x="0" y="28"/>
                  </a:lnTo>
                  <a:lnTo>
                    <a:pt x="0" y="58"/>
                  </a:lnTo>
                  <a:cubicBezTo>
                    <a:pt x="28" y="58"/>
                    <a:pt x="28" y="28"/>
                    <a:pt x="28" y="28"/>
                  </a:cubicBezTo>
                  <a:cubicBezTo>
                    <a:pt x="28" y="28"/>
                    <a:pt x="2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69100" y="306947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0" y="1"/>
                  </a:moveTo>
                  <a:cubicBezTo>
                    <a:pt x="0" y="1"/>
                    <a:pt x="0" y="1"/>
                    <a:pt x="0" y="30"/>
                  </a:cubicBezTo>
                  <a:cubicBezTo>
                    <a:pt x="0" y="58"/>
                    <a:pt x="0" y="58"/>
                    <a:pt x="30" y="58"/>
                  </a:cubicBezTo>
                  <a:cubicBezTo>
                    <a:pt x="57" y="58"/>
                    <a:pt x="57" y="58"/>
                    <a:pt x="57" y="30"/>
                  </a:cubicBezTo>
                  <a:cubicBezTo>
                    <a:pt x="57" y="1"/>
                    <a:pt x="57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839850" y="3011700"/>
              <a:ext cx="2150" cy="2125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58" y="0"/>
                  </a:moveTo>
                  <a:cubicBezTo>
                    <a:pt x="28" y="0"/>
                    <a:pt x="1" y="28"/>
                    <a:pt x="1" y="28"/>
                  </a:cubicBezTo>
                  <a:cubicBezTo>
                    <a:pt x="1" y="57"/>
                    <a:pt x="28" y="85"/>
                    <a:pt x="58" y="85"/>
                  </a:cubicBezTo>
                  <a:cubicBezTo>
                    <a:pt x="58" y="85"/>
                    <a:pt x="85" y="57"/>
                    <a:pt x="85" y="2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877650" y="2972400"/>
              <a:ext cx="2875" cy="3625"/>
            </a:xfrm>
            <a:custGeom>
              <a:avLst/>
              <a:gdLst/>
              <a:ahLst/>
              <a:cxnLst/>
              <a:rect l="l" t="t" r="r" b="b"/>
              <a:pathLst>
                <a:path w="115" h="145" extrusionOk="0">
                  <a:moveTo>
                    <a:pt x="58" y="1"/>
                  </a:moveTo>
                  <a:cubicBezTo>
                    <a:pt x="30" y="1"/>
                    <a:pt x="1" y="30"/>
                    <a:pt x="1" y="88"/>
                  </a:cubicBezTo>
                  <a:cubicBezTo>
                    <a:pt x="1" y="115"/>
                    <a:pt x="30" y="145"/>
                    <a:pt x="58" y="145"/>
                  </a:cubicBezTo>
                  <a:cubicBezTo>
                    <a:pt x="87" y="145"/>
                    <a:pt x="115" y="115"/>
                    <a:pt x="115" y="88"/>
                  </a:cubicBezTo>
                  <a:cubicBezTo>
                    <a:pt x="115" y="30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05725" y="3151600"/>
              <a:ext cx="1450" cy="2125"/>
            </a:xfrm>
            <a:custGeom>
              <a:avLst/>
              <a:gdLst/>
              <a:ahLst/>
              <a:cxnLst/>
              <a:rect l="l" t="t" r="r" b="b"/>
              <a:pathLst>
                <a:path w="58" h="85" extrusionOk="0">
                  <a:moveTo>
                    <a:pt x="28" y="0"/>
                  </a:moveTo>
                  <a:cubicBezTo>
                    <a:pt x="1" y="0"/>
                    <a:pt x="1" y="28"/>
                    <a:pt x="1" y="57"/>
                  </a:cubicBezTo>
                  <a:cubicBezTo>
                    <a:pt x="1" y="57"/>
                    <a:pt x="1" y="85"/>
                    <a:pt x="28" y="85"/>
                  </a:cubicBezTo>
                  <a:cubicBezTo>
                    <a:pt x="58" y="85"/>
                    <a:pt x="58" y="57"/>
                    <a:pt x="58" y="57"/>
                  </a:cubicBezTo>
                  <a:cubicBezTo>
                    <a:pt x="58" y="28"/>
                    <a:pt x="58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52925" y="31936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57" y="1"/>
                  </a:moveTo>
                  <a:cubicBezTo>
                    <a:pt x="28" y="1"/>
                    <a:pt x="0" y="30"/>
                    <a:pt x="0" y="58"/>
                  </a:cubicBezTo>
                  <a:cubicBezTo>
                    <a:pt x="0" y="87"/>
                    <a:pt x="28" y="115"/>
                    <a:pt x="57" y="115"/>
                  </a:cubicBezTo>
                  <a:cubicBezTo>
                    <a:pt x="114" y="115"/>
                    <a:pt x="114" y="87"/>
                    <a:pt x="114" y="58"/>
                  </a:cubicBezTo>
                  <a:cubicBezTo>
                    <a:pt x="114" y="30"/>
                    <a:pt x="114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517900" y="313732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0"/>
                  </a:moveTo>
                  <a:cubicBezTo>
                    <a:pt x="31" y="0"/>
                    <a:pt x="1" y="28"/>
                    <a:pt x="1" y="57"/>
                  </a:cubicBezTo>
                  <a:cubicBezTo>
                    <a:pt x="1" y="114"/>
                    <a:pt x="31" y="114"/>
                    <a:pt x="58" y="114"/>
                  </a:cubicBezTo>
                  <a:cubicBezTo>
                    <a:pt x="88" y="114"/>
                    <a:pt x="115" y="114"/>
                    <a:pt x="115" y="57"/>
                  </a:cubicBezTo>
                  <a:cubicBezTo>
                    <a:pt x="115" y="28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69375" y="3180150"/>
              <a:ext cx="2200" cy="2125"/>
            </a:xfrm>
            <a:custGeom>
              <a:avLst/>
              <a:gdLst/>
              <a:ahLst/>
              <a:cxnLst/>
              <a:rect l="l" t="t" r="r" b="b"/>
              <a:pathLst>
                <a:path w="88" h="85" extrusionOk="0">
                  <a:moveTo>
                    <a:pt x="30" y="0"/>
                  </a:moveTo>
                  <a:cubicBezTo>
                    <a:pt x="30" y="0"/>
                    <a:pt x="0" y="0"/>
                    <a:pt x="0" y="28"/>
                  </a:cubicBezTo>
                  <a:cubicBezTo>
                    <a:pt x="0" y="57"/>
                    <a:pt x="30" y="85"/>
                    <a:pt x="30" y="85"/>
                  </a:cubicBezTo>
                  <a:cubicBezTo>
                    <a:pt x="58" y="85"/>
                    <a:pt x="87" y="57"/>
                    <a:pt x="87" y="28"/>
                  </a:cubicBezTo>
                  <a:cubicBezTo>
                    <a:pt x="87" y="0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425875" y="3117325"/>
              <a:ext cx="1450" cy="2150"/>
            </a:xfrm>
            <a:custGeom>
              <a:avLst/>
              <a:gdLst/>
              <a:ahLst/>
              <a:cxnLst/>
              <a:rect l="l" t="t" r="r" b="b"/>
              <a:pathLst>
                <a:path w="58" h="86" extrusionOk="0">
                  <a:moveTo>
                    <a:pt x="27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0" y="58"/>
                    <a:pt x="0" y="85"/>
                    <a:pt x="27" y="85"/>
                  </a:cubicBezTo>
                  <a:cubicBezTo>
                    <a:pt x="57" y="85"/>
                    <a:pt x="57" y="58"/>
                    <a:pt x="57" y="28"/>
                  </a:cubicBezTo>
                  <a:cubicBezTo>
                    <a:pt x="57" y="28"/>
                    <a:pt x="57" y="1"/>
                    <a:pt x="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363725" y="3185100"/>
              <a:ext cx="2900" cy="290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58" y="1"/>
                  </a:moveTo>
                  <a:cubicBezTo>
                    <a:pt x="31" y="1"/>
                    <a:pt x="1" y="1"/>
                    <a:pt x="1" y="58"/>
                  </a:cubicBezTo>
                  <a:cubicBezTo>
                    <a:pt x="1" y="88"/>
                    <a:pt x="31" y="115"/>
                    <a:pt x="58" y="115"/>
                  </a:cubicBezTo>
                  <a:cubicBezTo>
                    <a:pt x="88" y="115"/>
                    <a:pt x="115" y="88"/>
                    <a:pt x="115" y="58"/>
                  </a:cubicBezTo>
                  <a:cubicBezTo>
                    <a:pt x="115" y="1"/>
                    <a:pt x="8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324500" y="3167975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58" y="1"/>
                  </a:moveTo>
                  <a:cubicBezTo>
                    <a:pt x="28" y="1"/>
                    <a:pt x="1" y="30"/>
                    <a:pt x="1" y="58"/>
                  </a:cubicBezTo>
                  <a:cubicBezTo>
                    <a:pt x="1" y="87"/>
                    <a:pt x="28" y="115"/>
                    <a:pt x="58" y="115"/>
                  </a:cubicBezTo>
                  <a:cubicBezTo>
                    <a:pt x="58" y="115"/>
                    <a:pt x="85" y="87"/>
                    <a:pt x="85" y="58"/>
                  </a:cubicBezTo>
                  <a:cubicBezTo>
                    <a:pt x="85" y="30"/>
                    <a:pt x="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284525" y="3102325"/>
              <a:ext cx="2900" cy="2175"/>
            </a:xfrm>
            <a:custGeom>
              <a:avLst/>
              <a:gdLst/>
              <a:ahLst/>
              <a:cxnLst/>
              <a:rect l="l" t="t" r="r" b="b"/>
              <a:pathLst>
                <a:path w="116" h="87" extrusionOk="0">
                  <a:moveTo>
                    <a:pt x="58" y="0"/>
                  </a:moveTo>
                  <a:cubicBezTo>
                    <a:pt x="28" y="0"/>
                    <a:pt x="1" y="30"/>
                    <a:pt x="1" y="57"/>
                  </a:cubicBezTo>
                  <a:cubicBezTo>
                    <a:pt x="1" y="87"/>
                    <a:pt x="28" y="87"/>
                    <a:pt x="58" y="87"/>
                  </a:cubicBezTo>
                  <a:cubicBezTo>
                    <a:pt x="85" y="87"/>
                    <a:pt x="115" y="87"/>
                    <a:pt x="115" y="57"/>
                  </a:cubicBezTo>
                  <a:cubicBezTo>
                    <a:pt x="115" y="3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230300" y="3114475"/>
              <a:ext cx="700" cy="1450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27" y="1"/>
                  </a:moveTo>
                  <a:cubicBezTo>
                    <a:pt x="0" y="1"/>
                    <a:pt x="0" y="1"/>
                    <a:pt x="0" y="28"/>
                  </a:cubicBezTo>
                  <a:cubicBezTo>
                    <a:pt x="0" y="28"/>
                    <a:pt x="0" y="58"/>
                    <a:pt x="27" y="58"/>
                  </a:cubicBezTo>
                  <a:lnTo>
                    <a:pt x="27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181000" y="314800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58" y="0"/>
                  </a:moveTo>
                  <a:cubicBezTo>
                    <a:pt x="31" y="0"/>
                    <a:pt x="1" y="0"/>
                    <a:pt x="1" y="30"/>
                  </a:cubicBezTo>
                  <a:cubicBezTo>
                    <a:pt x="1" y="57"/>
                    <a:pt x="31" y="87"/>
                    <a:pt x="58" y="87"/>
                  </a:cubicBezTo>
                  <a:cubicBezTo>
                    <a:pt x="88" y="87"/>
                    <a:pt x="88" y="57"/>
                    <a:pt x="88" y="30"/>
                  </a:cubicBezTo>
                  <a:cubicBezTo>
                    <a:pt x="88" y="0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2119625" y="3084500"/>
              <a:ext cx="1450" cy="2125"/>
            </a:xfrm>
            <a:custGeom>
              <a:avLst/>
              <a:gdLst/>
              <a:ahLst/>
              <a:cxnLst/>
              <a:rect l="l" t="t" r="r" b="b"/>
              <a:pathLst>
                <a:path w="58" h="85" extrusionOk="0">
                  <a:moveTo>
                    <a:pt x="30" y="0"/>
                  </a:moveTo>
                  <a:cubicBezTo>
                    <a:pt x="0" y="0"/>
                    <a:pt x="0" y="28"/>
                    <a:pt x="0" y="28"/>
                  </a:cubicBezTo>
                  <a:cubicBezTo>
                    <a:pt x="0" y="57"/>
                    <a:pt x="0" y="85"/>
                    <a:pt x="30" y="85"/>
                  </a:cubicBezTo>
                  <a:cubicBezTo>
                    <a:pt x="58" y="85"/>
                    <a:pt x="58" y="57"/>
                    <a:pt x="58" y="28"/>
                  </a:cubicBezTo>
                  <a:cubicBezTo>
                    <a:pt x="58" y="28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082500" y="3110200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31" y="0"/>
                  </a:moveTo>
                  <a:cubicBezTo>
                    <a:pt x="31" y="0"/>
                    <a:pt x="1" y="0"/>
                    <a:pt x="1" y="28"/>
                  </a:cubicBezTo>
                  <a:cubicBezTo>
                    <a:pt x="1" y="57"/>
                    <a:pt x="31" y="57"/>
                    <a:pt x="31" y="57"/>
                  </a:cubicBezTo>
                  <a:cubicBezTo>
                    <a:pt x="58" y="57"/>
                    <a:pt x="58" y="57"/>
                    <a:pt x="58" y="28"/>
                  </a:cubicBezTo>
                  <a:cubicBezTo>
                    <a:pt x="58" y="0"/>
                    <a:pt x="58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048250" y="3134450"/>
              <a:ext cx="2875" cy="2150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57" y="1"/>
                  </a:moveTo>
                  <a:cubicBezTo>
                    <a:pt x="30" y="1"/>
                    <a:pt x="0" y="28"/>
                    <a:pt x="0" y="58"/>
                  </a:cubicBezTo>
                  <a:cubicBezTo>
                    <a:pt x="0" y="58"/>
                    <a:pt x="30" y="85"/>
                    <a:pt x="57" y="85"/>
                  </a:cubicBezTo>
                  <a:cubicBezTo>
                    <a:pt x="87" y="85"/>
                    <a:pt x="115" y="58"/>
                    <a:pt x="115" y="58"/>
                  </a:cubicBezTo>
                  <a:cubicBezTo>
                    <a:pt x="115" y="28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034725" y="3165875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57" y="0"/>
                  </a:moveTo>
                  <a:cubicBezTo>
                    <a:pt x="27" y="0"/>
                    <a:pt x="0" y="28"/>
                    <a:pt x="0" y="85"/>
                  </a:cubicBezTo>
                  <a:cubicBezTo>
                    <a:pt x="0" y="114"/>
                    <a:pt x="27" y="142"/>
                    <a:pt x="57" y="142"/>
                  </a:cubicBezTo>
                  <a:cubicBezTo>
                    <a:pt x="114" y="142"/>
                    <a:pt x="142" y="114"/>
                    <a:pt x="142" y="85"/>
                  </a:cubicBezTo>
                  <a:cubicBezTo>
                    <a:pt x="142" y="28"/>
                    <a:pt x="114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untains of Christmas"/>
              <a:buNone/>
              <a:defRPr sz="3000" b="1">
                <a:solidFill>
                  <a:schemeClr val="lt1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●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Siliguri"/>
              <a:buChar char="○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Hind Siliguri"/>
              <a:buChar char="■"/>
              <a:defRPr>
                <a:solidFill>
                  <a:schemeClr val="lt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7"/>
          <p:cNvSpPr/>
          <p:nvPr/>
        </p:nvSpPr>
        <p:spPr>
          <a:xfrm>
            <a:off x="5271025" y="1313250"/>
            <a:ext cx="2045700" cy="204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ctrTitle"/>
          </p:nvPr>
        </p:nvSpPr>
        <p:spPr>
          <a:xfrm>
            <a:off x="841168" y="1307902"/>
            <a:ext cx="4136571" cy="1546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PROJETO</a:t>
            </a:r>
            <a:br>
              <a:rPr lang="en" sz="40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</a:br>
            <a:r>
              <a:rPr lang="en" sz="4000" b="1" dirty="0">
                <a:latin typeface="Mountains of Christmas"/>
                <a:ea typeface="Mountains of Christmas"/>
                <a:cs typeface="Mountains of Christmas"/>
                <a:sym typeface="Mountains of Christmas"/>
              </a:rPr>
              <a:t>INDIVIDUAL</a:t>
            </a:r>
            <a:endParaRPr sz="4000" b="1" dirty="0">
              <a:latin typeface="Mountains of Christmas"/>
              <a:ea typeface="Mountains of Christmas"/>
              <a:cs typeface="Mountains of Christmas"/>
              <a:sym typeface="Mountains of Christmas"/>
            </a:endParaRPr>
          </a:p>
        </p:txBody>
      </p:sp>
      <p:sp>
        <p:nvSpPr>
          <p:cNvPr id="885" name="Google Shape;885;p37"/>
          <p:cNvSpPr txBox="1">
            <a:spLocks noGrp="1"/>
          </p:cNvSpPr>
          <p:nvPr>
            <p:ph type="subTitle" idx="1"/>
          </p:nvPr>
        </p:nvSpPr>
        <p:spPr>
          <a:xfrm>
            <a:off x="686925" y="2743549"/>
            <a:ext cx="43884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C000"/>
                </a:solidFill>
                <a:latin typeface="Kingthings Trypewriter 2" panose="02000000000000000000" pitchFamily="2" charset="0"/>
              </a:rPr>
              <a:t>CINEMA &amp; FILMES</a:t>
            </a:r>
            <a:endParaRPr sz="2000" dirty="0">
              <a:solidFill>
                <a:srgbClr val="FFC000"/>
              </a:solidFill>
              <a:latin typeface="Kingthings Trypewriter 2" panose="02000000000000000000" pitchFamily="2" charset="0"/>
            </a:endParaRPr>
          </a:p>
        </p:txBody>
      </p:sp>
      <p:pic>
        <p:nvPicPr>
          <p:cNvPr id="886" name="Google Shape;886;p37"/>
          <p:cNvPicPr preferRelativeResize="0"/>
          <p:nvPr/>
        </p:nvPicPr>
        <p:blipFill rotWithShape="1">
          <a:blip r:embed="rId3">
            <a:alphaModFix/>
          </a:blip>
          <a:srcRect l="22799" t="2945" r="24871" b="7537"/>
          <a:stretch/>
        </p:blipFill>
        <p:spPr>
          <a:xfrm>
            <a:off x="5369140" y="1112229"/>
            <a:ext cx="2472035" cy="2670408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7"/>
          <p:cNvSpPr/>
          <p:nvPr/>
        </p:nvSpPr>
        <p:spPr>
          <a:xfrm>
            <a:off x="5751490" y="2081206"/>
            <a:ext cx="1023834" cy="1084862"/>
          </a:xfrm>
          <a:custGeom>
            <a:avLst/>
            <a:gdLst/>
            <a:ahLst/>
            <a:cxnLst/>
            <a:rect l="l" t="t" r="r" b="b"/>
            <a:pathLst>
              <a:path w="54071" h="57294" extrusionOk="0">
                <a:moveTo>
                  <a:pt x="42542" y="4250"/>
                </a:moveTo>
                <a:cubicBezTo>
                  <a:pt x="44756" y="4250"/>
                  <a:pt x="46557" y="4391"/>
                  <a:pt x="46979" y="4813"/>
                </a:cubicBezTo>
                <a:cubicBezTo>
                  <a:pt x="46979" y="4813"/>
                  <a:pt x="47040" y="4808"/>
                  <a:pt x="47148" y="4808"/>
                </a:cubicBezTo>
                <a:cubicBezTo>
                  <a:pt x="47854" y="4808"/>
                  <a:pt x="50572" y="4999"/>
                  <a:pt x="51670" y="7852"/>
                </a:cubicBezTo>
                <a:cubicBezTo>
                  <a:pt x="51670" y="7852"/>
                  <a:pt x="52430" y="8865"/>
                  <a:pt x="52430" y="11530"/>
                </a:cubicBezTo>
                <a:lnTo>
                  <a:pt x="53058" y="34953"/>
                </a:lnTo>
                <a:lnTo>
                  <a:pt x="53058" y="46989"/>
                </a:lnTo>
                <a:cubicBezTo>
                  <a:pt x="53058" y="46989"/>
                  <a:pt x="51670" y="51669"/>
                  <a:pt x="49390" y="52561"/>
                </a:cubicBezTo>
                <a:cubicBezTo>
                  <a:pt x="49390" y="52561"/>
                  <a:pt x="45459" y="53321"/>
                  <a:pt x="42045" y="53321"/>
                </a:cubicBezTo>
                <a:cubicBezTo>
                  <a:pt x="42045" y="53321"/>
                  <a:pt x="25075" y="53827"/>
                  <a:pt x="24569" y="53827"/>
                </a:cubicBezTo>
                <a:lnTo>
                  <a:pt x="16585" y="53827"/>
                </a:lnTo>
                <a:lnTo>
                  <a:pt x="9879" y="53321"/>
                </a:lnTo>
                <a:cubicBezTo>
                  <a:pt x="9879" y="53321"/>
                  <a:pt x="7467" y="52429"/>
                  <a:pt x="6708" y="49522"/>
                </a:cubicBezTo>
                <a:cubicBezTo>
                  <a:pt x="6708" y="49522"/>
                  <a:pt x="5573" y="41538"/>
                  <a:pt x="5573" y="40404"/>
                </a:cubicBezTo>
                <a:lnTo>
                  <a:pt x="5573" y="28621"/>
                </a:lnTo>
                <a:lnTo>
                  <a:pt x="6586" y="20010"/>
                </a:lnTo>
                <a:cubicBezTo>
                  <a:pt x="6586" y="20010"/>
                  <a:pt x="7467" y="11530"/>
                  <a:pt x="8227" y="11530"/>
                </a:cubicBezTo>
                <a:cubicBezTo>
                  <a:pt x="8227" y="11530"/>
                  <a:pt x="9494" y="8744"/>
                  <a:pt x="13931" y="7852"/>
                </a:cubicBezTo>
                <a:cubicBezTo>
                  <a:pt x="13931" y="7852"/>
                  <a:pt x="27102" y="4813"/>
                  <a:pt x="32036" y="4813"/>
                </a:cubicBezTo>
                <a:cubicBezTo>
                  <a:pt x="32036" y="4813"/>
                  <a:pt x="38114" y="4250"/>
                  <a:pt x="42542" y="4250"/>
                </a:cubicBezTo>
                <a:close/>
                <a:moveTo>
                  <a:pt x="39634" y="0"/>
                </a:moveTo>
                <a:lnTo>
                  <a:pt x="33049" y="507"/>
                </a:lnTo>
                <a:lnTo>
                  <a:pt x="26089" y="1399"/>
                </a:lnTo>
                <a:cubicBezTo>
                  <a:pt x="26089" y="1399"/>
                  <a:pt x="20010" y="2027"/>
                  <a:pt x="19503" y="2027"/>
                </a:cubicBezTo>
                <a:cubicBezTo>
                  <a:pt x="18997" y="2027"/>
                  <a:pt x="9494" y="4306"/>
                  <a:pt x="9494" y="4306"/>
                </a:cubicBezTo>
                <a:lnTo>
                  <a:pt x="5320" y="5704"/>
                </a:lnTo>
                <a:cubicBezTo>
                  <a:pt x="3162" y="6464"/>
                  <a:pt x="1642" y="10638"/>
                  <a:pt x="1642" y="10638"/>
                </a:cubicBezTo>
                <a:lnTo>
                  <a:pt x="1267" y="14822"/>
                </a:lnTo>
                <a:lnTo>
                  <a:pt x="629" y="22674"/>
                </a:lnTo>
                <a:lnTo>
                  <a:pt x="1" y="31032"/>
                </a:lnTo>
                <a:lnTo>
                  <a:pt x="1" y="45722"/>
                </a:lnTo>
                <a:cubicBezTo>
                  <a:pt x="1" y="49522"/>
                  <a:pt x="882" y="52683"/>
                  <a:pt x="882" y="52683"/>
                </a:cubicBezTo>
                <a:cubicBezTo>
                  <a:pt x="2074" y="56257"/>
                  <a:pt x="3732" y="56643"/>
                  <a:pt x="4393" y="56643"/>
                </a:cubicBezTo>
                <a:cubicBezTo>
                  <a:pt x="4575" y="56643"/>
                  <a:pt x="4681" y="56613"/>
                  <a:pt x="4681" y="56613"/>
                </a:cubicBezTo>
                <a:cubicBezTo>
                  <a:pt x="5225" y="57152"/>
                  <a:pt x="10872" y="57293"/>
                  <a:pt x="16657" y="57293"/>
                </a:cubicBezTo>
                <a:cubicBezTo>
                  <a:pt x="23062" y="57293"/>
                  <a:pt x="29634" y="57120"/>
                  <a:pt x="29634" y="57120"/>
                </a:cubicBezTo>
                <a:cubicBezTo>
                  <a:pt x="49765" y="57120"/>
                  <a:pt x="49005" y="56107"/>
                  <a:pt x="49005" y="56107"/>
                </a:cubicBezTo>
                <a:cubicBezTo>
                  <a:pt x="52683" y="54456"/>
                  <a:pt x="53443" y="48377"/>
                  <a:pt x="53443" y="48377"/>
                </a:cubicBezTo>
                <a:cubicBezTo>
                  <a:pt x="54071" y="47749"/>
                  <a:pt x="53949" y="35966"/>
                  <a:pt x="53949" y="35966"/>
                </a:cubicBezTo>
                <a:lnTo>
                  <a:pt x="53189" y="14569"/>
                </a:lnTo>
                <a:cubicBezTo>
                  <a:pt x="53189" y="10385"/>
                  <a:pt x="51923" y="4813"/>
                  <a:pt x="51923" y="4813"/>
                </a:cubicBezTo>
                <a:cubicBezTo>
                  <a:pt x="51031" y="1145"/>
                  <a:pt x="48499" y="639"/>
                  <a:pt x="48499" y="639"/>
                </a:cubicBezTo>
                <a:cubicBezTo>
                  <a:pt x="47992" y="132"/>
                  <a:pt x="44699" y="0"/>
                  <a:pt x="4469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"/>
          <p:cNvSpPr txBox="1">
            <a:spLocks noGrp="1"/>
          </p:cNvSpPr>
          <p:nvPr>
            <p:ph type="title" idx="9"/>
          </p:nvPr>
        </p:nvSpPr>
        <p:spPr>
          <a:xfrm>
            <a:off x="4459847" y="16223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906" name="Google Shape;906;p40"/>
          <p:cNvSpPr txBox="1">
            <a:spLocks noGrp="1"/>
          </p:cNvSpPr>
          <p:nvPr>
            <p:ph type="title" idx="13"/>
          </p:nvPr>
        </p:nvSpPr>
        <p:spPr>
          <a:xfrm>
            <a:off x="4459847" y="3191648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907" name="Google Shape;907;p40"/>
          <p:cNvSpPr txBox="1">
            <a:spLocks noGrp="1"/>
          </p:cNvSpPr>
          <p:nvPr>
            <p:ph type="title" idx="14"/>
          </p:nvPr>
        </p:nvSpPr>
        <p:spPr>
          <a:xfrm>
            <a:off x="660672" y="16223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908" name="Google Shape;908;p40"/>
          <p:cNvSpPr txBox="1">
            <a:spLocks noGrp="1"/>
          </p:cNvSpPr>
          <p:nvPr>
            <p:ph type="title" idx="15"/>
          </p:nvPr>
        </p:nvSpPr>
        <p:spPr>
          <a:xfrm>
            <a:off x="660672" y="3191648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909" name="Google Shape;909;p40"/>
          <p:cNvSpPr txBox="1">
            <a:spLocks noGrp="1"/>
          </p:cNvSpPr>
          <p:nvPr>
            <p:ph type="subTitle" idx="1"/>
          </p:nvPr>
        </p:nvSpPr>
        <p:spPr>
          <a:xfrm>
            <a:off x="1320072" y="36935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Nasci nos 90s</a:t>
            </a:r>
            <a:endParaRPr dirty="0"/>
          </a:p>
        </p:txBody>
      </p:sp>
      <p:sp>
        <p:nvSpPr>
          <p:cNvPr id="910" name="Google Shape;910;p40"/>
          <p:cNvSpPr txBox="1">
            <a:spLocks noGrp="1"/>
          </p:cNvSpPr>
          <p:nvPr>
            <p:ph type="subTitle" idx="5"/>
          </p:nvPr>
        </p:nvSpPr>
        <p:spPr>
          <a:xfrm>
            <a:off x="5207121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Cinema, shows, exposições, andar de bicicleta e ler sobre curiosidades aleatórias.</a:t>
            </a:r>
          </a:p>
        </p:txBody>
      </p:sp>
      <p:sp>
        <p:nvSpPr>
          <p:cNvPr id="911" name="Google Shape;911;p40"/>
          <p:cNvSpPr txBox="1">
            <a:spLocks noGrp="1"/>
          </p:cNvSpPr>
          <p:nvPr>
            <p:ph type="subTitle" idx="2"/>
          </p:nvPr>
        </p:nvSpPr>
        <p:spPr>
          <a:xfrm>
            <a:off x="5207121" y="3820948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 dirty="0"/>
          </a:p>
        </p:txBody>
      </p:sp>
      <p:sp>
        <p:nvSpPr>
          <p:cNvPr id="912" name="Google Shape;912;p40"/>
          <p:cNvSpPr txBox="1">
            <a:spLocks noGrp="1"/>
          </p:cNvSpPr>
          <p:nvPr>
            <p:ph type="subTitle" idx="8"/>
          </p:nvPr>
        </p:nvSpPr>
        <p:spPr>
          <a:xfrm>
            <a:off x="1217080" y="2262575"/>
            <a:ext cx="271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Mas para os amigos e familiares: Tamiz.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MIM!</a:t>
            </a:r>
            <a:endParaRPr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subTitle" idx="3"/>
          </p:nvPr>
        </p:nvSpPr>
        <p:spPr>
          <a:xfrm>
            <a:off x="1320072" y="33816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MILLENNIALS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4"/>
          </p:nvPr>
        </p:nvSpPr>
        <p:spPr>
          <a:xfrm>
            <a:off x="5207122" y="18208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PROGRAMAS FAVS</a:t>
            </a:r>
            <a:endParaRPr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subTitle" idx="6"/>
          </p:nvPr>
        </p:nvSpPr>
        <p:spPr>
          <a:xfrm>
            <a:off x="5207122" y="33816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7"/>
          </p:nvPr>
        </p:nvSpPr>
        <p:spPr>
          <a:xfrm>
            <a:off x="1373473" y="1820825"/>
            <a:ext cx="3292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TAMIREZ MELO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42"/>
          <p:cNvPicPr preferRelativeResize="0"/>
          <p:nvPr/>
        </p:nvPicPr>
        <p:blipFill>
          <a:blip r:embed="rId3"/>
          <a:srcRect t="13029" b="13029"/>
          <a:stretch/>
        </p:blipFill>
        <p:spPr>
          <a:xfrm>
            <a:off x="4454759" y="-11671"/>
            <a:ext cx="4765475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42"/>
          <p:cNvSpPr/>
          <p:nvPr/>
        </p:nvSpPr>
        <p:spPr>
          <a:xfrm rot="10800000" flipH="1">
            <a:off x="8139665" y="-38998"/>
            <a:ext cx="992763" cy="5197255"/>
          </a:xfrm>
          <a:custGeom>
            <a:avLst/>
            <a:gdLst/>
            <a:ahLst/>
            <a:cxnLst/>
            <a:rect l="l" t="t" r="r" b="b"/>
            <a:pathLst>
              <a:path w="34447" h="180335" extrusionOk="0">
                <a:moveTo>
                  <a:pt x="34446" y="0"/>
                </a:moveTo>
                <a:cubicBezTo>
                  <a:pt x="32167" y="7599"/>
                  <a:pt x="27861" y="14822"/>
                  <a:pt x="26220" y="23049"/>
                </a:cubicBezTo>
                <a:cubicBezTo>
                  <a:pt x="23940" y="35459"/>
                  <a:pt x="27354" y="48883"/>
                  <a:pt x="27861" y="61294"/>
                </a:cubicBezTo>
                <a:cubicBezTo>
                  <a:pt x="29006" y="83836"/>
                  <a:pt x="23302" y="100177"/>
                  <a:pt x="12664" y="118667"/>
                </a:cubicBezTo>
                <a:cubicBezTo>
                  <a:pt x="5957" y="131077"/>
                  <a:pt x="2026" y="143488"/>
                  <a:pt x="1398" y="157540"/>
                </a:cubicBezTo>
                <a:cubicBezTo>
                  <a:pt x="1013" y="165017"/>
                  <a:pt x="2411" y="173881"/>
                  <a:pt x="0" y="180335"/>
                </a:cubicBezTo>
                <a:lnTo>
                  <a:pt x="34446" y="180335"/>
                </a:lnTo>
                <a:lnTo>
                  <a:pt x="34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0" name="Google Shape;930;p42"/>
          <p:cNvSpPr/>
          <p:nvPr/>
        </p:nvSpPr>
        <p:spPr>
          <a:xfrm rot="10800000" flipH="1">
            <a:off x="8227471" y="-38998"/>
            <a:ext cx="992763" cy="5197255"/>
          </a:xfrm>
          <a:custGeom>
            <a:avLst/>
            <a:gdLst/>
            <a:ahLst/>
            <a:cxnLst/>
            <a:rect l="l" t="t" r="r" b="b"/>
            <a:pathLst>
              <a:path w="34447" h="180335" extrusionOk="0">
                <a:moveTo>
                  <a:pt x="34446" y="0"/>
                </a:moveTo>
                <a:cubicBezTo>
                  <a:pt x="32167" y="7599"/>
                  <a:pt x="27861" y="14822"/>
                  <a:pt x="26220" y="23049"/>
                </a:cubicBezTo>
                <a:cubicBezTo>
                  <a:pt x="23940" y="35459"/>
                  <a:pt x="27354" y="48883"/>
                  <a:pt x="27861" y="61294"/>
                </a:cubicBezTo>
                <a:cubicBezTo>
                  <a:pt x="29006" y="83836"/>
                  <a:pt x="23302" y="100177"/>
                  <a:pt x="12664" y="118667"/>
                </a:cubicBezTo>
                <a:cubicBezTo>
                  <a:pt x="5957" y="131077"/>
                  <a:pt x="2026" y="143488"/>
                  <a:pt x="1398" y="157540"/>
                </a:cubicBezTo>
                <a:cubicBezTo>
                  <a:pt x="1013" y="165017"/>
                  <a:pt x="2411" y="173881"/>
                  <a:pt x="0" y="180335"/>
                </a:cubicBezTo>
                <a:lnTo>
                  <a:pt x="34446" y="180335"/>
                </a:lnTo>
                <a:lnTo>
                  <a:pt x="34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1" name="Google Shape;931;p42"/>
          <p:cNvSpPr/>
          <p:nvPr/>
        </p:nvSpPr>
        <p:spPr>
          <a:xfrm rot="10800000" flipH="1">
            <a:off x="4298375" y="-115200"/>
            <a:ext cx="1547519" cy="5255644"/>
          </a:xfrm>
          <a:custGeom>
            <a:avLst/>
            <a:gdLst/>
            <a:ahLst/>
            <a:cxnLst/>
            <a:rect l="l" t="t" r="r" b="b"/>
            <a:pathLst>
              <a:path w="53696" h="182361" extrusionOk="0">
                <a:moveTo>
                  <a:pt x="1" y="0"/>
                </a:moveTo>
                <a:lnTo>
                  <a:pt x="1" y="182361"/>
                </a:lnTo>
                <a:lnTo>
                  <a:pt x="4681" y="182361"/>
                </a:lnTo>
                <a:cubicBezTo>
                  <a:pt x="4560" y="177680"/>
                  <a:pt x="6961" y="171855"/>
                  <a:pt x="9119" y="166283"/>
                </a:cubicBezTo>
                <a:cubicBezTo>
                  <a:pt x="11905" y="159059"/>
                  <a:pt x="16970" y="153366"/>
                  <a:pt x="20384" y="146649"/>
                </a:cubicBezTo>
                <a:cubicBezTo>
                  <a:pt x="26595" y="133731"/>
                  <a:pt x="26595" y="120693"/>
                  <a:pt x="26595" y="106631"/>
                </a:cubicBezTo>
                <a:cubicBezTo>
                  <a:pt x="27101" y="92072"/>
                  <a:pt x="28236" y="80796"/>
                  <a:pt x="35075" y="67879"/>
                </a:cubicBezTo>
                <a:cubicBezTo>
                  <a:pt x="41153" y="56613"/>
                  <a:pt x="47364" y="45337"/>
                  <a:pt x="50271" y="32926"/>
                </a:cubicBezTo>
                <a:cubicBezTo>
                  <a:pt x="52429" y="22289"/>
                  <a:pt x="50271" y="10384"/>
                  <a:pt x="53564" y="253"/>
                </a:cubicBezTo>
                <a:cubicBezTo>
                  <a:pt x="53564" y="132"/>
                  <a:pt x="53696" y="132"/>
                  <a:pt x="536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2" name="Google Shape;932;p42"/>
          <p:cNvSpPr/>
          <p:nvPr/>
        </p:nvSpPr>
        <p:spPr>
          <a:xfrm rot="10800000" flipH="1">
            <a:off x="8381134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3" name="Google Shape;933;p42"/>
          <p:cNvSpPr/>
          <p:nvPr/>
        </p:nvSpPr>
        <p:spPr>
          <a:xfrm rot="10800000" flipH="1">
            <a:off x="822747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4" name="Google Shape;934;p42"/>
          <p:cNvSpPr/>
          <p:nvPr/>
        </p:nvSpPr>
        <p:spPr>
          <a:xfrm rot="10800000" flipH="1">
            <a:off x="4179384" y="-191623"/>
            <a:ext cx="1574263" cy="5541951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7" name="Google Shape;937;p42"/>
          <p:cNvSpPr txBox="1">
            <a:spLocks noGrp="1"/>
          </p:cNvSpPr>
          <p:nvPr>
            <p:ph type="title"/>
          </p:nvPr>
        </p:nvSpPr>
        <p:spPr>
          <a:xfrm>
            <a:off x="366000" y="1670157"/>
            <a:ext cx="4206000" cy="19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QUANDO TUDO COMEÇOU…</a:t>
            </a:r>
            <a:endParaRPr dirty="0"/>
          </a:p>
        </p:txBody>
      </p:sp>
      <p:sp>
        <p:nvSpPr>
          <p:cNvPr id="938" name="Google Shape;938;p42"/>
          <p:cNvSpPr/>
          <p:nvPr/>
        </p:nvSpPr>
        <p:spPr>
          <a:xfrm rot="10800000" flipH="1">
            <a:off x="8076325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1082373" y="505902"/>
            <a:ext cx="6979254" cy="3905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400" dirty="0"/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Meu interesse pela sétima arte começou em uma tarde depois da escola quando eu assisti pela primeira vez o filme Edward Mãos de Tesoura, mas eu não lembro ao certo quantos anos eu tinha.  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Um pouco depois meu pai comprou um videocassete que era uma grande inovação naquela época.  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E isso acabou aumentando o meu interesse mais ainda por filmes e me abriu um mundo totalmente novo.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  <a:t> Muitas influências, aprendizados sobre diversos assuntos, e alguns valores também saíram dessas tardes com algumas fitas VHS na mão.</a:t>
            </a: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>
                <a:latin typeface="Kingthings Trypewriter 2" panose="02000000000000000000" pitchFamily="2" charset="0"/>
                <a:ea typeface="Gungsuh" panose="020B0503020000020004" pitchFamily="18" charset="-127"/>
              </a:rPr>
            </a:b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50"/>
          <p:cNvPicPr preferRelativeResize="0"/>
          <p:nvPr/>
        </p:nvPicPr>
        <p:blipFill rotWithShape="1">
          <a:blip r:embed="rId3">
            <a:alphaModFix/>
          </a:blip>
          <a:srcRect l="11160" r="36807"/>
          <a:stretch/>
        </p:blipFill>
        <p:spPr>
          <a:xfrm>
            <a:off x="-52619" y="-12125"/>
            <a:ext cx="47578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50"/>
          <p:cNvSpPr/>
          <p:nvPr/>
        </p:nvSpPr>
        <p:spPr>
          <a:xfrm rot="10800000">
            <a:off x="-76233" y="-38998"/>
            <a:ext cx="992763" cy="5197255"/>
          </a:xfrm>
          <a:custGeom>
            <a:avLst/>
            <a:gdLst/>
            <a:ahLst/>
            <a:cxnLst/>
            <a:rect l="l" t="t" r="r" b="b"/>
            <a:pathLst>
              <a:path w="34447" h="180335" extrusionOk="0">
                <a:moveTo>
                  <a:pt x="34446" y="0"/>
                </a:moveTo>
                <a:cubicBezTo>
                  <a:pt x="32167" y="7599"/>
                  <a:pt x="27861" y="14822"/>
                  <a:pt x="26220" y="23049"/>
                </a:cubicBezTo>
                <a:cubicBezTo>
                  <a:pt x="23940" y="35459"/>
                  <a:pt x="27354" y="48883"/>
                  <a:pt x="27861" y="61294"/>
                </a:cubicBezTo>
                <a:cubicBezTo>
                  <a:pt x="29006" y="83836"/>
                  <a:pt x="23302" y="100177"/>
                  <a:pt x="12664" y="118667"/>
                </a:cubicBezTo>
                <a:cubicBezTo>
                  <a:pt x="5957" y="131077"/>
                  <a:pt x="2026" y="143488"/>
                  <a:pt x="1398" y="157540"/>
                </a:cubicBezTo>
                <a:cubicBezTo>
                  <a:pt x="1013" y="165017"/>
                  <a:pt x="2411" y="173881"/>
                  <a:pt x="0" y="180335"/>
                </a:cubicBezTo>
                <a:lnTo>
                  <a:pt x="34446" y="180335"/>
                </a:lnTo>
                <a:lnTo>
                  <a:pt x="34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50"/>
          <p:cNvSpPr/>
          <p:nvPr/>
        </p:nvSpPr>
        <p:spPr>
          <a:xfrm rot="10800000">
            <a:off x="-164039" y="-38998"/>
            <a:ext cx="992763" cy="5197255"/>
          </a:xfrm>
          <a:custGeom>
            <a:avLst/>
            <a:gdLst/>
            <a:ahLst/>
            <a:cxnLst/>
            <a:rect l="l" t="t" r="r" b="b"/>
            <a:pathLst>
              <a:path w="34447" h="180335" extrusionOk="0">
                <a:moveTo>
                  <a:pt x="34446" y="0"/>
                </a:moveTo>
                <a:cubicBezTo>
                  <a:pt x="32167" y="7599"/>
                  <a:pt x="27861" y="14822"/>
                  <a:pt x="26220" y="23049"/>
                </a:cubicBezTo>
                <a:cubicBezTo>
                  <a:pt x="23940" y="35459"/>
                  <a:pt x="27354" y="48883"/>
                  <a:pt x="27861" y="61294"/>
                </a:cubicBezTo>
                <a:cubicBezTo>
                  <a:pt x="29006" y="83836"/>
                  <a:pt x="23302" y="100177"/>
                  <a:pt x="12664" y="118667"/>
                </a:cubicBezTo>
                <a:cubicBezTo>
                  <a:pt x="5957" y="131077"/>
                  <a:pt x="2026" y="143488"/>
                  <a:pt x="1398" y="157540"/>
                </a:cubicBezTo>
                <a:cubicBezTo>
                  <a:pt x="1013" y="165017"/>
                  <a:pt x="2411" y="173881"/>
                  <a:pt x="0" y="180335"/>
                </a:cubicBezTo>
                <a:lnTo>
                  <a:pt x="34446" y="180335"/>
                </a:lnTo>
                <a:lnTo>
                  <a:pt x="34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3" name="Google Shape;1073;p50"/>
          <p:cNvSpPr/>
          <p:nvPr/>
        </p:nvSpPr>
        <p:spPr>
          <a:xfrm rot="10800000">
            <a:off x="3210300" y="-115200"/>
            <a:ext cx="1547519" cy="5255644"/>
          </a:xfrm>
          <a:custGeom>
            <a:avLst/>
            <a:gdLst/>
            <a:ahLst/>
            <a:cxnLst/>
            <a:rect l="l" t="t" r="r" b="b"/>
            <a:pathLst>
              <a:path w="53696" h="182361" extrusionOk="0">
                <a:moveTo>
                  <a:pt x="1" y="0"/>
                </a:moveTo>
                <a:lnTo>
                  <a:pt x="1" y="182361"/>
                </a:lnTo>
                <a:lnTo>
                  <a:pt x="4681" y="182361"/>
                </a:lnTo>
                <a:cubicBezTo>
                  <a:pt x="4560" y="177680"/>
                  <a:pt x="6961" y="171855"/>
                  <a:pt x="9119" y="166283"/>
                </a:cubicBezTo>
                <a:cubicBezTo>
                  <a:pt x="11905" y="159059"/>
                  <a:pt x="16970" y="153366"/>
                  <a:pt x="20384" y="146649"/>
                </a:cubicBezTo>
                <a:cubicBezTo>
                  <a:pt x="26595" y="133731"/>
                  <a:pt x="26595" y="120693"/>
                  <a:pt x="26595" y="106631"/>
                </a:cubicBezTo>
                <a:cubicBezTo>
                  <a:pt x="27101" y="92072"/>
                  <a:pt x="28236" y="80796"/>
                  <a:pt x="35075" y="67879"/>
                </a:cubicBezTo>
                <a:cubicBezTo>
                  <a:pt x="41153" y="56613"/>
                  <a:pt x="47364" y="45337"/>
                  <a:pt x="50271" y="32926"/>
                </a:cubicBezTo>
                <a:cubicBezTo>
                  <a:pt x="52429" y="22289"/>
                  <a:pt x="50271" y="10384"/>
                  <a:pt x="53564" y="253"/>
                </a:cubicBezTo>
                <a:cubicBezTo>
                  <a:pt x="53564" y="132"/>
                  <a:pt x="53696" y="132"/>
                  <a:pt x="536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4" name="Google Shape;1074;p50"/>
          <p:cNvSpPr/>
          <p:nvPr/>
        </p:nvSpPr>
        <p:spPr>
          <a:xfrm rot="10800000">
            <a:off x="-619991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5" name="Google Shape;1075;p50"/>
          <p:cNvSpPr/>
          <p:nvPr/>
        </p:nvSpPr>
        <p:spPr>
          <a:xfrm rot="10800000">
            <a:off x="-466331" y="-1374662"/>
            <a:ext cx="1295050" cy="4559025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6" name="Google Shape;1076;p50"/>
          <p:cNvSpPr/>
          <p:nvPr/>
        </p:nvSpPr>
        <p:spPr>
          <a:xfrm rot="10800000">
            <a:off x="3302547" y="-191623"/>
            <a:ext cx="1574263" cy="5541951"/>
          </a:xfrm>
          <a:custGeom>
            <a:avLst/>
            <a:gdLst/>
            <a:ahLst/>
            <a:cxnLst/>
            <a:rect l="l" t="t" r="r" b="b"/>
            <a:pathLst>
              <a:path w="51802" h="182361" extrusionOk="0">
                <a:moveTo>
                  <a:pt x="49137" y="0"/>
                </a:moveTo>
                <a:cubicBezTo>
                  <a:pt x="49137" y="132"/>
                  <a:pt x="49015" y="132"/>
                  <a:pt x="49015" y="253"/>
                </a:cubicBezTo>
                <a:cubicBezTo>
                  <a:pt x="45591" y="10384"/>
                  <a:pt x="47870" y="22289"/>
                  <a:pt x="45591" y="32926"/>
                </a:cubicBezTo>
                <a:cubicBezTo>
                  <a:pt x="42805" y="45337"/>
                  <a:pt x="36604" y="56613"/>
                  <a:pt x="30394" y="67879"/>
                </a:cubicBezTo>
                <a:cubicBezTo>
                  <a:pt x="23687" y="80796"/>
                  <a:pt x="22542" y="92072"/>
                  <a:pt x="22036" y="106631"/>
                </a:cubicBezTo>
                <a:cubicBezTo>
                  <a:pt x="22036" y="120693"/>
                  <a:pt x="22036" y="133731"/>
                  <a:pt x="15836" y="146649"/>
                </a:cubicBezTo>
                <a:cubicBezTo>
                  <a:pt x="12411" y="153366"/>
                  <a:pt x="7346" y="159059"/>
                  <a:pt x="4560" y="166283"/>
                </a:cubicBezTo>
                <a:cubicBezTo>
                  <a:pt x="2412" y="171855"/>
                  <a:pt x="0" y="177680"/>
                  <a:pt x="132" y="182361"/>
                </a:cubicBezTo>
                <a:lnTo>
                  <a:pt x="2787" y="182361"/>
                </a:lnTo>
                <a:cubicBezTo>
                  <a:pt x="2665" y="177680"/>
                  <a:pt x="5066" y="171855"/>
                  <a:pt x="7224" y="166283"/>
                </a:cubicBezTo>
                <a:cubicBezTo>
                  <a:pt x="10010" y="159059"/>
                  <a:pt x="15076" y="153366"/>
                  <a:pt x="18490" y="146649"/>
                </a:cubicBezTo>
                <a:cubicBezTo>
                  <a:pt x="24700" y="133731"/>
                  <a:pt x="24700" y="120693"/>
                  <a:pt x="24700" y="106631"/>
                </a:cubicBezTo>
                <a:cubicBezTo>
                  <a:pt x="25207" y="92072"/>
                  <a:pt x="26342" y="80796"/>
                  <a:pt x="33180" y="67879"/>
                </a:cubicBezTo>
                <a:cubicBezTo>
                  <a:pt x="39259" y="56613"/>
                  <a:pt x="45469" y="45337"/>
                  <a:pt x="48377" y="32926"/>
                </a:cubicBezTo>
                <a:cubicBezTo>
                  <a:pt x="50535" y="22289"/>
                  <a:pt x="48377" y="10384"/>
                  <a:pt x="51670" y="253"/>
                </a:cubicBezTo>
                <a:cubicBezTo>
                  <a:pt x="51670" y="132"/>
                  <a:pt x="51801" y="132"/>
                  <a:pt x="51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7" name="Google Shape;1077;p50"/>
          <p:cNvSpPr txBox="1">
            <a:spLocks noGrp="1"/>
          </p:cNvSpPr>
          <p:nvPr>
            <p:ph type="title" idx="2"/>
          </p:nvPr>
        </p:nvSpPr>
        <p:spPr>
          <a:xfrm>
            <a:off x="4787220" y="455400"/>
            <a:ext cx="3643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078" name="Google Shape;1078;p50"/>
          <p:cNvSpPr txBox="1">
            <a:spLocks noGrp="1"/>
          </p:cNvSpPr>
          <p:nvPr>
            <p:ph type="title"/>
          </p:nvPr>
        </p:nvSpPr>
        <p:spPr>
          <a:xfrm>
            <a:off x="4225020" y="1485100"/>
            <a:ext cx="4206000" cy="19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STRANGE TWILIGHT ZONE VILLAINS</a:t>
            </a:r>
            <a:endParaRPr dirty="0"/>
          </a:p>
        </p:txBody>
      </p:sp>
      <p:sp>
        <p:nvSpPr>
          <p:cNvPr id="1079" name="Google Shape;1079;p50"/>
          <p:cNvSpPr txBox="1">
            <a:spLocks noGrp="1"/>
          </p:cNvSpPr>
          <p:nvPr>
            <p:ph type="subTitle" idx="1"/>
          </p:nvPr>
        </p:nvSpPr>
        <p:spPr>
          <a:xfrm>
            <a:off x="4225020" y="3690575"/>
            <a:ext cx="4206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5"/>
          <p:cNvSpPr txBox="1">
            <a:spLocks noGrp="1"/>
          </p:cNvSpPr>
          <p:nvPr>
            <p:ph type="title"/>
          </p:nvPr>
        </p:nvSpPr>
        <p:spPr>
          <a:xfrm>
            <a:off x="1425900" y="1240350"/>
            <a:ext cx="6292200" cy="2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OBRIGADO PELA ATENÇÃO</a:t>
            </a:r>
            <a:endParaRPr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SCIENCE-FICTION ICON PACK</a:t>
            </a:r>
            <a:endParaRPr dirty="0"/>
          </a:p>
        </p:txBody>
      </p:sp>
      <p:grpSp>
        <p:nvGrpSpPr>
          <p:cNvPr id="1703" name="Google Shape;1703;p72"/>
          <p:cNvGrpSpPr/>
          <p:nvPr/>
        </p:nvGrpSpPr>
        <p:grpSpPr>
          <a:xfrm>
            <a:off x="1056120" y="2295825"/>
            <a:ext cx="291925" cy="386525"/>
            <a:chOff x="1056120" y="2295825"/>
            <a:chExt cx="291925" cy="386525"/>
          </a:xfrm>
        </p:grpSpPr>
        <p:sp>
          <p:nvSpPr>
            <p:cNvPr id="1704" name="Google Shape;1704;p72"/>
            <p:cNvSpPr/>
            <p:nvPr/>
          </p:nvSpPr>
          <p:spPr>
            <a:xfrm>
              <a:off x="1216670" y="2355950"/>
              <a:ext cx="43800" cy="71250"/>
            </a:xfrm>
            <a:custGeom>
              <a:avLst/>
              <a:gdLst/>
              <a:ahLst/>
              <a:cxnLst/>
              <a:rect l="l" t="t" r="r" b="b"/>
              <a:pathLst>
                <a:path w="1752" h="2850" extrusionOk="0">
                  <a:moveTo>
                    <a:pt x="397" y="1"/>
                  </a:moveTo>
                  <a:cubicBezTo>
                    <a:pt x="286" y="1"/>
                    <a:pt x="140" y="71"/>
                    <a:pt x="0" y="211"/>
                  </a:cubicBezTo>
                  <a:lnTo>
                    <a:pt x="0" y="795"/>
                  </a:lnTo>
                  <a:cubicBezTo>
                    <a:pt x="584" y="1379"/>
                    <a:pt x="864" y="1963"/>
                    <a:pt x="864" y="2546"/>
                  </a:cubicBezTo>
                  <a:cubicBezTo>
                    <a:pt x="864" y="2850"/>
                    <a:pt x="1168" y="2850"/>
                    <a:pt x="1168" y="2850"/>
                  </a:cubicBezTo>
                  <a:cubicBezTo>
                    <a:pt x="1448" y="2850"/>
                    <a:pt x="1752" y="2850"/>
                    <a:pt x="1752" y="2546"/>
                  </a:cubicBezTo>
                  <a:cubicBezTo>
                    <a:pt x="1752" y="1682"/>
                    <a:pt x="1448" y="795"/>
                    <a:pt x="584" y="211"/>
                  </a:cubicBezTo>
                  <a:cubicBezTo>
                    <a:pt x="584" y="71"/>
                    <a:pt x="508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72"/>
            <p:cNvSpPr/>
            <p:nvPr/>
          </p:nvSpPr>
          <p:spPr>
            <a:xfrm>
              <a:off x="1099895" y="2339600"/>
              <a:ext cx="94600" cy="87600"/>
            </a:xfrm>
            <a:custGeom>
              <a:avLst/>
              <a:gdLst/>
              <a:ahLst/>
              <a:cxnLst/>
              <a:rect l="l" t="t" r="r" b="b"/>
              <a:pathLst>
                <a:path w="3784" h="3504" extrusionOk="0">
                  <a:moveTo>
                    <a:pt x="3200" y="1"/>
                  </a:moveTo>
                  <a:cubicBezTo>
                    <a:pt x="1448" y="1"/>
                    <a:pt x="1" y="1449"/>
                    <a:pt x="1" y="3200"/>
                  </a:cubicBezTo>
                  <a:cubicBezTo>
                    <a:pt x="1" y="3504"/>
                    <a:pt x="281" y="3504"/>
                    <a:pt x="584" y="3504"/>
                  </a:cubicBezTo>
                  <a:cubicBezTo>
                    <a:pt x="865" y="3504"/>
                    <a:pt x="865" y="3504"/>
                    <a:pt x="865" y="3200"/>
                  </a:cubicBezTo>
                  <a:cubicBezTo>
                    <a:pt x="865" y="2033"/>
                    <a:pt x="2032" y="865"/>
                    <a:pt x="3200" y="865"/>
                  </a:cubicBezTo>
                  <a:cubicBezTo>
                    <a:pt x="3504" y="865"/>
                    <a:pt x="3784" y="585"/>
                    <a:pt x="3784" y="585"/>
                  </a:cubicBezTo>
                  <a:cubicBezTo>
                    <a:pt x="3784" y="281"/>
                    <a:pt x="3504" y="1"/>
                    <a:pt x="3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72"/>
            <p:cNvSpPr/>
            <p:nvPr/>
          </p:nvSpPr>
          <p:spPr>
            <a:xfrm>
              <a:off x="1056120" y="2350825"/>
              <a:ext cx="50800" cy="149375"/>
            </a:xfrm>
            <a:custGeom>
              <a:avLst/>
              <a:gdLst/>
              <a:ahLst/>
              <a:cxnLst/>
              <a:rect l="l" t="t" r="r" b="b"/>
              <a:pathLst>
                <a:path w="2032" h="5975" extrusionOk="0">
                  <a:moveTo>
                    <a:pt x="1162" y="1"/>
                  </a:moveTo>
                  <a:cubicBezTo>
                    <a:pt x="968" y="1"/>
                    <a:pt x="771" y="136"/>
                    <a:pt x="584" y="136"/>
                  </a:cubicBezTo>
                  <a:cubicBezTo>
                    <a:pt x="280" y="1000"/>
                    <a:pt x="0" y="1887"/>
                    <a:pt x="0" y="2751"/>
                  </a:cubicBezTo>
                  <a:cubicBezTo>
                    <a:pt x="0" y="3919"/>
                    <a:pt x="280" y="4806"/>
                    <a:pt x="1168" y="5670"/>
                  </a:cubicBezTo>
                  <a:cubicBezTo>
                    <a:pt x="1168" y="5974"/>
                    <a:pt x="1448" y="5974"/>
                    <a:pt x="1752" y="5974"/>
                  </a:cubicBezTo>
                  <a:cubicBezTo>
                    <a:pt x="2032" y="5670"/>
                    <a:pt x="2032" y="5390"/>
                    <a:pt x="1752" y="5390"/>
                  </a:cubicBezTo>
                  <a:cubicBezTo>
                    <a:pt x="1168" y="4503"/>
                    <a:pt x="864" y="3639"/>
                    <a:pt x="864" y="2751"/>
                  </a:cubicBezTo>
                  <a:cubicBezTo>
                    <a:pt x="864" y="1887"/>
                    <a:pt x="1168" y="1303"/>
                    <a:pt x="1448" y="720"/>
                  </a:cubicBezTo>
                  <a:cubicBezTo>
                    <a:pt x="1752" y="416"/>
                    <a:pt x="1448" y="136"/>
                    <a:pt x="1448" y="136"/>
                  </a:cubicBezTo>
                  <a:cubicBezTo>
                    <a:pt x="1355" y="35"/>
                    <a:pt x="1259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72"/>
            <p:cNvSpPr/>
            <p:nvPr/>
          </p:nvSpPr>
          <p:spPr>
            <a:xfrm>
              <a:off x="1099895" y="2295825"/>
              <a:ext cx="160575" cy="43800"/>
            </a:xfrm>
            <a:custGeom>
              <a:avLst/>
              <a:gdLst/>
              <a:ahLst/>
              <a:cxnLst/>
              <a:rect l="l" t="t" r="r" b="b"/>
              <a:pathLst>
                <a:path w="6423" h="1752" extrusionOk="0">
                  <a:moveTo>
                    <a:pt x="3200" y="1"/>
                  </a:moveTo>
                  <a:cubicBezTo>
                    <a:pt x="2032" y="1"/>
                    <a:pt x="1168" y="281"/>
                    <a:pt x="281" y="865"/>
                  </a:cubicBezTo>
                  <a:cubicBezTo>
                    <a:pt x="1" y="1168"/>
                    <a:pt x="1" y="1448"/>
                    <a:pt x="281" y="1448"/>
                  </a:cubicBezTo>
                  <a:cubicBezTo>
                    <a:pt x="281" y="1752"/>
                    <a:pt x="584" y="1752"/>
                    <a:pt x="865" y="1752"/>
                  </a:cubicBezTo>
                  <a:cubicBezTo>
                    <a:pt x="1448" y="1168"/>
                    <a:pt x="2336" y="865"/>
                    <a:pt x="3200" y="865"/>
                  </a:cubicBezTo>
                  <a:cubicBezTo>
                    <a:pt x="4087" y="865"/>
                    <a:pt x="4951" y="1168"/>
                    <a:pt x="5535" y="1752"/>
                  </a:cubicBezTo>
                  <a:cubicBezTo>
                    <a:pt x="5839" y="1752"/>
                    <a:pt x="6119" y="1752"/>
                    <a:pt x="6423" y="1448"/>
                  </a:cubicBezTo>
                  <a:cubicBezTo>
                    <a:pt x="6423" y="1448"/>
                    <a:pt x="6423" y="1168"/>
                    <a:pt x="6119" y="865"/>
                  </a:cubicBezTo>
                  <a:cubicBezTo>
                    <a:pt x="5255" y="281"/>
                    <a:pt x="4368" y="1"/>
                    <a:pt x="3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72"/>
            <p:cNvSpPr/>
            <p:nvPr/>
          </p:nvSpPr>
          <p:spPr>
            <a:xfrm>
              <a:off x="1260445" y="2346625"/>
              <a:ext cx="43825" cy="116775"/>
            </a:xfrm>
            <a:custGeom>
              <a:avLst/>
              <a:gdLst/>
              <a:ahLst/>
              <a:cxnLst/>
              <a:rect l="l" t="t" r="r" b="b"/>
              <a:pathLst>
                <a:path w="1753" h="4671" extrusionOk="0">
                  <a:moveTo>
                    <a:pt x="281" y="0"/>
                  </a:moveTo>
                  <a:cubicBezTo>
                    <a:pt x="281" y="304"/>
                    <a:pt x="1" y="584"/>
                    <a:pt x="281" y="584"/>
                  </a:cubicBezTo>
                  <a:cubicBezTo>
                    <a:pt x="585" y="1471"/>
                    <a:pt x="865" y="2055"/>
                    <a:pt x="865" y="2919"/>
                  </a:cubicBezTo>
                  <a:cubicBezTo>
                    <a:pt x="865" y="3223"/>
                    <a:pt x="865" y="3807"/>
                    <a:pt x="585" y="4087"/>
                  </a:cubicBezTo>
                  <a:cubicBezTo>
                    <a:pt x="585" y="4391"/>
                    <a:pt x="865" y="4671"/>
                    <a:pt x="865" y="4671"/>
                  </a:cubicBezTo>
                  <a:cubicBezTo>
                    <a:pt x="1168" y="4671"/>
                    <a:pt x="1449" y="4671"/>
                    <a:pt x="1449" y="4391"/>
                  </a:cubicBezTo>
                  <a:cubicBezTo>
                    <a:pt x="1752" y="3807"/>
                    <a:pt x="1752" y="3503"/>
                    <a:pt x="1752" y="2919"/>
                  </a:cubicBezTo>
                  <a:cubicBezTo>
                    <a:pt x="1752" y="2055"/>
                    <a:pt x="1449" y="1168"/>
                    <a:pt x="1168" y="304"/>
                  </a:cubicBezTo>
                  <a:cubicBezTo>
                    <a:pt x="865" y="0"/>
                    <a:pt x="585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72"/>
            <p:cNvSpPr/>
            <p:nvPr/>
          </p:nvSpPr>
          <p:spPr>
            <a:xfrm>
              <a:off x="1056120" y="2383400"/>
              <a:ext cx="291925" cy="298950"/>
            </a:xfrm>
            <a:custGeom>
              <a:avLst/>
              <a:gdLst/>
              <a:ahLst/>
              <a:cxnLst/>
              <a:rect l="l" t="t" r="r" b="b"/>
              <a:pathLst>
                <a:path w="11677" h="11958" extrusionOk="0">
                  <a:moveTo>
                    <a:pt x="4671" y="0"/>
                  </a:moveTo>
                  <a:cubicBezTo>
                    <a:pt x="4087" y="0"/>
                    <a:pt x="3503" y="584"/>
                    <a:pt x="3503" y="1168"/>
                  </a:cubicBezTo>
                  <a:lnTo>
                    <a:pt x="3503" y="7287"/>
                  </a:lnTo>
                  <a:lnTo>
                    <a:pt x="1448" y="5839"/>
                  </a:lnTo>
                  <a:cubicBezTo>
                    <a:pt x="1285" y="5675"/>
                    <a:pt x="1099" y="5603"/>
                    <a:pt x="917" y="5603"/>
                  </a:cubicBezTo>
                  <a:cubicBezTo>
                    <a:pt x="448" y="5603"/>
                    <a:pt x="0" y="6080"/>
                    <a:pt x="0" y="6703"/>
                  </a:cubicBezTo>
                  <a:cubicBezTo>
                    <a:pt x="0" y="7006"/>
                    <a:pt x="280" y="7287"/>
                    <a:pt x="280" y="7287"/>
                  </a:cubicBezTo>
                  <a:lnTo>
                    <a:pt x="3503" y="10206"/>
                  </a:lnTo>
                  <a:lnTo>
                    <a:pt x="3503" y="11373"/>
                  </a:lnTo>
                  <a:cubicBezTo>
                    <a:pt x="3503" y="11677"/>
                    <a:pt x="3783" y="11957"/>
                    <a:pt x="4087" y="11957"/>
                  </a:cubicBezTo>
                  <a:lnTo>
                    <a:pt x="11373" y="11957"/>
                  </a:lnTo>
                  <a:cubicBezTo>
                    <a:pt x="11677" y="11957"/>
                    <a:pt x="11677" y="11677"/>
                    <a:pt x="11677" y="11373"/>
                  </a:cubicBezTo>
                  <a:lnTo>
                    <a:pt x="11677" y="5255"/>
                  </a:lnTo>
                  <a:cubicBezTo>
                    <a:pt x="11677" y="4671"/>
                    <a:pt x="11373" y="4367"/>
                    <a:pt x="10789" y="4367"/>
                  </a:cubicBezTo>
                  <a:cubicBezTo>
                    <a:pt x="10205" y="4367"/>
                    <a:pt x="9622" y="4671"/>
                    <a:pt x="9622" y="5255"/>
                  </a:cubicBezTo>
                  <a:lnTo>
                    <a:pt x="9622" y="4951"/>
                  </a:lnTo>
                  <a:cubicBezTo>
                    <a:pt x="9622" y="4367"/>
                    <a:pt x="9341" y="4087"/>
                    <a:pt x="8758" y="4087"/>
                  </a:cubicBezTo>
                  <a:cubicBezTo>
                    <a:pt x="8174" y="4087"/>
                    <a:pt x="7590" y="4367"/>
                    <a:pt x="7590" y="4951"/>
                  </a:cubicBezTo>
                  <a:lnTo>
                    <a:pt x="7590" y="4671"/>
                  </a:lnTo>
                  <a:cubicBezTo>
                    <a:pt x="7590" y="4087"/>
                    <a:pt x="7286" y="3784"/>
                    <a:pt x="6702" y="3784"/>
                  </a:cubicBezTo>
                  <a:cubicBezTo>
                    <a:pt x="6119" y="3784"/>
                    <a:pt x="5535" y="4087"/>
                    <a:pt x="5535" y="4671"/>
                  </a:cubicBezTo>
                  <a:lnTo>
                    <a:pt x="5535" y="1168"/>
                  </a:lnTo>
                  <a:cubicBezTo>
                    <a:pt x="5535" y="584"/>
                    <a:pt x="5255" y="0"/>
                    <a:pt x="4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0" name="Google Shape;1710;p72"/>
          <p:cNvGrpSpPr/>
          <p:nvPr/>
        </p:nvGrpSpPr>
        <p:grpSpPr>
          <a:xfrm>
            <a:off x="1763720" y="1712000"/>
            <a:ext cx="372500" cy="364925"/>
            <a:chOff x="1763720" y="1712000"/>
            <a:chExt cx="372500" cy="364925"/>
          </a:xfrm>
        </p:grpSpPr>
        <p:sp>
          <p:nvSpPr>
            <p:cNvPr id="1711" name="Google Shape;1711;p72"/>
            <p:cNvSpPr/>
            <p:nvPr/>
          </p:nvSpPr>
          <p:spPr>
            <a:xfrm>
              <a:off x="2004845" y="1821175"/>
              <a:ext cx="21625" cy="102200"/>
            </a:xfrm>
            <a:custGeom>
              <a:avLst/>
              <a:gdLst/>
              <a:ahLst/>
              <a:cxnLst/>
              <a:rect l="l" t="t" r="r" b="b"/>
              <a:pathLst>
                <a:path w="865" h="4088" extrusionOk="0">
                  <a:moveTo>
                    <a:pt x="0" y="0"/>
                  </a:moveTo>
                  <a:lnTo>
                    <a:pt x="0" y="4087"/>
                  </a:lnTo>
                  <a:lnTo>
                    <a:pt x="864" y="4087"/>
                  </a:lnTo>
                  <a:lnTo>
                    <a:pt x="864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72"/>
            <p:cNvSpPr/>
            <p:nvPr/>
          </p:nvSpPr>
          <p:spPr>
            <a:xfrm>
              <a:off x="2048620" y="1872550"/>
              <a:ext cx="21625" cy="50825"/>
            </a:xfrm>
            <a:custGeom>
              <a:avLst/>
              <a:gdLst/>
              <a:ahLst/>
              <a:cxnLst/>
              <a:rect l="l" t="t" r="r" b="b"/>
              <a:pathLst>
                <a:path w="865" h="2033" extrusionOk="0">
                  <a:moveTo>
                    <a:pt x="1" y="1"/>
                  </a:moveTo>
                  <a:lnTo>
                    <a:pt x="1" y="2032"/>
                  </a:lnTo>
                  <a:lnTo>
                    <a:pt x="865" y="2032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72"/>
            <p:cNvSpPr/>
            <p:nvPr/>
          </p:nvSpPr>
          <p:spPr>
            <a:xfrm>
              <a:off x="1763720" y="1712000"/>
              <a:ext cx="372500" cy="211375"/>
            </a:xfrm>
            <a:custGeom>
              <a:avLst/>
              <a:gdLst/>
              <a:ahLst/>
              <a:cxnLst/>
              <a:rect l="l" t="t" r="r" b="b"/>
              <a:pathLst>
                <a:path w="14900" h="8455" extrusionOk="0">
                  <a:moveTo>
                    <a:pt x="7310" y="0"/>
                  </a:moveTo>
                  <a:cubicBezTo>
                    <a:pt x="5558" y="0"/>
                    <a:pt x="3503" y="584"/>
                    <a:pt x="2336" y="2032"/>
                  </a:cubicBezTo>
                  <a:cubicBezTo>
                    <a:pt x="888" y="3503"/>
                    <a:pt x="0" y="5255"/>
                    <a:pt x="0" y="7287"/>
                  </a:cubicBezTo>
                  <a:lnTo>
                    <a:pt x="0" y="8454"/>
                  </a:lnTo>
                  <a:lnTo>
                    <a:pt x="2919" y="8454"/>
                  </a:lnTo>
                  <a:lnTo>
                    <a:pt x="2919" y="7590"/>
                  </a:lnTo>
                  <a:cubicBezTo>
                    <a:pt x="2336" y="7590"/>
                    <a:pt x="2055" y="7006"/>
                    <a:pt x="2055" y="6423"/>
                  </a:cubicBezTo>
                  <a:cubicBezTo>
                    <a:pt x="2055" y="6119"/>
                    <a:pt x="2055" y="5839"/>
                    <a:pt x="2336" y="5839"/>
                  </a:cubicBezTo>
                  <a:lnTo>
                    <a:pt x="2919" y="4087"/>
                  </a:lnTo>
                  <a:cubicBezTo>
                    <a:pt x="3223" y="3784"/>
                    <a:pt x="3223" y="3784"/>
                    <a:pt x="3503" y="3784"/>
                  </a:cubicBezTo>
                  <a:cubicBezTo>
                    <a:pt x="3503" y="3784"/>
                    <a:pt x="3807" y="3784"/>
                    <a:pt x="3807" y="4087"/>
                  </a:cubicBezTo>
                  <a:lnTo>
                    <a:pt x="4671" y="5839"/>
                  </a:lnTo>
                  <a:lnTo>
                    <a:pt x="4671" y="6423"/>
                  </a:lnTo>
                  <a:cubicBezTo>
                    <a:pt x="4671" y="7006"/>
                    <a:pt x="4391" y="7590"/>
                    <a:pt x="3807" y="7590"/>
                  </a:cubicBezTo>
                  <a:lnTo>
                    <a:pt x="3807" y="8454"/>
                  </a:lnTo>
                  <a:lnTo>
                    <a:pt x="5255" y="8454"/>
                  </a:lnTo>
                  <a:lnTo>
                    <a:pt x="5255" y="2336"/>
                  </a:lnTo>
                  <a:cubicBezTo>
                    <a:pt x="5255" y="2032"/>
                    <a:pt x="5558" y="2032"/>
                    <a:pt x="5838" y="2032"/>
                  </a:cubicBezTo>
                  <a:lnTo>
                    <a:pt x="9061" y="2032"/>
                  </a:lnTo>
                  <a:cubicBezTo>
                    <a:pt x="9341" y="2032"/>
                    <a:pt x="9645" y="2032"/>
                    <a:pt x="9645" y="2336"/>
                  </a:cubicBezTo>
                  <a:lnTo>
                    <a:pt x="9645" y="3503"/>
                  </a:lnTo>
                  <a:lnTo>
                    <a:pt x="11093" y="4087"/>
                  </a:lnTo>
                  <a:lnTo>
                    <a:pt x="11397" y="4367"/>
                  </a:lnTo>
                  <a:lnTo>
                    <a:pt x="11397" y="5535"/>
                  </a:lnTo>
                  <a:lnTo>
                    <a:pt x="12564" y="5535"/>
                  </a:lnTo>
                  <a:cubicBezTo>
                    <a:pt x="12844" y="5535"/>
                    <a:pt x="13148" y="5535"/>
                    <a:pt x="13148" y="5839"/>
                  </a:cubicBezTo>
                  <a:lnTo>
                    <a:pt x="13148" y="8454"/>
                  </a:lnTo>
                  <a:lnTo>
                    <a:pt x="14900" y="8454"/>
                  </a:lnTo>
                  <a:lnTo>
                    <a:pt x="14900" y="7287"/>
                  </a:lnTo>
                  <a:cubicBezTo>
                    <a:pt x="14900" y="5255"/>
                    <a:pt x="14012" y="3503"/>
                    <a:pt x="12564" y="2032"/>
                  </a:cubicBezTo>
                  <a:cubicBezTo>
                    <a:pt x="11093" y="584"/>
                    <a:pt x="9341" y="0"/>
                    <a:pt x="7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72"/>
            <p:cNvSpPr/>
            <p:nvPr/>
          </p:nvSpPr>
          <p:spPr>
            <a:xfrm>
              <a:off x="1917270" y="1784975"/>
              <a:ext cx="65400" cy="138400"/>
            </a:xfrm>
            <a:custGeom>
              <a:avLst/>
              <a:gdLst/>
              <a:ahLst/>
              <a:cxnLst/>
              <a:rect l="l" t="t" r="r" b="b"/>
              <a:pathLst>
                <a:path w="2616" h="5536" extrusionOk="0">
                  <a:moveTo>
                    <a:pt x="1168" y="865"/>
                  </a:moveTo>
                  <a:cubicBezTo>
                    <a:pt x="1448" y="865"/>
                    <a:pt x="1752" y="865"/>
                    <a:pt x="1752" y="1168"/>
                  </a:cubicBezTo>
                  <a:cubicBezTo>
                    <a:pt x="1752" y="1448"/>
                    <a:pt x="1448" y="1752"/>
                    <a:pt x="1168" y="1752"/>
                  </a:cubicBezTo>
                  <a:cubicBezTo>
                    <a:pt x="1168" y="1752"/>
                    <a:pt x="864" y="1448"/>
                    <a:pt x="864" y="1168"/>
                  </a:cubicBezTo>
                  <a:cubicBezTo>
                    <a:pt x="864" y="865"/>
                    <a:pt x="1168" y="865"/>
                    <a:pt x="1168" y="865"/>
                  </a:cubicBezTo>
                  <a:close/>
                  <a:moveTo>
                    <a:pt x="1168" y="2616"/>
                  </a:moveTo>
                  <a:cubicBezTo>
                    <a:pt x="1448" y="2616"/>
                    <a:pt x="1752" y="2616"/>
                    <a:pt x="1752" y="2920"/>
                  </a:cubicBezTo>
                  <a:cubicBezTo>
                    <a:pt x="1752" y="3200"/>
                    <a:pt x="1448" y="3504"/>
                    <a:pt x="1168" y="3504"/>
                  </a:cubicBezTo>
                  <a:cubicBezTo>
                    <a:pt x="1168" y="3504"/>
                    <a:pt x="864" y="3200"/>
                    <a:pt x="864" y="2920"/>
                  </a:cubicBezTo>
                  <a:cubicBezTo>
                    <a:pt x="864" y="2616"/>
                    <a:pt x="1168" y="2616"/>
                    <a:pt x="1168" y="2616"/>
                  </a:cubicBezTo>
                  <a:close/>
                  <a:moveTo>
                    <a:pt x="0" y="1"/>
                  </a:moveTo>
                  <a:lnTo>
                    <a:pt x="0" y="5535"/>
                  </a:lnTo>
                  <a:lnTo>
                    <a:pt x="864" y="5535"/>
                  </a:lnTo>
                  <a:lnTo>
                    <a:pt x="864" y="4671"/>
                  </a:lnTo>
                  <a:cubicBezTo>
                    <a:pt x="864" y="4368"/>
                    <a:pt x="1168" y="4368"/>
                    <a:pt x="1168" y="4368"/>
                  </a:cubicBezTo>
                  <a:cubicBezTo>
                    <a:pt x="1448" y="4368"/>
                    <a:pt x="1752" y="4368"/>
                    <a:pt x="1752" y="4671"/>
                  </a:cubicBezTo>
                  <a:lnTo>
                    <a:pt x="1752" y="5535"/>
                  </a:lnTo>
                  <a:lnTo>
                    <a:pt x="2616" y="5535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72"/>
            <p:cNvSpPr/>
            <p:nvPr/>
          </p:nvSpPr>
          <p:spPr>
            <a:xfrm>
              <a:off x="1763720" y="1945525"/>
              <a:ext cx="372500" cy="43825"/>
            </a:xfrm>
            <a:custGeom>
              <a:avLst/>
              <a:gdLst/>
              <a:ahLst/>
              <a:cxnLst/>
              <a:rect l="l" t="t" r="r" b="b"/>
              <a:pathLst>
                <a:path w="14900" h="1753" extrusionOk="0">
                  <a:moveTo>
                    <a:pt x="0" y="1"/>
                  </a:moveTo>
                  <a:lnTo>
                    <a:pt x="0" y="1449"/>
                  </a:lnTo>
                  <a:cubicBezTo>
                    <a:pt x="0" y="1752"/>
                    <a:pt x="304" y="1752"/>
                    <a:pt x="584" y="1752"/>
                  </a:cubicBezTo>
                  <a:lnTo>
                    <a:pt x="14316" y="1752"/>
                  </a:lnTo>
                  <a:cubicBezTo>
                    <a:pt x="14596" y="1752"/>
                    <a:pt x="14900" y="1752"/>
                    <a:pt x="14900" y="1449"/>
                  </a:cubicBezTo>
                  <a:lnTo>
                    <a:pt x="14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72"/>
            <p:cNvSpPr/>
            <p:nvPr/>
          </p:nvSpPr>
          <p:spPr>
            <a:xfrm>
              <a:off x="1836695" y="1843350"/>
              <a:ext cx="22200" cy="43825"/>
            </a:xfrm>
            <a:custGeom>
              <a:avLst/>
              <a:gdLst/>
              <a:ahLst/>
              <a:cxnLst/>
              <a:rect l="l" t="t" r="r" b="b"/>
              <a:pathLst>
                <a:path w="888" h="1753" extrusionOk="0">
                  <a:moveTo>
                    <a:pt x="584" y="1"/>
                  </a:moveTo>
                  <a:lnTo>
                    <a:pt x="0" y="865"/>
                  </a:lnTo>
                  <a:lnTo>
                    <a:pt x="0" y="1169"/>
                  </a:lnTo>
                  <a:cubicBezTo>
                    <a:pt x="0" y="1449"/>
                    <a:pt x="304" y="1752"/>
                    <a:pt x="584" y="1752"/>
                  </a:cubicBezTo>
                  <a:cubicBezTo>
                    <a:pt x="584" y="1752"/>
                    <a:pt x="888" y="1449"/>
                    <a:pt x="888" y="1169"/>
                  </a:cubicBezTo>
                  <a:lnTo>
                    <a:pt x="888" y="865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72"/>
            <p:cNvSpPr/>
            <p:nvPr/>
          </p:nvSpPr>
          <p:spPr>
            <a:xfrm>
              <a:off x="2004845" y="2010925"/>
              <a:ext cx="73000" cy="66000"/>
            </a:xfrm>
            <a:custGeom>
              <a:avLst/>
              <a:gdLst/>
              <a:ahLst/>
              <a:cxnLst/>
              <a:rect l="l" t="t" r="r" b="b"/>
              <a:pathLst>
                <a:path w="2920" h="2640" extrusionOk="0">
                  <a:moveTo>
                    <a:pt x="584" y="0"/>
                  </a:moveTo>
                  <a:cubicBezTo>
                    <a:pt x="280" y="584"/>
                    <a:pt x="0" y="1168"/>
                    <a:pt x="584" y="1471"/>
                  </a:cubicBezTo>
                  <a:lnTo>
                    <a:pt x="1168" y="2639"/>
                  </a:lnTo>
                  <a:lnTo>
                    <a:pt x="1752" y="2639"/>
                  </a:lnTo>
                  <a:lnTo>
                    <a:pt x="2616" y="1471"/>
                  </a:lnTo>
                  <a:cubicBezTo>
                    <a:pt x="2919" y="1168"/>
                    <a:pt x="2919" y="584"/>
                    <a:pt x="2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72"/>
            <p:cNvSpPr/>
            <p:nvPr/>
          </p:nvSpPr>
          <p:spPr>
            <a:xfrm>
              <a:off x="1822095" y="2010925"/>
              <a:ext cx="66000" cy="66000"/>
            </a:xfrm>
            <a:custGeom>
              <a:avLst/>
              <a:gdLst/>
              <a:ahLst/>
              <a:cxnLst/>
              <a:rect l="l" t="t" r="r" b="b"/>
              <a:pathLst>
                <a:path w="2640" h="2640" extrusionOk="0">
                  <a:moveTo>
                    <a:pt x="304" y="0"/>
                  </a:moveTo>
                  <a:cubicBezTo>
                    <a:pt x="1" y="584"/>
                    <a:pt x="1" y="1168"/>
                    <a:pt x="304" y="1471"/>
                  </a:cubicBezTo>
                  <a:lnTo>
                    <a:pt x="1168" y="2639"/>
                  </a:lnTo>
                  <a:lnTo>
                    <a:pt x="1752" y="2639"/>
                  </a:lnTo>
                  <a:lnTo>
                    <a:pt x="2336" y="1471"/>
                  </a:lnTo>
                  <a:cubicBezTo>
                    <a:pt x="2639" y="1168"/>
                    <a:pt x="2639" y="58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9" name="Google Shape;1719;p72"/>
          <p:cNvGrpSpPr/>
          <p:nvPr/>
        </p:nvGrpSpPr>
        <p:grpSpPr>
          <a:xfrm>
            <a:off x="2515695" y="1697400"/>
            <a:ext cx="386500" cy="394100"/>
            <a:chOff x="2515695" y="1697400"/>
            <a:chExt cx="386500" cy="394100"/>
          </a:xfrm>
        </p:grpSpPr>
        <p:sp>
          <p:nvSpPr>
            <p:cNvPr id="1720" name="Google Shape;1720;p72"/>
            <p:cNvSpPr/>
            <p:nvPr/>
          </p:nvSpPr>
          <p:spPr>
            <a:xfrm>
              <a:off x="2654045" y="1835775"/>
              <a:ext cx="109800" cy="116775"/>
            </a:xfrm>
            <a:custGeom>
              <a:avLst/>
              <a:gdLst/>
              <a:ahLst/>
              <a:cxnLst/>
              <a:rect l="l" t="t" r="r" b="b"/>
              <a:pathLst>
                <a:path w="4392" h="4671" extrusionOk="0">
                  <a:moveTo>
                    <a:pt x="2640" y="888"/>
                  </a:moveTo>
                  <a:cubicBezTo>
                    <a:pt x="2920" y="888"/>
                    <a:pt x="2920" y="1168"/>
                    <a:pt x="2920" y="1472"/>
                  </a:cubicBezTo>
                  <a:cubicBezTo>
                    <a:pt x="2920" y="1752"/>
                    <a:pt x="2920" y="1752"/>
                    <a:pt x="2640" y="1752"/>
                  </a:cubicBezTo>
                  <a:lnTo>
                    <a:pt x="1169" y="1752"/>
                  </a:lnTo>
                  <a:cubicBezTo>
                    <a:pt x="1169" y="1752"/>
                    <a:pt x="888" y="1752"/>
                    <a:pt x="888" y="1472"/>
                  </a:cubicBezTo>
                  <a:cubicBezTo>
                    <a:pt x="888" y="1168"/>
                    <a:pt x="1169" y="888"/>
                    <a:pt x="1169" y="888"/>
                  </a:cubicBezTo>
                  <a:close/>
                  <a:moveTo>
                    <a:pt x="1" y="0"/>
                  </a:moveTo>
                  <a:lnTo>
                    <a:pt x="1" y="4671"/>
                  </a:lnTo>
                  <a:lnTo>
                    <a:pt x="4391" y="4671"/>
                  </a:lnTo>
                  <a:lnTo>
                    <a:pt x="4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72"/>
            <p:cNvSpPr/>
            <p:nvPr/>
          </p:nvSpPr>
          <p:spPr>
            <a:xfrm>
              <a:off x="2581070" y="1770375"/>
              <a:ext cx="255750" cy="248150"/>
            </a:xfrm>
            <a:custGeom>
              <a:avLst/>
              <a:gdLst/>
              <a:ahLst/>
              <a:cxnLst/>
              <a:rect l="l" t="t" r="r" b="b"/>
              <a:pathLst>
                <a:path w="10230" h="9926" extrusionOk="0">
                  <a:moveTo>
                    <a:pt x="7007" y="865"/>
                  </a:moveTo>
                  <a:cubicBezTo>
                    <a:pt x="7310" y="865"/>
                    <a:pt x="7310" y="1168"/>
                    <a:pt x="7310" y="1168"/>
                  </a:cubicBezTo>
                  <a:lnTo>
                    <a:pt x="7310" y="1752"/>
                  </a:lnTo>
                  <a:lnTo>
                    <a:pt x="7894" y="1752"/>
                  </a:lnTo>
                  <a:cubicBezTo>
                    <a:pt x="8174" y="1752"/>
                    <a:pt x="8478" y="2032"/>
                    <a:pt x="8478" y="2336"/>
                  </a:cubicBezTo>
                  <a:lnTo>
                    <a:pt x="8478" y="2616"/>
                  </a:lnTo>
                  <a:lnTo>
                    <a:pt x="8758" y="2616"/>
                  </a:lnTo>
                  <a:cubicBezTo>
                    <a:pt x="9062" y="2616"/>
                    <a:pt x="9342" y="2920"/>
                    <a:pt x="9342" y="3200"/>
                  </a:cubicBezTo>
                  <a:cubicBezTo>
                    <a:pt x="9342" y="3504"/>
                    <a:pt x="9062" y="3504"/>
                    <a:pt x="8758" y="3504"/>
                  </a:cubicBezTo>
                  <a:lnTo>
                    <a:pt x="8478" y="3504"/>
                  </a:lnTo>
                  <a:lnTo>
                    <a:pt x="8478" y="4368"/>
                  </a:lnTo>
                  <a:lnTo>
                    <a:pt x="8758" y="4368"/>
                  </a:lnTo>
                  <a:cubicBezTo>
                    <a:pt x="9062" y="4368"/>
                    <a:pt x="9342" y="4671"/>
                    <a:pt x="9342" y="4952"/>
                  </a:cubicBezTo>
                  <a:cubicBezTo>
                    <a:pt x="9342" y="5255"/>
                    <a:pt x="9062" y="5255"/>
                    <a:pt x="8758" y="5255"/>
                  </a:cubicBezTo>
                  <a:lnTo>
                    <a:pt x="8478" y="5255"/>
                  </a:lnTo>
                  <a:lnTo>
                    <a:pt x="8478" y="6423"/>
                  </a:lnTo>
                  <a:lnTo>
                    <a:pt x="8758" y="6423"/>
                  </a:lnTo>
                  <a:cubicBezTo>
                    <a:pt x="9062" y="6423"/>
                    <a:pt x="9342" y="6423"/>
                    <a:pt x="9342" y="6703"/>
                  </a:cubicBezTo>
                  <a:cubicBezTo>
                    <a:pt x="9342" y="7007"/>
                    <a:pt x="9062" y="7287"/>
                    <a:pt x="8758" y="7287"/>
                  </a:cubicBezTo>
                  <a:lnTo>
                    <a:pt x="8478" y="7287"/>
                  </a:lnTo>
                  <a:lnTo>
                    <a:pt x="8478" y="7590"/>
                  </a:lnTo>
                  <a:cubicBezTo>
                    <a:pt x="8478" y="7871"/>
                    <a:pt x="8174" y="8174"/>
                    <a:pt x="7894" y="8174"/>
                  </a:cubicBezTo>
                  <a:lnTo>
                    <a:pt x="7310" y="8174"/>
                  </a:lnTo>
                  <a:lnTo>
                    <a:pt x="7310" y="8455"/>
                  </a:lnTo>
                  <a:cubicBezTo>
                    <a:pt x="7310" y="8758"/>
                    <a:pt x="7310" y="9038"/>
                    <a:pt x="7007" y="9038"/>
                  </a:cubicBezTo>
                  <a:cubicBezTo>
                    <a:pt x="6726" y="9038"/>
                    <a:pt x="6423" y="8758"/>
                    <a:pt x="6423" y="8455"/>
                  </a:cubicBezTo>
                  <a:lnTo>
                    <a:pt x="6423" y="8174"/>
                  </a:lnTo>
                  <a:lnTo>
                    <a:pt x="5559" y="8174"/>
                  </a:lnTo>
                  <a:lnTo>
                    <a:pt x="5559" y="8455"/>
                  </a:lnTo>
                  <a:cubicBezTo>
                    <a:pt x="5559" y="8758"/>
                    <a:pt x="5255" y="9038"/>
                    <a:pt x="5255" y="9038"/>
                  </a:cubicBezTo>
                  <a:cubicBezTo>
                    <a:pt x="4975" y="9038"/>
                    <a:pt x="4671" y="8758"/>
                    <a:pt x="4671" y="8455"/>
                  </a:cubicBezTo>
                  <a:lnTo>
                    <a:pt x="4671" y="8174"/>
                  </a:lnTo>
                  <a:lnTo>
                    <a:pt x="3807" y="8174"/>
                  </a:lnTo>
                  <a:lnTo>
                    <a:pt x="3807" y="8455"/>
                  </a:lnTo>
                  <a:cubicBezTo>
                    <a:pt x="3807" y="8758"/>
                    <a:pt x="3504" y="9038"/>
                    <a:pt x="3223" y="9038"/>
                  </a:cubicBezTo>
                  <a:cubicBezTo>
                    <a:pt x="3223" y="9038"/>
                    <a:pt x="2920" y="8758"/>
                    <a:pt x="2920" y="8455"/>
                  </a:cubicBezTo>
                  <a:lnTo>
                    <a:pt x="2920" y="8174"/>
                  </a:lnTo>
                  <a:lnTo>
                    <a:pt x="2336" y="8174"/>
                  </a:lnTo>
                  <a:cubicBezTo>
                    <a:pt x="2056" y="8174"/>
                    <a:pt x="2056" y="7871"/>
                    <a:pt x="2056" y="7590"/>
                  </a:cubicBezTo>
                  <a:lnTo>
                    <a:pt x="2056" y="7287"/>
                  </a:lnTo>
                  <a:lnTo>
                    <a:pt x="1472" y="7287"/>
                  </a:lnTo>
                  <a:cubicBezTo>
                    <a:pt x="1168" y="7287"/>
                    <a:pt x="1168" y="7007"/>
                    <a:pt x="1168" y="6703"/>
                  </a:cubicBezTo>
                  <a:cubicBezTo>
                    <a:pt x="1168" y="6423"/>
                    <a:pt x="1168" y="6423"/>
                    <a:pt x="1472" y="6423"/>
                  </a:cubicBezTo>
                  <a:lnTo>
                    <a:pt x="2056" y="6423"/>
                  </a:lnTo>
                  <a:lnTo>
                    <a:pt x="2056" y="5255"/>
                  </a:lnTo>
                  <a:lnTo>
                    <a:pt x="1472" y="5255"/>
                  </a:lnTo>
                  <a:cubicBezTo>
                    <a:pt x="1168" y="5255"/>
                    <a:pt x="1168" y="5255"/>
                    <a:pt x="1168" y="4952"/>
                  </a:cubicBezTo>
                  <a:cubicBezTo>
                    <a:pt x="1168" y="4671"/>
                    <a:pt x="1168" y="4368"/>
                    <a:pt x="1472" y="4368"/>
                  </a:cubicBezTo>
                  <a:lnTo>
                    <a:pt x="2056" y="4368"/>
                  </a:lnTo>
                  <a:lnTo>
                    <a:pt x="2056" y="3504"/>
                  </a:lnTo>
                  <a:lnTo>
                    <a:pt x="1472" y="3504"/>
                  </a:lnTo>
                  <a:cubicBezTo>
                    <a:pt x="1168" y="3504"/>
                    <a:pt x="1168" y="3504"/>
                    <a:pt x="1168" y="3200"/>
                  </a:cubicBezTo>
                  <a:cubicBezTo>
                    <a:pt x="1168" y="2920"/>
                    <a:pt x="1168" y="2616"/>
                    <a:pt x="1472" y="2616"/>
                  </a:cubicBezTo>
                  <a:lnTo>
                    <a:pt x="2056" y="2616"/>
                  </a:lnTo>
                  <a:lnTo>
                    <a:pt x="2056" y="2336"/>
                  </a:lnTo>
                  <a:cubicBezTo>
                    <a:pt x="2056" y="2032"/>
                    <a:pt x="2056" y="1752"/>
                    <a:pt x="2336" y="1752"/>
                  </a:cubicBezTo>
                  <a:lnTo>
                    <a:pt x="2920" y="1752"/>
                  </a:lnTo>
                  <a:lnTo>
                    <a:pt x="2920" y="1168"/>
                  </a:lnTo>
                  <a:lnTo>
                    <a:pt x="3223" y="865"/>
                  </a:lnTo>
                  <a:cubicBezTo>
                    <a:pt x="3504" y="865"/>
                    <a:pt x="3807" y="1168"/>
                    <a:pt x="3807" y="1168"/>
                  </a:cubicBezTo>
                  <a:lnTo>
                    <a:pt x="3807" y="1752"/>
                  </a:lnTo>
                  <a:lnTo>
                    <a:pt x="4671" y="1752"/>
                  </a:lnTo>
                  <a:lnTo>
                    <a:pt x="4671" y="1168"/>
                  </a:lnTo>
                  <a:cubicBezTo>
                    <a:pt x="4671" y="1168"/>
                    <a:pt x="4975" y="865"/>
                    <a:pt x="5255" y="865"/>
                  </a:cubicBezTo>
                  <a:lnTo>
                    <a:pt x="5559" y="1168"/>
                  </a:lnTo>
                  <a:lnTo>
                    <a:pt x="5559" y="1752"/>
                  </a:lnTo>
                  <a:lnTo>
                    <a:pt x="6423" y="1752"/>
                  </a:lnTo>
                  <a:lnTo>
                    <a:pt x="6423" y="1168"/>
                  </a:lnTo>
                  <a:cubicBezTo>
                    <a:pt x="6423" y="1168"/>
                    <a:pt x="6726" y="865"/>
                    <a:pt x="7007" y="865"/>
                  </a:cubicBezTo>
                  <a:close/>
                  <a:moveTo>
                    <a:pt x="1" y="1"/>
                  </a:moveTo>
                  <a:lnTo>
                    <a:pt x="1" y="9926"/>
                  </a:lnTo>
                  <a:lnTo>
                    <a:pt x="10229" y="9926"/>
                  </a:lnTo>
                  <a:lnTo>
                    <a:pt x="10229" y="1752"/>
                  </a:lnTo>
                  <a:lnTo>
                    <a:pt x="8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72"/>
            <p:cNvSpPr/>
            <p:nvPr/>
          </p:nvSpPr>
          <p:spPr>
            <a:xfrm>
              <a:off x="2515695" y="1697400"/>
              <a:ext cx="386500" cy="394100"/>
            </a:xfrm>
            <a:custGeom>
              <a:avLst/>
              <a:gdLst/>
              <a:ahLst/>
              <a:cxnLst/>
              <a:rect l="l" t="t" r="r" b="b"/>
              <a:pathLst>
                <a:path w="15460" h="15764" extrusionOk="0">
                  <a:moveTo>
                    <a:pt x="11677" y="2032"/>
                  </a:moveTo>
                  <a:lnTo>
                    <a:pt x="13428" y="4087"/>
                  </a:lnTo>
                  <a:cubicBezTo>
                    <a:pt x="13708" y="4087"/>
                    <a:pt x="13708" y="4368"/>
                    <a:pt x="13708" y="4368"/>
                  </a:cubicBezTo>
                  <a:lnTo>
                    <a:pt x="13708" y="13429"/>
                  </a:lnTo>
                  <a:cubicBezTo>
                    <a:pt x="13708" y="13429"/>
                    <a:pt x="13428" y="13709"/>
                    <a:pt x="13125" y="13709"/>
                  </a:cubicBezTo>
                  <a:lnTo>
                    <a:pt x="2335" y="13709"/>
                  </a:lnTo>
                  <a:cubicBezTo>
                    <a:pt x="2032" y="13709"/>
                    <a:pt x="1752" y="13429"/>
                    <a:pt x="1752" y="13429"/>
                  </a:cubicBezTo>
                  <a:lnTo>
                    <a:pt x="1752" y="2336"/>
                  </a:lnTo>
                  <a:cubicBezTo>
                    <a:pt x="1752" y="2032"/>
                    <a:pt x="2032" y="2032"/>
                    <a:pt x="2335" y="2032"/>
                  </a:cubicBezTo>
                  <a:close/>
                  <a:moveTo>
                    <a:pt x="1752" y="1"/>
                  </a:moveTo>
                  <a:cubicBezTo>
                    <a:pt x="864" y="1"/>
                    <a:pt x="0" y="865"/>
                    <a:pt x="0" y="1752"/>
                  </a:cubicBezTo>
                  <a:lnTo>
                    <a:pt x="0" y="14012"/>
                  </a:lnTo>
                  <a:cubicBezTo>
                    <a:pt x="0" y="14877"/>
                    <a:pt x="864" y="15764"/>
                    <a:pt x="1752" y="15764"/>
                  </a:cubicBezTo>
                  <a:lnTo>
                    <a:pt x="13708" y="15764"/>
                  </a:lnTo>
                  <a:cubicBezTo>
                    <a:pt x="14876" y="15764"/>
                    <a:pt x="15460" y="14877"/>
                    <a:pt x="15460" y="14012"/>
                  </a:cubicBezTo>
                  <a:lnTo>
                    <a:pt x="15460" y="4087"/>
                  </a:lnTo>
                  <a:cubicBezTo>
                    <a:pt x="15460" y="3784"/>
                    <a:pt x="15460" y="3200"/>
                    <a:pt x="15180" y="2920"/>
                  </a:cubicBezTo>
                  <a:lnTo>
                    <a:pt x="12541" y="584"/>
                  </a:lnTo>
                  <a:cubicBezTo>
                    <a:pt x="12261" y="281"/>
                    <a:pt x="11957" y="1"/>
                    <a:pt x="1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3" name="Google Shape;1723;p72"/>
          <p:cNvGrpSpPr/>
          <p:nvPr/>
        </p:nvGrpSpPr>
        <p:grpSpPr>
          <a:xfrm>
            <a:off x="3252470" y="1689825"/>
            <a:ext cx="408725" cy="408700"/>
            <a:chOff x="3252470" y="1689825"/>
            <a:chExt cx="408725" cy="408700"/>
          </a:xfrm>
        </p:grpSpPr>
        <p:sp>
          <p:nvSpPr>
            <p:cNvPr id="1724" name="Google Shape;1724;p72"/>
            <p:cNvSpPr/>
            <p:nvPr/>
          </p:nvSpPr>
          <p:spPr>
            <a:xfrm>
              <a:off x="3252470" y="1689825"/>
              <a:ext cx="387125" cy="262725"/>
            </a:xfrm>
            <a:custGeom>
              <a:avLst/>
              <a:gdLst/>
              <a:ahLst/>
              <a:cxnLst/>
              <a:rect l="l" t="t" r="r" b="b"/>
              <a:pathLst>
                <a:path w="15485" h="10509" extrusionOk="0">
                  <a:moveTo>
                    <a:pt x="8175" y="0"/>
                  </a:moveTo>
                  <a:cubicBezTo>
                    <a:pt x="5839" y="0"/>
                    <a:pt x="3807" y="887"/>
                    <a:pt x="2336" y="2335"/>
                  </a:cubicBezTo>
                  <a:cubicBezTo>
                    <a:pt x="888" y="3807"/>
                    <a:pt x="1" y="5838"/>
                    <a:pt x="1" y="8174"/>
                  </a:cubicBezTo>
                  <a:lnTo>
                    <a:pt x="1" y="10229"/>
                  </a:lnTo>
                  <a:cubicBezTo>
                    <a:pt x="304" y="10229"/>
                    <a:pt x="304" y="10509"/>
                    <a:pt x="585" y="10509"/>
                  </a:cubicBezTo>
                  <a:cubicBezTo>
                    <a:pt x="888" y="10509"/>
                    <a:pt x="1169" y="10229"/>
                    <a:pt x="1169" y="9925"/>
                  </a:cubicBezTo>
                  <a:cubicBezTo>
                    <a:pt x="888" y="9341"/>
                    <a:pt x="888" y="8757"/>
                    <a:pt x="888" y="8174"/>
                  </a:cubicBezTo>
                  <a:cubicBezTo>
                    <a:pt x="888" y="4087"/>
                    <a:pt x="4088" y="887"/>
                    <a:pt x="8175" y="887"/>
                  </a:cubicBezTo>
                  <a:cubicBezTo>
                    <a:pt x="10230" y="887"/>
                    <a:pt x="12565" y="2055"/>
                    <a:pt x="13733" y="3807"/>
                  </a:cubicBezTo>
                  <a:lnTo>
                    <a:pt x="13149" y="3807"/>
                  </a:lnTo>
                  <a:cubicBezTo>
                    <a:pt x="13059" y="3717"/>
                    <a:pt x="12972" y="3680"/>
                    <a:pt x="12893" y="3680"/>
                  </a:cubicBezTo>
                  <a:cubicBezTo>
                    <a:pt x="12704" y="3680"/>
                    <a:pt x="12565" y="3889"/>
                    <a:pt x="12565" y="4087"/>
                  </a:cubicBezTo>
                  <a:cubicBezTo>
                    <a:pt x="12565" y="4390"/>
                    <a:pt x="12565" y="4671"/>
                    <a:pt x="12845" y="4671"/>
                  </a:cubicBezTo>
                  <a:lnTo>
                    <a:pt x="14900" y="4671"/>
                  </a:lnTo>
                  <a:cubicBezTo>
                    <a:pt x="14900" y="4671"/>
                    <a:pt x="15180" y="4671"/>
                    <a:pt x="15180" y="4390"/>
                  </a:cubicBezTo>
                  <a:lnTo>
                    <a:pt x="15484" y="2639"/>
                  </a:lnTo>
                  <a:cubicBezTo>
                    <a:pt x="15484" y="2335"/>
                    <a:pt x="15180" y="2055"/>
                    <a:pt x="14900" y="2055"/>
                  </a:cubicBezTo>
                  <a:cubicBezTo>
                    <a:pt x="14597" y="2055"/>
                    <a:pt x="14597" y="2055"/>
                    <a:pt x="14316" y="2335"/>
                  </a:cubicBezTo>
                  <a:lnTo>
                    <a:pt x="14316" y="2919"/>
                  </a:lnTo>
                  <a:cubicBezTo>
                    <a:pt x="13733" y="2335"/>
                    <a:pt x="13149" y="1471"/>
                    <a:pt x="12261" y="1168"/>
                  </a:cubicBezTo>
                  <a:cubicBezTo>
                    <a:pt x="11094" y="304"/>
                    <a:pt x="9646" y="0"/>
                    <a:pt x="8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3274670" y="1835775"/>
              <a:ext cx="386525" cy="262750"/>
            </a:xfrm>
            <a:custGeom>
              <a:avLst/>
              <a:gdLst/>
              <a:ahLst/>
              <a:cxnLst/>
              <a:rect l="l" t="t" r="r" b="b"/>
              <a:pathLst>
                <a:path w="15461" h="10510" extrusionOk="0">
                  <a:moveTo>
                    <a:pt x="14596" y="0"/>
                  </a:moveTo>
                  <a:cubicBezTo>
                    <a:pt x="14292" y="0"/>
                    <a:pt x="14292" y="304"/>
                    <a:pt x="14292" y="584"/>
                  </a:cubicBezTo>
                  <a:lnTo>
                    <a:pt x="14292" y="2336"/>
                  </a:lnTo>
                  <a:cubicBezTo>
                    <a:pt x="14292" y="6422"/>
                    <a:pt x="11093" y="9645"/>
                    <a:pt x="7287" y="9645"/>
                  </a:cubicBezTo>
                  <a:cubicBezTo>
                    <a:pt x="4951" y="9645"/>
                    <a:pt x="2919" y="8477"/>
                    <a:pt x="1448" y="6726"/>
                  </a:cubicBezTo>
                  <a:lnTo>
                    <a:pt x="2336" y="6726"/>
                  </a:lnTo>
                  <a:cubicBezTo>
                    <a:pt x="2616" y="6726"/>
                    <a:pt x="2919" y="6726"/>
                    <a:pt x="2919" y="6422"/>
                  </a:cubicBezTo>
                  <a:cubicBezTo>
                    <a:pt x="2919" y="6142"/>
                    <a:pt x="2616" y="5839"/>
                    <a:pt x="2336" y="5839"/>
                  </a:cubicBezTo>
                  <a:lnTo>
                    <a:pt x="584" y="5558"/>
                  </a:lnTo>
                  <a:cubicBezTo>
                    <a:pt x="281" y="5558"/>
                    <a:pt x="0" y="5839"/>
                    <a:pt x="0" y="6142"/>
                  </a:cubicBezTo>
                  <a:lnTo>
                    <a:pt x="0" y="7894"/>
                  </a:lnTo>
                  <a:cubicBezTo>
                    <a:pt x="0" y="8174"/>
                    <a:pt x="0" y="8477"/>
                    <a:pt x="281" y="8477"/>
                  </a:cubicBezTo>
                  <a:cubicBezTo>
                    <a:pt x="584" y="8477"/>
                    <a:pt x="864" y="8174"/>
                    <a:pt x="864" y="7894"/>
                  </a:cubicBezTo>
                  <a:lnTo>
                    <a:pt x="864" y="7590"/>
                  </a:lnTo>
                  <a:cubicBezTo>
                    <a:pt x="1448" y="8174"/>
                    <a:pt x="2336" y="8758"/>
                    <a:pt x="2919" y="9342"/>
                  </a:cubicBezTo>
                  <a:cubicBezTo>
                    <a:pt x="4367" y="10229"/>
                    <a:pt x="5839" y="10509"/>
                    <a:pt x="7287" y="10509"/>
                  </a:cubicBezTo>
                  <a:cubicBezTo>
                    <a:pt x="9342" y="10509"/>
                    <a:pt x="11373" y="9645"/>
                    <a:pt x="13125" y="8174"/>
                  </a:cubicBezTo>
                  <a:cubicBezTo>
                    <a:pt x="14596" y="6422"/>
                    <a:pt x="15460" y="4391"/>
                    <a:pt x="15460" y="2336"/>
                  </a:cubicBezTo>
                  <a:cubicBezTo>
                    <a:pt x="15460" y="1752"/>
                    <a:pt x="15180" y="888"/>
                    <a:pt x="15180" y="304"/>
                  </a:cubicBezTo>
                  <a:cubicBezTo>
                    <a:pt x="15180" y="0"/>
                    <a:pt x="14876" y="0"/>
                    <a:pt x="14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3325470" y="1762800"/>
              <a:ext cx="262725" cy="262750"/>
            </a:xfrm>
            <a:custGeom>
              <a:avLst/>
              <a:gdLst/>
              <a:ahLst/>
              <a:cxnLst/>
              <a:rect l="l" t="t" r="r" b="b"/>
              <a:pathLst>
                <a:path w="10509" h="10510" extrusionOk="0">
                  <a:moveTo>
                    <a:pt x="5255" y="888"/>
                  </a:moveTo>
                  <a:cubicBezTo>
                    <a:pt x="5558" y="888"/>
                    <a:pt x="5558" y="1168"/>
                    <a:pt x="5558" y="1471"/>
                  </a:cubicBezTo>
                  <a:cubicBezTo>
                    <a:pt x="5558" y="1752"/>
                    <a:pt x="5558" y="1752"/>
                    <a:pt x="5255" y="1752"/>
                  </a:cubicBezTo>
                  <a:cubicBezTo>
                    <a:pt x="4974" y="1752"/>
                    <a:pt x="4671" y="1752"/>
                    <a:pt x="4671" y="1471"/>
                  </a:cubicBezTo>
                  <a:cubicBezTo>
                    <a:pt x="4671" y="1168"/>
                    <a:pt x="4974" y="888"/>
                    <a:pt x="5255" y="888"/>
                  </a:cubicBezTo>
                  <a:close/>
                  <a:moveTo>
                    <a:pt x="2919" y="1471"/>
                  </a:moveTo>
                  <a:cubicBezTo>
                    <a:pt x="3223" y="1471"/>
                    <a:pt x="3503" y="1471"/>
                    <a:pt x="3807" y="1752"/>
                  </a:cubicBezTo>
                  <a:cubicBezTo>
                    <a:pt x="3807" y="1752"/>
                    <a:pt x="3807" y="2055"/>
                    <a:pt x="3503" y="2335"/>
                  </a:cubicBezTo>
                  <a:cubicBezTo>
                    <a:pt x="3223" y="2335"/>
                    <a:pt x="2919" y="2335"/>
                    <a:pt x="2919" y="2055"/>
                  </a:cubicBezTo>
                  <a:cubicBezTo>
                    <a:pt x="2639" y="2055"/>
                    <a:pt x="2919" y="1752"/>
                    <a:pt x="2919" y="1471"/>
                  </a:cubicBezTo>
                  <a:close/>
                  <a:moveTo>
                    <a:pt x="7310" y="1471"/>
                  </a:moveTo>
                  <a:cubicBezTo>
                    <a:pt x="7590" y="1752"/>
                    <a:pt x="7590" y="2055"/>
                    <a:pt x="7590" y="2055"/>
                  </a:cubicBezTo>
                  <a:cubicBezTo>
                    <a:pt x="7310" y="2335"/>
                    <a:pt x="7006" y="2335"/>
                    <a:pt x="6726" y="2335"/>
                  </a:cubicBezTo>
                  <a:cubicBezTo>
                    <a:pt x="6726" y="2055"/>
                    <a:pt x="6422" y="1752"/>
                    <a:pt x="6726" y="1752"/>
                  </a:cubicBezTo>
                  <a:cubicBezTo>
                    <a:pt x="6726" y="1471"/>
                    <a:pt x="7006" y="1471"/>
                    <a:pt x="7310" y="1471"/>
                  </a:cubicBezTo>
                  <a:close/>
                  <a:moveTo>
                    <a:pt x="1803" y="2804"/>
                  </a:moveTo>
                  <a:cubicBezTo>
                    <a:pt x="1881" y="2804"/>
                    <a:pt x="1967" y="2838"/>
                    <a:pt x="2055" y="2919"/>
                  </a:cubicBezTo>
                  <a:cubicBezTo>
                    <a:pt x="2335" y="2919"/>
                    <a:pt x="2335" y="3223"/>
                    <a:pt x="2335" y="3503"/>
                  </a:cubicBezTo>
                  <a:cubicBezTo>
                    <a:pt x="2055" y="3807"/>
                    <a:pt x="1752" y="3807"/>
                    <a:pt x="1471" y="3807"/>
                  </a:cubicBezTo>
                  <a:cubicBezTo>
                    <a:pt x="1471" y="3503"/>
                    <a:pt x="1168" y="3223"/>
                    <a:pt x="1471" y="3223"/>
                  </a:cubicBezTo>
                  <a:cubicBezTo>
                    <a:pt x="1471" y="3007"/>
                    <a:pt x="1612" y="2804"/>
                    <a:pt x="1803" y="2804"/>
                  </a:cubicBezTo>
                  <a:close/>
                  <a:moveTo>
                    <a:pt x="8433" y="2804"/>
                  </a:moveTo>
                  <a:cubicBezTo>
                    <a:pt x="8642" y="2804"/>
                    <a:pt x="8846" y="3007"/>
                    <a:pt x="9061" y="3223"/>
                  </a:cubicBezTo>
                  <a:cubicBezTo>
                    <a:pt x="9061" y="3223"/>
                    <a:pt x="9061" y="3503"/>
                    <a:pt x="8758" y="3807"/>
                  </a:cubicBezTo>
                  <a:cubicBezTo>
                    <a:pt x="8477" y="3807"/>
                    <a:pt x="8174" y="3807"/>
                    <a:pt x="8174" y="3503"/>
                  </a:cubicBezTo>
                  <a:cubicBezTo>
                    <a:pt x="7893" y="3223"/>
                    <a:pt x="7893" y="2919"/>
                    <a:pt x="8174" y="2919"/>
                  </a:cubicBezTo>
                  <a:cubicBezTo>
                    <a:pt x="8262" y="2838"/>
                    <a:pt x="8348" y="2804"/>
                    <a:pt x="8433" y="2804"/>
                  </a:cubicBezTo>
                  <a:close/>
                  <a:moveTo>
                    <a:pt x="1471" y="4671"/>
                  </a:moveTo>
                  <a:cubicBezTo>
                    <a:pt x="1471" y="4671"/>
                    <a:pt x="1752" y="4974"/>
                    <a:pt x="1752" y="5255"/>
                  </a:cubicBezTo>
                  <a:cubicBezTo>
                    <a:pt x="1752" y="5558"/>
                    <a:pt x="1471" y="5838"/>
                    <a:pt x="1471" y="5838"/>
                  </a:cubicBezTo>
                  <a:cubicBezTo>
                    <a:pt x="1168" y="5838"/>
                    <a:pt x="887" y="5558"/>
                    <a:pt x="887" y="5255"/>
                  </a:cubicBezTo>
                  <a:cubicBezTo>
                    <a:pt x="887" y="4974"/>
                    <a:pt x="1168" y="4671"/>
                    <a:pt x="1471" y="4671"/>
                  </a:cubicBezTo>
                  <a:close/>
                  <a:moveTo>
                    <a:pt x="5255" y="2919"/>
                  </a:moveTo>
                  <a:cubicBezTo>
                    <a:pt x="5558" y="2919"/>
                    <a:pt x="5558" y="2919"/>
                    <a:pt x="5558" y="3223"/>
                  </a:cubicBezTo>
                  <a:lnTo>
                    <a:pt x="5558" y="5255"/>
                  </a:lnTo>
                  <a:cubicBezTo>
                    <a:pt x="5558" y="5558"/>
                    <a:pt x="5558" y="5838"/>
                    <a:pt x="5255" y="5838"/>
                  </a:cubicBezTo>
                  <a:lnTo>
                    <a:pt x="3503" y="5838"/>
                  </a:lnTo>
                  <a:cubicBezTo>
                    <a:pt x="3223" y="5838"/>
                    <a:pt x="3223" y="5558"/>
                    <a:pt x="3223" y="5255"/>
                  </a:cubicBezTo>
                  <a:cubicBezTo>
                    <a:pt x="3223" y="4974"/>
                    <a:pt x="3223" y="4671"/>
                    <a:pt x="3503" y="4671"/>
                  </a:cubicBezTo>
                  <a:lnTo>
                    <a:pt x="4671" y="4671"/>
                  </a:lnTo>
                  <a:lnTo>
                    <a:pt x="4671" y="3223"/>
                  </a:lnTo>
                  <a:cubicBezTo>
                    <a:pt x="4671" y="2919"/>
                    <a:pt x="4974" y="2919"/>
                    <a:pt x="5255" y="2919"/>
                  </a:cubicBezTo>
                  <a:close/>
                  <a:moveTo>
                    <a:pt x="9061" y="4671"/>
                  </a:moveTo>
                  <a:cubicBezTo>
                    <a:pt x="9341" y="4671"/>
                    <a:pt x="9341" y="4974"/>
                    <a:pt x="9341" y="5255"/>
                  </a:cubicBezTo>
                  <a:cubicBezTo>
                    <a:pt x="9341" y="5558"/>
                    <a:pt x="9341" y="5838"/>
                    <a:pt x="9061" y="5838"/>
                  </a:cubicBezTo>
                  <a:cubicBezTo>
                    <a:pt x="8758" y="5838"/>
                    <a:pt x="8477" y="5558"/>
                    <a:pt x="8477" y="5255"/>
                  </a:cubicBezTo>
                  <a:cubicBezTo>
                    <a:pt x="8477" y="4974"/>
                    <a:pt x="8758" y="4671"/>
                    <a:pt x="9061" y="4671"/>
                  </a:cubicBezTo>
                  <a:close/>
                  <a:moveTo>
                    <a:pt x="1471" y="6726"/>
                  </a:moveTo>
                  <a:cubicBezTo>
                    <a:pt x="1752" y="6726"/>
                    <a:pt x="2055" y="6726"/>
                    <a:pt x="2335" y="7006"/>
                  </a:cubicBezTo>
                  <a:cubicBezTo>
                    <a:pt x="2335" y="7006"/>
                    <a:pt x="2335" y="7310"/>
                    <a:pt x="2055" y="7590"/>
                  </a:cubicBezTo>
                  <a:cubicBezTo>
                    <a:pt x="1752" y="7590"/>
                    <a:pt x="1471" y="7590"/>
                    <a:pt x="1471" y="7310"/>
                  </a:cubicBezTo>
                  <a:cubicBezTo>
                    <a:pt x="1168" y="7310"/>
                    <a:pt x="1471" y="7006"/>
                    <a:pt x="1471" y="6726"/>
                  </a:cubicBezTo>
                  <a:close/>
                  <a:moveTo>
                    <a:pt x="8758" y="6726"/>
                  </a:moveTo>
                  <a:cubicBezTo>
                    <a:pt x="9061" y="7006"/>
                    <a:pt x="9061" y="7310"/>
                    <a:pt x="9061" y="7310"/>
                  </a:cubicBezTo>
                  <a:cubicBezTo>
                    <a:pt x="8758" y="7590"/>
                    <a:pt x="8477" y="7590"/>
                    <a:pt x="8174" y="7590"/>
                  </a:cubicBezTo>
                  <a:cubicBezTo>
                    <a:pt x="7893" y="7310"/>
                    <a:pt x="7893" y="7006"/>
                    <a:pt x="8174" y="7006"/>
                  </a:cubicBezTo>
                  <a:cubicBezTo>
                    <a:pt x="8174" y="6726"/>
                    <a:pt x="8477" y="6726"/>
                    <a:pt x="8758" y="6726"/>
                  </a:cubicBezTo>
                  <a:close/>
                  <a:moveTo>
                    <a:pt x="3227" y="8049"/>
                  </a:moveTo>
                  <a:cubicBezTo>
                    <a:pt x="3314" y="8049"/>
                    <a:pt x="3410" y="8080"/>
                    <a:pt x="3503" y="8174"/>
                  </a:cubicBezTo>
                  <a:cubicBezTo>
                    <a:pt x="3807" y="8174"/>
                    <a:pt x="3807" y="8477"/>
                    <a:pt x="3807" y="8758"/>
                  </a:cubicBezTo>
                  <a:cubicBezTo>
                    <a:pt x="3503" y="9061"/>
                    <a:pt x="3223" y="9061"/>
                    <a:pt x="2919" y="9061"/>
                  </a:cubicBezTo>
                  <a:cubicBezTo>
                    <a:pt x="2919" y="8758"/>
                    <a:pt x="2639" y="8477"/>
                    <a:pt x="2919" y="8174"/>
                  </a:cubicBezTo>
                  <a:cubicBezTo>
                    <a:pt x="2919" y="8174"/>
                    <a:pt x="3054" y="8049"/>
                    <a:pt x="3227" y="8049"/>
                  </a:cubicBezTo>
                  <a:close/>
                  <a:moveTo>
                    <a:pt x="7012" y="8049"/>
                  </a:moveTo>
                  <a:cubicBezTo>
                    <a:pt x="7206" y="8049"/>
                    <a:pt x="7403" y="8174"/>
                    <a:pt x="7590" y="8174"/>
                  </a:cubicBezTo>
                  <a:cubicBezTo>
                    <a:pt x="7590" y="8477"/>
                    <a:pt x="7590" y="8758"/>
                    <a:pt x="7310" y="9061"/>
                  </a:cubicBezTo>
                  <a:cubicBezTo>
                    <a:pt x="7006" y="9061"/>
                    <a:pt x="6726" y="9061"/>
                    <a:pt x="6726" y="8758"/>
                  </a:cubicBezTo>
                  <a:cubicBezTo>
                    <a:pt x="6422" y="8477"/>
                    <a:pt x="6726" y="8174"/>
                    <a:pt x="6726" y="8174"/>
                  </a:cubicBezTo>
                  <a:cubicBezTo>
                    <a:pt x="6819" y="8080"/>
                    <a:pt x="6915" y="8049"/>
                    <a:pt x="7012" y="8049"/>
                  </a:cubicBezTo>
                  <a:close/>
                  <a:moveTo>
                    <a:pt x="5255" y="8477"/>
                  </a:moveTo>
                  <a:cubicBezTo>
                    <a:pt x="5558" y="8477"/>
                    <a:pt x="5558" y="8758"/>
                    <a:pt x="5558" y="9061"/>
                  </a:cubicBezTo>
                  <a:cubicBezTo>
                    <a:pt x="5558" y="9341"/>
                    <a:pt x="5558" y="9645"/>
                    <a:pt x="5255" y="9645"/>
                  </a:cubicBezTo>
                  <a:cubicBezTo>
                    <a:pt x="4974" y="9645"/>
                    <a:pt x="4671" y="9341"/>
                    <a:pt x="4671" y="9061"/>
                  </a:cubicBezTo>
                  <a:cubicBezTo>
                    <a:pt x="4671" y="8758"/>
                    <a:pt x="4974" y="8477"/>
                    <a:pt x="5255" y="8477"/>
                  </a:cubicBezTo>
                  <a:close/>
                  <a:moveTo>
                    <a:pt x="5255" y="0"/>
                  </a:moveTo>
                  <a:cubicBezTo>
                    <a:pt x="2335" y="0"/>
                    <a:pt x="0" y="2335"/>
                    <a:pt x="0" y="5255"/>
                  </a:cubicBezTo>
                  <a:cubicBezTo>
                    <a:pt x="0" y="8174"/>
                    <a:pt x="2335" y="10509"/>
                    <a:pt x="5255" y="10509"/>
                  </a:cubicBezTo>
                  <a:cubicBezTo>
                    <a:pt x="8174" y="10509"/>
                    <a:pt x="10509" y="8174"/>
                    <a:pt x="10509" y="5255"/>
                  </a:cubicBezTo>
                  <a:cubicBezTo>
                    <a:pt x="10509" y="2335"/>
                    <a:pt x="8174" y="0"/>
                    <a:pt x="5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7" name="Google Shape;1727;p72"/>
          <p:cNvGrpSpPr/>
          <p:nvPr/>
        </p:nvGrpSpPr>
        <p:grpSpPr>
          <a:xfrm>
            <a:off x="4099045" y="1697400"/>
            <a:ext cx="291925" cy="386525"/>
            <a:chOff x="4099045" y="1697400"/>
            <a:chExt cx="291925" cy="386525"/>
          </a:xfrm>
        </p:grpSpPr>
        <p:sp>
          <p:nvSpPr>
            <p:cNvPr id="1728" name="Google Shape;1728;p72"/>
            <p:cNvSpPr/>
            <p:nvPr/>
          </p:nvSpPr>
          <p:spPr>
            <a:xfrm>
              <a:off x="4164995" y="2047700"/>
              <a:ext cx="160600" cy="36225"/>
            </a:xfrm>
            <a:custGeom>
              <a:avLst/>
              <a:gdLst/>
              <a:ahLst/>
              <a:cxnLst/>
              <a:rect l="l" t="t" r="r" b="b"/>
              <a:pathLst>
                <a:path w="6424" h="1449" extrusionOk="0">
                  <a:moveTo>
                    <a:pt x="865" y="0"/>
                  </a:moveTo>
                  <a:cubicBezTo>
                    <a:pt x="585" y="0"/>
                    <a:pt x="1" y="281"/>
                    <a:pt x="1" y="865"/>
                  </a:cubicBezTo>
                  <a:lnTo>
                    <a:pt x="1" y="1168"/>
                  </a:lnTo>
                  <a:cubicBezTo>
                    <a:pt x="1" y="1448"/>
                    <a:pt x="281" y="1448"/>
                    <a:pt x="585" y="1448"/>
                  </a:cubicBezTo>
                  <a:lnTo>
                    <a:pt x="5839" y="1448"/>
                  </a:lnTo>
                  <a:cubicBezTo>
                    <a:pt x="6120" y="1448"/>
                    <a:pt x="6423" y="1448"/>
                    <a:pt x="6423" y="1168"/>
                  </a:cubicBezTo>
                  <a:lnTo>
                    <a:pt x="6423" y="865"/>
                  </a:lnTo>
                  <a:cubicBezTo>
                    <a:pt x="6423" y="281"/>
                    <a:pt x="6120" y="0"/>
                    <a:pt x="5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4303370" y="1777375"/>
              <a:ext cx="87600" cy="109800"/>
            </a:xfrm>
            <a:custGeom>
              <a:avLst/>
              <a:gdLst/>
              <a:ahLst/>
              <a:cxnLst/>
              <a:rect l="l" t="t" r="r" b="b"/>
              <a:pathLst>
                <a:path w="3504" h="4392" extrusionOk="0">
                  <a:moveTo>
                    <a:pt x="1752" y="1"/>
                  </a:moveTo>
                  <a:cubicBezTo>
                    <a:pt x="888" y="1"/>
                    <a:pt x="1" y="888"/>
                    <a:pt x="1" y="2336"/>
                  </a:cubicBezTo>
                  <a:cubicBezTo>
                    <a:pt x="1" y="3504"/>
                    <a:pt x="888" y="4391"/>
                    <a:pt x="1752" y="4391"/>
                  </a:cubicBezTo>
                  <a:cubicBezTo>
                    <a:pt x="2920" y="4391"/>
                    <a:pt x="3504" y="3504"/>
                    <a:pt x="3504" y="2336"/>
                  </a:cubicBezTo>
                  <a:cubicBezTo>
                    <a:pt x="3504" y="888"/>
                    <a:pt x="2920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72"/>
            <p:cNvSpPr/>
            <p:nvPr/>
          </p:nvSpPr>
          <p:spPr>
            <a:xfrm>
              <a:off x="4099045" y="1777375"/>
              <a:ext cx="87600" cy="109800"/>
            </a:xfrm>
            <a:custGeom>
              <a:avLst/>
              <a:gdLst/>
              <a:ahLst/>
              <a:cxnLst/>
              <a:rect l="l" t="t" r="r" b="b"/>
              <a:pathLst>
                <a:path w="3504" h="4392" extrusionOk="0">
                  <a:moveTo>
                    <a:pt x="1752" y="1"/>
                  </a:moveTo>
                  <a:cubicBezTo>
                    <a:pt x="887" y="1"/>
                    <a:pt x="0" y="888"/>
                    <a:pt x="0" y="2336"/>
                  </a:cubicBezTo>
                  <a:cubicBezTo>
                    <a:pt x="0" y="3504"/>
                    <a:pt x="887" y="4391"/>
                    <a:pt x="1752" y="4391"/>
                  </a:cubicBezTo>
                  <a:cubicBezTo>
                    <a:pt x="2919" y="4391"/>
                    <a:pt x="3503" y="3504"/>
                    <a:pt x="3503" y="2336"/>
                  </a:cubicBezTo>
                  <a:cubicBezTo>
                    <a:pt x="3503" y="888"/>
                    <a:pt x="2919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4259595" y="1697400"/>
              <a:ext cx="95175" cy="277350"/>
            </a:xfrm>
            <a:custGeom>
              <a:avLst/>
              <a:gdLst/>
              <a:ahLst/>
              <a:cxnLst/>
              <a:rect l="l" t="t" r="r" b="b"/>
              <a:pathLst>
                <a:path w="3807" h="11094" extrusionOk="0">
                  <a:moveTo>
                    <a:pt x="0" y="1"/>
                  </a:moveTo>
                  <a:lnTo>
                    <a:pt x="0" y="11093"/>
                  </a:lnTo>
                  <a:lnTo>
                    <a:pt x="2055" y="11093"/>
                  </a:lnTo>
                  <a:cubicBezTo>
                    <a:pt x="2639" y="10509"/>
                    <a:pt x="3503" y="9622"/>
                    <a:pt x="3807" y="8454"/>
                  </a:cubicBezTo>
                  <a:lnTo>
                    <a:pt x="3503" y="8454"/>
                  </a:lnTo>
                  <a:cubicBezTo>
                    <a:pt x="2919" y="8454"/>
                    <a:pt x="2055" y="8174"/>
                    <a:pt x="1471" y="7590"/>
                  </a:cubicBezTo>
                  <a:cubicBezTo>
                    <a:pt x="1168" y="7007"/>
                    <a:pt x="888" y="6119"/>
                    <a:pt x="888" y="5535"/>
                  </a:cubicBezTo>
                  <a:cubicBezTo>
                    <a:pt x="888" y="4671"/>
                    <a:pt x="1168" y="3784"/>
                    <a:pt x="1471" y="3200"/>
                  </a:cubicBezTo>
                  <a:cubicBezTo>
                    <a:pt x="2055" y="2616"/>
                    <a:pt x="2919" y="2336"/>
                    <a:pt x="3503" y="2336"/>
                  </a:cubicBezTo>
                  <a:lnTo>
                    <a:pt x="3807" y="2336"/>
                  </a:lnTo>
                  <a:cubicBezTo>
                    <a:pt x="3503" y="1752"/>
                    <a:pt x="2919" y="1168"/>
                    <a:pt x="2336" y="865"/>
                  </a:cubicBezTo>
                  <a:cubicBezTo>
                    <a:pt x="1752" y="584"/>
                    <a:pt x="888" y="28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4135820" y="1697400"/>
              <a:ext cx="102200" cy="277350"/>
            </a:xfrm>
            <a:custGeom>
              <a:avLst/>
              <a:gdLst/>
              <a:ahLst/>
              <a:cxnLst/>
              <a:rect l="l" t="t" r="r" b="b"/>
              <a:pathLst>
                <a:path w="4088" h="11094" extrusionOk="0">
                  <a:moveTo>
                    <a:pt x="4087" y="1"/>
                  </a:moveTo>
                  <a:cubicBezTo>
                    <a:pt x="2919" y="281"/>
                    <a:pt x="2032" y="584"/>
                    <a:pt x="1448" y="865"/>
                  </a:cubicBezTo>
                  <a:cubicBezTo>
                    <a:pt x="864" y="1168"/>
                    <a:pt x="281" y="1752"/>
                    <a:pt x="0" y="2336"/>
                  </a:cubicBezTo>
                  <a:lnTo>
                    <a:pt x="281" y="2336"/>
                  </a:lnTo>
                  <a:cubicBezTo>
                    <a:pt x="1168" y="2336"/>
                    <a:pt x="1752" y="2616"/>
                    <a:pt x="2336" y="3200"/>
                  </a:cubicBezTo>
                  <a:cubicBezTo>
                    <a:pt x="2919" y="3784"/>
                    <a:pt x="2919" y="4671"/>
                    <a:pt x="2919" y="5535"/>
                  </a:cubicBezTo>
                  <a:cubicBezTo>
                    <a:pt x="2919" y="6119"/>
                    <a:pt x="2919" y="7007"/>
                    <a:pt x="2336" y="7590"/>
                  </a:cubicBezTo>
                  <a:cubicBezTo>
                    <a:pt x="1752" y="8174"/>
                    <a:pt x="1168" y="8454"/>
                    <a:pt x="281" y="8454"/>
                  </a:cubicBezTo>
                  <a:lnTo>
                    <a:pt x="0" y="8454"/>
                  </a:lnTo>
                  <a:cubicBezTo>
                    <a:pt x="584" y="9622"/>
                    <a:pt x="1168" y="10509"/>
                    <a:pt x="2032" y="11093"/>
                  </a:cubicBezTo>
                  <a:lnTo>
                    <a:pt x="4087" y="11093"/>
                  </a:lnTo>
                  <a:lnTo>
                    <a:pt x="40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4186620" y="1996325"/>
              <a:ext cx="116775" cy="29225"/>
            </a:xfrm>
            <a:custGeom>
              <a:avLst/>
              <a:gdLst/>
              <a:ahLst/>
              <a:cxnLst/>
              <a:rect l="l" t="t" r="r" b="b"/>
              <a:pathLst>
                <a:path w="4671" h="1169" extrusionOk="0">
                  <a:moveTo>
                    <a:pt x="0" y="0"/>
                  </a:moveTo>
                  <a:lnTo>
                    <a:pt x="0" y="1168"/>
                  </a:lnTo>
                  <a:lnTo>
                    <a:pt x="4671" y="1168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4" name="Google Shape;1734;p72"/>
          <p:cNvGrpSpPr/>
          <p:nvPr/>
        </p:nvGrpSpPr>
        <p:grpSpPr>
          <a:xfrm>
            <a:off x="4814220" y="1704400"/>
            <a:ext cx="379525" cy="379525"/>
            <a:chOff x="4814220" y="1704400"/>
            <a:chExt cx="379525" cy="379525"/>
          </a:xfrm>
        </p:grpSpPr>
        <p:sp>
          <p:nvSpPr>
            <p:cNvPr id="1735" name="Google Shape;1735;p72"/>
            <p:cNvSpPr/>
            <p:nvPr/>
          </p:nvSpPr>
          <p:spPr>
            <a:xfrm>
              <a:off x="5018570" y="1996325"/>
              <a:ext cx="51400" cy="29225"/>
            </a:xfrm>
            <a:custGeom>
              <a:avLst/>
              <a:gdLst/>
              <a:ahLst/>
              <a:cxnLst/>
              <a:rect l="l" t="t" r="r" b="b"/>
              <a:pathLst>
                <a:path w="2056" h="1169" extrusionOk="0">
                  <a:moveTo>
                    <a:pt x="2055" y="0"/>
                  </a:moveTo>
                  <a:cubicBezTo>
                    <a:pt x="1752" y="0"/>
                    <a:pt x="1168" y="0"/>
                    <a:pt x="888" y="304"/>
                  </a:cubicBezTo>
                  <a:cubicBezTo>
                    <a:pt x="304" y="304"/>
                    <a:pt x="304" y="888"/>
                    <a:pt x="0" y="1168"/>
                  </a:cubicBezTo>
                  <a:cubicBezTo>
                    <a:pt x="304" y="1168"/>
                    <a:pt x="888" y="1168"/>
                    <a:pt x="1168" y="888"/>
                  </a:cubicBezTo>
                  <a:cubicBezTo>
                    <a:pt x="1752" y="584"/>
                    <a:pt x="2055" y="304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4989370" y="1814175"/>
              <a:ext cx="22225" cy="58400"/>
            </a:xfrm>
            <a:custGeom>
              <a:avLst/>
              <a:gdLst/>
              <a:ahLst/>
              <a:cxnLst/>
              <a:rect l="l" t="t" r="r" b="b"/>
              <a:pathLst>
                <a:path w="889" h="2336" extrusionOk="0">
                  <a:moveTo>
                    <a:pt x="585" y="0"/>
                  </a:moveTo>
                  <a:cubicBezTo>
                    <a:pt x="304" y="280"/>
                    <a:pt x="1" y="584"/>
                    <a:pt x="1" y="1168"/>
                  </a:cubicBezTo>
                  <a:cubicBezTo>
                    <a:pt x="1" y="1448"/>
                    <a:pt x="304" y="2032"/>
                    <a:pt x="585" y="2336"/>
                  </a:cubicBezTo>
                  <a:cubicBezTo>
                    <a:pt x="888" y="2032"/>
                    <a:pt x="888" y="1448"/>
                    <a:pt x="888" y="1168"/>
                  </a:cubicBezTo>
                  <a:cubicBezTo>
                    <a:pt x="888" y="584"/>
                    <a:pt x="888" y="28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4930995" y="1996325"/>
              <a:ext cx="58400" cy="29225"/>
            </a:xfrm>
            <a:custGeom>
              <a:avLst/>
              <a:gdLst/>
              <a:ahLst/>
              <a:cxnLst/>
              <a:rect l="l" t="t" r="r" b="b"/>
              <a:pathLst>
                <a:path w="2336" h="1169" extrusionOk="0">
                  <a:moveTo>
                    <a:pt x="0" y="0"/>
                  </a:moveTo>
                  <a:lnTo>
                    <a:pt x="888" y="888"/>
                  </a:lnTo>
                  <a:cubicBezTo>
                    <a:pt x="1472" y="1168"/>
                    <a:pt x="2055" y="1168"/>
                    <a:pt x="2336" y="1168"/>
                  </a:cubicBezTo>
                  <a:cubicBezTo>
                    <a:pt x="2055" y="888"/>
                    <a:pt x="1752" y="304"/>
                    <a:pt x="1472" y="304"/>
                  </a:cubicBezTo>
                  <a:cubicBezTo>
                    <a:pt x="888" y="0"/>
                    <a:pt x="58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5018570" y="1901750"/>
              <a:ext cx="51400" cy="36225"/>
            </a:xfrm>
            <a:custGeom>
              <a:avLst/>
              <a:gdLst/>
              <a:ahLst/>
              <a:cxnLst/>
              <a:rect l="l" t="t" r="r" b="b"/>
              <a:pathLst>
                <a:path w="2056" h="1449" extrusionOk="0">
                  <a:moveTo>
                    <a:pt x="2055" y="0"/>
                  </a:moveTo>
                  <a:cubicBezTo>
                    <a:pt x="1752" y="0"/>
                    <a:pt x="1168" y="0"/>
                    <a:pt x="888" y="280"/>
                  </a:cubicBezTo>
                  <a:cubicBezTo>
                    <a:pt x="304" y="584"/>
                    <a:pt x="304" y="864"/>
                    <a:pt x="0" y="1448"/>
                  </a:cubicBezTo>
                  <a:cubicBezTo>
                    <a:pt x="304" y="1448"/>
                    <a:pt x="888" y="1448"/>
                    <a:pt x="1168" y="1168"/>
                  </a:cubicBezTo>
                  <a:cubicBezTo>
                    <a:pt x="1752" y="864"/>
                    <a:pt x="2055" y="584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4930995" y="1901750"/>
              <a:ext cx="58400" cy="36225"/>
            </a:xfrm>
            <a:custGeom>
              <a:avLst/>
              <a:gdLst/>
              <a:ahLst/>
              <a:cxnLst/>
              <a:rect l="l" t="t" r="r" b="b"/>
              <a:pathLst>
                <a:path w="2336" h="1449" extrusionOk="0">
                  <a:moveTo>
                    <a:pt x="0" y="0"/>
                  </a:moveTo>
                  <a:cubicBezTo>
                    <a:pt x="304" y="584"/>
                    <a:pt x="584" y="864"/>
                    <a:pt x="888" y="1168"/>
                  </a:cubicBezTo>
                  <a:cubicBezTo>
                    <a:pt x="1472" y="1448"/>
                    <a:pt x="2055" y="1448"/>
                    <a:pt x="2336" y="1448"/>
                  </a:cubicBezTo>
                  <a:cubicBezTo>
                    <a:pt x="2055" y="864"/>
                    <a:pt x="1752" y="584"/>
                    <a:pt x="1472" y="280"/>
                  </a:cubicBezTo>
                  <a:cubicBezTo>
                    <a:pt x="888" y="0"/>
                    <a:pt x="584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4814220" y="1748200"/>
              <a:ext cx="379525" cy="335725"/>
            </a:xfrm>
            <a:custGeom>
              <a:avLst/>
              <a:gdLst/>
              <a:ahLst/>
              <a:cxnLst/>
              <a:rect l="l" t="t" r="r" b="b"/>
              <a:pathLst>
                <a:path w="15181" h="13429" extrusionOk="0">
                  <a:moveTo>
                    <a:pt x="7894" y="1472"/>
                  </a:moveTo>
                  <a:cubicBezTo>
                    <a:pt x="7894" y="1752"/>
                    <a:pt x="9062" y="2639"/>
                    <a:pt x="9062" y="3807"/>
                  </a:cubicBezTo>
                  <a:cubicBezTo>
                    <a:pt x="9062" y="4671"/>
                    <a:pt x="8174" y="5558"/>
                    <a:pt x="7894" y="5839"/>
                  </a:cubicBezTo>
                  <a:lnTo>
                    <a:pt x="7894" y="6142"/>
                  </a:lnTo>
                  <a:cubicBezTo>
                    <a:pt x="8174" y="5839"/>
                    <a:pt x="8478" y="5839"/>
                    <a:pt x="8478" y="5558"/>
                  </a:cubicBezTo>
                  <a:cubicBezTo>
                    <a:pt x="8867" y="5364"/>
                    <a:pt x="9288" y="5299"/>
                    <a:pt x="9675" y="5299"/>
                  </a:cubicBezTo>
                  <a:cubicBezTo>
                    <a:pt x="10450" y="5299"/>
                    <a:pt x="11094" y="5558"/>
                    <a:pt x="11094" y="5558"/>
                  </a:cubicBezTo>
                  <a:cubicBezTo>
                    <a:pt x="11397" y="5558"/>
                    <a:pt x="11397" y="5839"/>
                    <a:pt x="11397" y="6142"/>
                  </a:cubicBezTo>
                  <a:cubicBezTo>
                    <a:pt x="11397" y="6142"/>
                    <a:pt x="11094" y="7310"/>
                    <a:pt x="9926" y="8174"/>
                  </a:cubicBezTo>
                  <a:cubicBezTo>
                    <a:pt x="9342" y="8174"/>
                    <a:pt x="8758" y="8477"/>
                    <a:pt x="8478" y="8477"/>
                  </a:cubicBezTo>
                  <a:lnTo>
                    <a:pt x="7894" y="8477"/>
                  </a:lnTo>
                  <a:lnTo>
                    <a:pt x="7894" y="9645"/>
                  </a:lnTo>
                  <a:cubicBezTo>
                    <a:pt x="8174" y="9645"/>
                    <a:pt x="8478" y="9342"/>
                    <a:pt x="8478" y="9342"/>
                  </a:cubicBezTo>
                  <a:cubicBezTo>
                    <a:pt x="9050" y="9055"/>
                    <a:pt x="9690" y="8982"/>
                    <a:pt x="10194" y="8982"/>
                  </a:cubicBezTo>
                  <a:cubicBezTo>
                    <a:pt x="10717" y="8982"/>
                    <a:pt x="11094" y="9061"/>
                    <a:pt x="11094" y="9061"/>
                  </a:cubicBezTo>
                  <a:cubicBezTo>
                    <a:pt x="11397" y="9061"/>
                    <a:pt x="11397" y="9342"/>
                    <a:pt x="11397" y="9645"/>
                  </a:cubicBezTo>
                  <a:cubicBezTo>
                    <a:pt x="11397" y="9645"/>
                    <a:pt x="11094" y="11093"/>
                    <a:pt x="9926" y="11677"/>
                  </a:cubicBezTo>
                  <a:cubicBezTo>
                    <a:pt x="9342" y="11980"/>
                    <a:pt x="8758" y="11980"/>
                    <a:pt x="8478" y="11980"/>
                  </a:cubicBezTo>
                  <a:lnTo>
                    <a:pt x="7894" y="11980"/>
                  </a:lnTo>
                  <a:lnTo>
                    <a:pt x="7894" y="12564"/>
                  </a:lnTo>
                  <a:lnTo>
                    <a:pt x="7007" y="12564"/>
                  </a:lnTo>
                  <a:lnTo>
                    <a:pt x="7007" y="11980"/>
                  </a:lnTo>
                  <a:lnTo>
                    <a:pt x="6726" y="11980"/>
                  </a:lnTo>
                  <a:cubicBezTo>
                    <a:pt x="6143" y="11980"/>
                    <a:pt x="5559" y="11980"/>
                    <a:pt x="5255" y="11677"/>
                  </a:cubicBezTo>
                  <a:cubicBezTo>
                    <a:pt x="4088" y="11093"/>
                    <a:pt x="3807" y="9645"/>
                    <a:pt x="3807" y="9645"/>
                  </a:cubicBezTo>
                  <a:cubicBezTo>
                    <a:pt x="3807" y="9342"/>
                    <a:pt x="3807" y="9061"/>
                    <a:pt x="4088" y="9061"/>
                  </a:cubicBezTo>
                  <a:cubicBezTo>
                    <a:pt x="4088" y="9061"/>
                    <a:pt x="4470" y="8982"/>
                    <a:pt x="4959" y="8982"/>
                  </a:cubicBezTo>
                  <a:cubicBezTo>
                    <a:pt x="5430" y="8982"/>
                    <a:pt x="5999" y="9055"/>
                    <a:pt x="6423" y="9342"/>
                  </a:cubicBezTo>
                  <a:cubicBezTo>
                    <a:pt x="6726" y="9342"/>
                    <a:pt x="7007" y="9645"/>
                    <a:pt x="7007" y="9645"/>
                  </a:cubicBezTo>
                  <a:lnTo>
                    <a:pt x="7007" y="8477"/>
                  </a:lnTo>
                  <a:lnTo>
                    <a:pt x="6726" y="8477"/>
                  </a:lnTo>
                  <a:cubicBezTo>
                    <a:pt x="6143" y="8477"/>
                    <a:pt x="5559" y="8174"/>
                    <a:pt x="5255" y="8174"/>
                  </a:cubicBezTo>
                  <a:cubicBezTo>
                    <a:pt x="4088" y="7310"/>
                    <a:pt x="3807" y="6142"/>
                    <a:pt x="3807" y="6142"/>
                  </a:cubicBezTo>
                  <a:cubicBezTo>
                    <a:pt x="3807" y="5839"/>
                    <a:pt x="3807" y="5558"/>
                    <a:pt x="4088" y="5558"/>
                  </a:cubicBezTo>
                  <a:cubicBezTo>
                    <a:pt x="4088" y="5558"/>
                    <a:pt x="4741" y="5299"/>
                    <a:pt x="5433" y="5299"/>
                  </a:cubicBezTo>
                  <a:cubicBezTo>
                    <a:pt x="5779" y="5299"/>
                    <a:pt x="6135" y="5364"/>
                    <a:pt x="6423" y="5558"/>
                  </a:cubicBezTo>
                  <a:cubicBezTo>
                    <a:pt x="6726" y="5839"/>
                    <a:pt x="7007" y="5839"/>
                    <a:pt x="7007" y="6142"/>
                  </a:cubicBezTo>
                  <a:lnTo>
                    <a:pt x="7007" y="5839"/>
                  </a:lnTo>
                  <a:cubicBezTo>
                    <a:pt x="6726" y="5558"/>
                    <a:pt x="6143" y="4671"/>
                    <a:pt x="6143" y="3807"/>
                  </a:cubicBezTo>
                  <a:cubicBezTo>
                    <a:pt x="6143" y="2639"/>
                    <a:pt x="7310" y="1752"/>
                    <a:pt x="7310" y="1472"/>
                  </a:cubicBezTo>
                  <a:close/>
                  <a:moveTo>
                    <a:pt x="7591" y="0"/>
                  </a:moveTo>
                  <a:cubicBezTo>
                    <a:pt x="4391" y="0"/>
                    <a:pt x="2056" y="2336"/>
                    <a:pt x="2056" y="5558"/>
                  </a:cubicBezTo>
                  <a:lnTo>
                    <a:pt x="2056" y="12564"/>
                  </a:lnTo>
                  <a:lnTo>
                    <a:pt x="304" y="12564"/>
                  </a:lnTo>
                  <a:cubicBezTo>
                    <a:pt x="1" y="12564"/>
                    <a:pt x="1" y="12845"/>
                    <a:pt x="1" y="13148"/>
                  </a:cubicBezTo>
                  <a:cubicBezTo>
                    <a:pt x="1" y="13428"/>
                    <a:pt x="1" y="13428"/>
                    <a:pt x="304" y="13428"/>
                  </a:cubicBezTo>
                  <a:lnTo>
                    <a:pt x="14900" y="13428"/>
                  </a:lnTo>
                  <a:cubicBezTo>
                    <a:pt x="15180" y="13428"/>
                    <a:pt x="15180" y="13428"/>
                    <a:pt x="15180" y="13148"/>
                  </a:cubicBezTo>
                  <a:cubicBezTo>
                    <a:pt x="15180" y="12845"/>
                    <a:pt x="15180" y="12564"/>
                    <a:pt x="14900" y="12564"/>
                  </a:cubicBezTo>
                  <a:lnTo>
                    <a:pt x="13149" y="12564"/>
                  </a:lnTo>
                  <a:lnTo>
                    <a:pt x="13149" y="5558"/>
                  </a:lnTo>
                  <a:cubicBezTo>
                    <a:pt x="13149" y="2336"/>
                    <a:pt x="10510" y="0"/>
                    <a:pt x="7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4974770" y="1704400"/>
              <a:ext cx="58425" cy="22225"/>
            </a:xfrm>
            <a:custGeom>
              <a:avLst/>
              <a:gdLst/>
              <a:ahLst/>
              <a:cxnLst/>
              <a:rect l="l" t="t" r="r" b="b"/>
              <a:pathLst>
                <a:path w="2337" h="889" extrusionOk="0">
                  <a:moveTo>
                    <a:pt x="1169" y="1"/>
                  </a:moveTo>
                  <a:cubicBezTo>
                    <a:pt x="585" y="1"/>
                    <a:pt x="1" y="304"/>
                    <a:pt x="1" y="888"/>
                  </a:cubicBezTo>
                  <a:lnTo>
                    <a:pt x="2336" y="888"/>
                  </a:lnTo>
                  <a:cubicBezTo>
                    <a:pt x="2336" y="304"/>
                    <a:pt x="1752" y="1"/>
                    <a:pt x="1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2" name="Google Shape;1742;p72"/>
          <p:cNvGrpSpPr/>
          <p:nvPr/>
        </p:nvGrpSpPr>
        <p:grpSpPr>
          <a:xfrm>
            <a:off x="5558620" y="1704400"/>
            <a:ext cx="372500" cy="372525"/>
            <a:chOff x="5558620" y="1704400"/>
            <a:chExt cx="372500" cy="372525"/>
          </a:xfrm>
        </p:grpSpPr>
        <p:sp>
          <p:nvSpPr>
            <p:cNvPr id="1743" name="Google Shape;1743;p72"/>
            <p:cNvSpPr/>
            <p:nvPr/>
          </p:nvSpPr>
          <p:spPr>
            <a:xfrm>
              <a:off x="5558620" y="1704400"/>
              <a:ext cx="372500" cy="76375"/>
            </a:xfrm>
            <a:custGeom>
              <a:avLst/>
              <a:gdLst/>
              <a:ahLst/>
              <a:cxnLst/>
              <a:rect l="l" t="t" r="r" b="b"/>
              <a:pathLst>
                <a:path w="14900" h="3055" extrusionOk="0">
                  <a:moveTo>
                    <a:pt x="4391" y="1"/>
                  </a:moveTo>
                  <a:cubicBezTo>
                    <a:pt x="2639" y="1"/>
                    <a:pt x="1168" y="888"/>
                    <a:pt x="0" y="2336"/>
                  </a:cubicBezTo>
                  <a:cubicBezTo>
                    <a:pt x="0" y="2640"/>
                    <a:pt x="0" y="2920"/>
                    <a:pt x="304" y="2920"/>
                  </a:cubicBezTo>
                  <a:cubicBezTo>
                    <a:pt x="304" y="3021"/>
                    <a:pt x="335" y="3055"/>
                    <a:pt x="388" y="3055"/>
                  </a:cubicBezTo>
                  <a:cubicBezTo>
                    <a:pt x="493" y="3055"/>
                    <a:pt x="685" y="2920"/>
                    <a:pt x="888" y="2920"/>
                  </a:cubicBezTo>
                  <a:cubicBezTo>
                    <a:pt x="1752" y="1752"/>
                    <a:pt x="2919" y="888"/>
                    <a:pt x="4391" y="888"/>
                  </a:cubicBezTo>
                  <a:cubicBezTo>
                    <a:pt x="5558" y="888"/>
                    <a:pt x="6422" y="1472"/>
                    <a:pt x="7310" y="2056"/>
                  </a:cubicBezTo>
                  <a:lnTo>
                    <a:pt x="7894" y="2056"/>
                  </a:lnTo>
                  <a:cubicBezTo>
                    <a:pt x="8477" y="1472"/>
                    <a:pt x="9645" y="888"/>
                    <a:pt x="10509" y="888"/>
                  </a:cubicBezTo>
                  <a:cubicBezTo>
                    <a:pt x="11980" y="888"/>
                    <a:pt x="13428" y="1752"/>
                    <a:pt x="14012" y="2920"/>
                  </a:cubicBezTo>
                  <a:lnTo>
                    <a:pt x="14596" y="2920"/>
                  </a:lnTo>
                  <a:cubicBezTo>
                    <a:pt x="14899" y="2920"/>
                    <a:pt x="14899" y="2640"/>
                    <a:pt x="14899" y="2336"/>
                  </a:cubicBezTo>
                  <a:cubicBezTo>
                    <a:pt x="13732" y="888"/>
                    <a:pt x="12261" y="1"/>
                    <a:pt x="10509" y="1"/>
                  </a:cubicBezTo>
                  <a:cubicBezTo>
                    <a:pt x="9341" y="1"/>
                    <a:pt x="8477" y="585"/>
                    <a:pt x="7590" y="1168"/>
                  </a:cubicBezTo>
                  <a:cubicBezTo>
                    <a:pt x="6726" y="585"/>
                    <a:pt x="5558" y="1"/>
                    <a:pt x="4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72"/>
            <p:cNvSpPr/>
            <p:nvPr/>
          </p:nvSpPr>
          <p:spPr>
            <a:xfrm>
              <a:off x="5580795" y="1748200"/>
              <a:ext cx="328150" cy="102200"/>
            </a:xfrm>
            <a:custGeom>
              <a:avLst/>
              <a:gdLst/>
              <a:ahLst/>
              <a:cxnLst/>
              <a:rect l="l" t="t" r="r" b="b"/>
              <a:pathLst>
                <a:path w="13126" h="4088" extrusionOk="0">
                  <a:moveTo>
                    <a:pt x="3504" y="0"/>
                  </a:moveTo>
                  <a:cubicBezTo>
                    <a:pt x="1752" y="0"/>
                    <a:pt x="1" y="1752"/>
                    <a:pt x="1" y="3503"/>
                  </a:cubicBezTo>
                  <a:cubicBezTo>
                    <a:pt x="1" y="3807"/>
                    <a:pt x="281" y="4087"/>
                    <a:pt x="584" y="4087"/>
                  </a:cubicBezTo>
                  <a:cubicBezTo>
                    <a:pt x="584" y="4087"/>
                    <a:pt x="865" y="3807"/>
                    <a:pt x="865" y="3503"/>
                  </a:cubicBezTo>
                  <a:cubicBezTo>
                    <a:pt x="865" y="2055"/>
                    <a:pt x="2032" y="888"/>
                    <a:pt x="3504" y="888"/>
                  </a:cubicBezTo>
                  <a:cubicBezTo>
                    <a:pt x="4951" y="888"/>
                    <a:pt x="6119" y="2055"/>
                    <a:pt x="6119" y="3503"/>
                  </a:cubicBezTo>
                  <a:cubicBezTo>
                    <a:pt x="6119" y="3807"/>
                    <a:pt x="6423" y="4087"/>
                    <a:pt x="6703" y="4087"/>
                  </a:cubicBezTo>
                  <a:cubicBezTo>
                    <a:pt x="6703" y="4087"/>
                    <a:pt x="7007" y="3807"/>
                    <a:pt x="7007" y="3503"/>
                  </a:cubicBezTo>
                  <a:cubicBezTo>
                    <a:pt x="7007" y="2055"/>
                    <a:pt x="8174" y="888"/>
                    <a:pt x="9622" y="888"/>
                  </a:cubicBezTo>
                  <a:cubicBezTo>
                    <a:pt x="11093" y="888"/>
                    <a:pt x="12261" y="2055"/>
                    <a:pt x="12261" y="3503"/>
                  </a:cubicBezTo>
                  <a:cubicBezTo>
                    <a:pt x="12261" y="3807"/>
                    <a:pt x="12541" y="4087"/>
                    <a:pt x="12845" y="4087"/>
                  </a:cubicBezTo>
                  <a:cubicBezTo>
                    <a:pt x="12845" y="4087"/>
                    <a:pt x="13125" y="3807"/>
                    <a:pt x="13125" y="3503"/>
                  </a:cubicBezTo>
                  <a:cubicBezTo>
                    <a:pt x="13125" y="1752"/>
                    <a:pt x="11677" y="0"/>
                    <a:pt x="9622" y="0"/>
                  </a:cubicBezTo>
                  <a:cubicBezTo>
                    <a:pt x="8454" y="0"/>
                    <a:pt x="7287" y="888"/>
                    <a:pt x="6703" y="2055"/>
                  </a:cubicBezTo>
                  <a:cubicBezTo>
                    <a:pt x="6119" y="888"/>
                    <a:pt x="4951" y="0"/>
                    <a:pt x="3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72"/>
            <p:cNvSpPr/>
            <p:nvPr/>
          </p:nvSpPr>
          <p:spPr>
            <a:xfrm>
              <a:off x="5785145" y="179197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1448" y="1"/>
                  </a:moveTo>
                  <a:cubicBezTo>
                    <a:pt x="584" y="1"/>
                    <a:pt x="0" y="888"/>
                    <a:pt x="0" y="1472"/>
                  </a:cubicBezTo>
                  <a:cubicBezTo>
                    <a:pt x="0" y="2336"/>
                    <a:pt x="584" y="2920"/>
                    <a:pt x="1448" y="2920"/>
                  </a:cubicBezTo>
                  <a:cubicBezTo>
                    <a:pt x="2335" y="2920"/>
                    <a:pt x="2919" y="2336"/>
                    <a:pt x="2919" y="1472"/>
                  </a:cubicBezTo>
                  <a:cubicBezTo>
                    <a:pt x="2919" y="888"/>
                    <a:pt x="2335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72"/>
            <p:cNvSpPr/>
            <p:nvPr/>
          </p:nvSpPr>
          <p:spPr>
            <a:xfrm>
              <a:off x="5777545" y="1981725"/>
              <a:ext cx="87600" cy="95200"/>
            </a:xfrm>
            <a:custGeom>
              <a:avLst/>
              <a:gdLst/>
              <a:ahLst/>
              <a:cxnLst/>
              <a:rect l="l" t="t" r="r" b="b"/>
              <a:pathLst>
                <a:path w="3504" h="3808" extrusionOk="0">
                  <a:moveTo>
                    <a:pt x="1" y="1"/>
                  </a:moveTo>
                  <a:lnTo>
                    <a:pt x="304" y="3504"/>
                  </a:lnTo>
                  <a:cubicBezTo>
                    <a:pt x="304" y="3807"/>
                    <a:pt x="584" y="3807"/>
                    <a:pt x="888" y="3807"/>
                  </a:cubicBezTo>
                  <a:lnTo>
                    <a:pt x="2920" y="3807"/>
                  </a:lnTo>
                  <a:cubicBezTo>
                    <a:pt x="2920" y="3807"/>
                    <a:pt x="3223" y="3807"/>
                    <a:pt x="3223" y="3504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72"/>
            <p:cNvSpPr/>
            <p:nvPr/>
          </p:nvSpPr>
          <p:spPr>
            <a:xfrm>
              <a:off x="5762945" y="1872550"/>
              <a:ext cx="124375" cy="87600"/>
            </a:xfrm>
            <a:custGeom>
              <a:avLst/>
              <a:gdLst/>
              <a:ahLst/>
              <a:cxnLst/>
              <a:rect l="l" t="t" r="r" b="b"/>
              <a:pathLst>
                <a:path w="4975" h="3504" extrusionOk="0">
                  <a:moveTo>
                    <a:pt x="888" y="1"/>
                  </a:moveTo>
                  <a:cubicBezTo>
                    <a:pt x="304" y="584"/>
                    <a:pt x="1" y="1168"/>
                    <a:pt x="1" y="2032"/>
                  </a:cubicBezTo>
                  <a:lnTo>
                    <a:pt x="1" y="3200"/>
                  </a:lnTo>
                  <a:cubicBezTo>
                    <a:pt x="1" y="3503"/>
                    <a:pt x="1" y="3503"/>
                    <a:pt x="304" y="3503"/>
                  </a:cubicBezTo>
                  <a:lnTo>
                    <a:pt x="4391" y="3503"/>
                  </a:lnTo>
                  <a:cubicBezTo>
                    <a:pt x="4671" y="3503"/>
                    <a:pt x="4975" y="3503"/>
                    <a:pt x="4975" y="3200"/>
                  </a:cubicBezTo>
                  <a:lnTo>
                    <a:pt x="4975" y="2032"/>
                  </a:lnTo>
                  <a:cubicBezTo>
                    <a:pt x="4975" y="1168"/>
                    <a:pt x="4391" y="584"/>
                    <a:pt x="3807" y="1"/>
                  </a:cubicBezTo>
                  <a:cubicBezTo>
                    <a:pt x="3504" y="584"/>
                    <a:pt x="2920" y="584"/>
                    <a:pt x="2336" y="584"/>
                  </a:cubicBezTo>
                  <a:cubicBezTo>
                    <a:pt x="1752" y="584"/>
                    <a:pt x="1168" y="584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72"/>
            <p:cNvSpPr/>
            <p:nvPr/>
          </p:nvSpPr>
          <p:spPr>
            <a:xfrm>
              <a:off x="5631595" y="179197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1472" y="1"/>
                  </a:moveTo>
                  <a:cubicBezTo>
                    <a:pt x="584" y="1"/>
                    <a:pt x="0" y="888"/>
                    <a:pt x="0" y="1472"/>
                  </a:cubicBezTo>
                  <a:cubicBezTo>
                    <a:pt x="0" y="2336"/>
                    <a:pt x="584" y="2920"/>
                    <a:pt x="1472" y="2920"/>
                  </a:cubicBezTo>
                  <a:cubicBezTo>
                    <a:pt x="2336" y="2920"/>
                    <a:pt x="2919" y="2336"/>
                    <a:pt x="2919" y="1472"/>
                  </a:cubicBezTo>
                  <a:cubicBezTo>
                    <a:pt x="2919" y="888"/>
                    <a:pt x="2336" y="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72"/>
            <p:cNvSpPr/>
            <p:nvPr/>
          </p:nvSpPr>
          <p:spPr>
            <a:xfrm>
              <a:off x="5624595" y="1981725"/>
              <a:ext cx="87600" cy="95200"/>
            </a:xfrm>
            <a:custGeom>
              <a:avLst/>
              <a:gdLst/>
              <a:ahLst/>
              <a:cxnLst/>
              <a:rect l="l" t="t" r="r" b="b"/>
              <a:pathLst>
                <a:path w="3504" h="3808" extrusionOk="0">
                  <a:moveTo>
                    <a:pt x="0" y="1"/>
                  </a:moveTo>
                  <a:lnTo>
                    <a:pt x="280" y="3504"/>
                  </a:lnTo>
                  <a:cubicBezTo>
                    <a:pt x="280" y="3807"/>
                    <a:pt x="584" y="3807"/>
                    <a:pt x="864" y="3807"/>
                  </a:cubicBezTo>
                  <a:lnTo>
                    <a:pt x="2919" y="3807"/>
                  </a:lnTo>
                  <a:cubicBezTo>
                    <a:pt x="2919" y="3807"/>
                    <a:pt x="3199" y="3807"/>
                    <a:pt x="3199" y="3504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72"/>
            <p:cNvSpPr/>
            <p:nvPr/>
          </p:nvSpPr>
          <p:spPr>
            <a:xfrm>
              <a:off x="5609995" y="1872550"/>
              <a:ext cx="123800" cy="87600"/>
            </a:xfrm>
            <a:custGeom>
              <a:avLst/>
              <a:gdLst/>
              <a:ahLst/>
              <a:cxnLst/>
              <a:rect l="l" t="t" r="r" b="b"/>
              <a:pathLst>
                <a:path w="4952" h="3504" extrusionOk="0">
                  <a:moveTo>
                    <a:pt x="864" y="1"/>
                  </a:moveTo>
                  <a:cubicBezTo>
                    <a:pt x="280" y="584"/>
                    <a:pt x="0" y="1168"/>
                    <a:pt x="0" y="2032"/>
                  </a:cubicBezTo>
                  <a:lnTo>
                    <a:pt x="0" y="3200"/>
                  </a:lnTo>
                  <a:cubicBezTo>
                    <a:pt x="0" y="3503"/>
                    <a:pt x="0" y="3503"/>
                    <a:pt x="280" y="3503"/>
                  </a:cubicBezTo>
                  <a:lnTo>
                    <a:pt x="4367" y="3503"/>
                  </a:lnTo>
                  <a:cubicBezTo>
                    <a:pt x="4671" y="3503"/>
                    <a:pt x="4951" y="3503"/>
                    <a:pt x="4951" y="3200"/>
                  </a:cubicBezTo>
                  <a:lnTo>
                    <a:pt x="4951" y="2032"/>
                  </a:lnTo>
                  <a:cubicBezTo>
                    <a:pt x="4951" y="1168"/>
                    <a:pt x="4367" y="584"/>
                    <a:pt x="4087" y="1"/>
                  </a:cubicBezTo>
                  <a:cubicBezTo>
                    <a:pt x="3503" y="584"/>
                    <a:pt x="2919" y="584"/>
                    <a:pt x="2336" y="584"/>
                  </a:cubicBezTo>
                  <a:cubicBezTo>
                    <a:pt x="1752" y="584"/>
                    <a:pt x="1168" y="584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1" name="Google Shape;1751;p72"/>
          <p:cNvGrpSpPr/>
          <p:nvPr/>
        </p:nvGrpSpPr>
        <p:grpSpPr>
          <a:xfrm>
            <a:off x="6317595" y="1704400"/>
            <a:ext cx="379500" cy="372525"/>
            <a:chOff x="6317595" y="1704400"/>
            <a:chExt cx="379500" cy="372525"/>
          </a:xfrm>
        </p:grpSpPr>
        <p:sp>
          <p:nvSpPr>
            <p:cNvPr id="1752" name="Google Shape;1752;p72"/>
            <p:cNvSpPr/>
            <p:nvPr/>
          </p:nvSpPr>
          <p:spPr>
            <a:xfrm>
              <a:off x="6317595" y="1704400"/>
              <a:ext cx="153575" cy="372525"/>
            </a:xfrm>
            <a:custGeom>
              <a:avLst/>
              <a:gdLst/>
              <a:ahLst/>
              <a:cxnLst/>
              <a:rect l="l" t="t" r="r" b="b"/>
              <a:pathLst>
                <a:path w="6143" h="14901" extrusionOk="0">
                  <a:moveTo>
                    <a:pt x="4391" y="1752"/>
                  </a:moveTo>
                  <a:cubicBezTo>
                    <a:pt x="4087" y="2336"/>
                    <a:pt x="3503" y="2640"/>
                    <a:pt x="3223" y="2920"/>
                  </a:cubicBezTo>
                  <a:cubicBezTo>
                    <a:pt x="2639" y="2640"/>
                    <a:pt x="2336" y="2336"/>
                    <a:pt x="2055" y="1752"/>
                  </a:cubicBezTo>
                  <a:close/>
                  <a:moveTo>
                    <a:pt x="3223" y="4088"/>
                  </a:moveTo>
                  <a:cubicBezTo>
                    <a:pt x="3503" y="4391"/>
                    <a:pt x="4087" y="4671"/>
                    <a:pt x="4391" y="4975"/>
                  </a:cubicBezTo>
                  <a:lnTo>
                    <a:pt x="2055" y="4975"/>
                  </a:lnTo>
                  <a:cubicBezTo>
                    <a:pt x="2336" y="4671"/>
                    <a:pt x="2639" y="4391"/>
                    <a:pt x="3223" y="4088"/>
                  </a:cubicBezTo>
                  <a:close/>
                  <a:moveTo>
                    <a:pt x="4975" y="5839"/>
                  </a:moveTo>
                  <a:cubicBezTo>
                    <a:pt x="5255" y="6423"/>
                    <a:pt x="5255" y="6727"/>
                    <a:pt x="5255" y="7007"/>
                  </a:cubicBezTo>
                  <a:lnTo>
                    <a:pt x="888" y="7007"/>
                  </a:lnTo>
                  <a:cubicBezTo>
                    <a:pt x="888" y="6727"/>
                    <a:pt x="1168" y="6423"/>
                    <a:pt x="1472" y="5839"/>
                  </a:cubicBezTo>
                  <a:close/>
                  <a:moveTo>
                    <a:pt x="5255" y="7894"/>
                  </a:moveTo>
                  <a:cubicBezTo>
                    <a:pt x="5255" y="8478"/>
                    <a:pt x="5255" y="8758"/>
                    <a:pt x="4975" y="9062"/>
                  </a:cubicBezTo>
                  <a:lnTo>
                    <a:pt x="1472" y="9062"/>
                  </a:lnTo>
                  <a:cubicBezTo>
                    <a:pt x="1168" y="8758"/>
                    <a:pt x="888" y="8478"/>
                    <a:pt x="888" y="7894"/>
                  </a:cubicBezTo>
                  <a:close/>
                  <a:moveTo>
                    <a:pt x="4391" y="9926"/>
                  </a:moveTo>
                  <a:cubicBezTo>
                    <a:pt x="4087" y="10510"/>
                    <a:pt x="3503" y="10813"/>
                    <a:pt x="3223" y="11094"/>
                  </a:cubicBezTo>
                  <a:cubicBezTo>
                    <a:pt x="2639" y="10813"/>
                    <a:pt x="2336" y="10510"/>
                    <a:pt x="2055" y="9926"/>
                  </a:cubicBezTo>
                  <a:close/>
                  <a:moveTo>
                    <a:pt x="3223" y="12261"/>
                  </a:moveTo>
                  <a:cubicBezTo>
                    <a:pt x="3503" y="12565"/>
                    <a:pt x="4087" y="12845"/>
                    <a:pt x="4391" y="13149"/>
                  </a:cubicBezTo>
                  <a:lnTo>
                    <a:pt x="2055" y="13149"/>
                  </a:lnTo>
                  <a:cubicBezTo>
                    <a:pt x="2336" y="12845"/>
                    <a:pt x="2639" y="12565"/>
                    <a:pt x="3223" y="12261"/>
                  </a:cubicBezTo>
                  <a:close/>
                  <a:moveTo>
                    <a:pt x="584" y="1"/>
                  </a:moveTo>
                  <a:cubicBezTo>
                    <a:pt x="304" y="304"/>
                    <a:pt x="304" y="585"/>
                    <a:pt x="304" y="585"/>
                  </a:cubicBezTo>
                  <a:cubicBezTo>
                    <a:pt x="584" y="2056"/>
                    <a:pt x="1472" y="2640"/>
                    <a:pt x="2336" y="3504"/>
                  </a:cubicBezTo>
                  <a:lnTo>
                    <a:pt x="888" y="4975"/>
                  </a:lnTo>
                  <a:cubicBezTo>
                    <a:pt x="304" y="5559"/>
                    <a:pt x="0" y="6423"/>
                    <a:pt x="0" y="7591"/>
                  </a:cubicBezTo>
                  <a:cubicBezTo>
                    <a:pt x="0" y="8478"/>
                    <a:pt x="304" y="9342"/>
                    <a:pt x="888" y="10229"/>
                  </a:cubicBezTo>
                  <a:lnTo>
                    <a:pt x="2336" y="11677"/>
                  </a:lnTo>
                  <a:cubicBezTo>
                    <a:pt x="1472" y="12565"/>
                    <a:pt x="584" y="13149"/>
                    <a:pt x="304" y="14597"/>
                  </a:cubicBezTo>
                  <a:cubicBezTo>
                    <a:pt x="304" y="14597"/>
                    <a:pt x="304" y="14900"/>
                    <a:pt x="584" y="14900"/>
                  </a:cubicBezTo>
                  <a:cubicBezTo>
                    <a:pt x="888" y="14900"/>
                    <a:pt x="1168" y="14900"/>
                    <a:pt x="1168" y="14597"/>
                  </a:cubicBezTo>
                  <a:cubicBezTo>
                    <a:pt x="1168" y="14597"/>
                    <a:pt x="1168" y="14316"/>
                    <a:pt x="1472" y="14013"/>
                  </a:cubicBezTo>
                  <a:lnTo>
                    <a:pt x="4975" y="14013"/>
                  </a:lnTo>
                  <a:cubicBezTo>
                    <a:pt x="4975" y="14316"/>
                    <a:pt x="5255" y="14597"/>
                    <a:pt x="5255" y="14597"/>
                  </a:cubicBezTo>
                  <a:cubicBezTo>
                    <a:pt x="5255" y="14900"/>
                    <a:pt x="5558" y="14900"/>
                    <a:pt x="5558" y="14900"/>
                  </a:cubicBezTo>
                  <a:lnTo>
                    <a:pt x="5839" y="14900"/>
                  </a:lnTo>
                  <a:lnTo>
                    <a:pt x="6142" y="14597"/>
                  </a:lnTo>
                  <a:cubicBezTo>
                    <a:pt x="5558" y="13149"/>
                    <a:pt x="4671" y="12565"/>
                    <a:pt x="3807" y="11677"/>
                  </a:cubicBezTo>
                  <a:cubicBezTo>
                    <a:pt x="4391" y="11397"/>
                    <a:pt x="4975" y="10813"/>
                    <a:pt x="5255" y="10229"/>
                  </a:cubicBezTo>
                  <a:cubicBezTo>
                    <a:pt x="5839" y="9342"/>
                    <a:pt x="6142" y="8478"/>
                    <a:pt x="6142" y="7591"/>
                  </a:cubicBezTo>
                  <a:cubicBezTo>
                    <a:pt x="6142" y="6423"/>
                    <a:pt x="5839" y="5559"/>
                    <a:pt x="5255" y="4975"/>
                  </a:cubicBezTo>
                  <a:cubicBezTo>
                    <a:pt x="4975" y="4391"/>
                    <a:pt x="4391" y="3807"/>
                    <a:pt x="3807" y="3504"/>
                  </a:cubicBezTo>
                  <a:cubicBezTo>
                    <a:pt x="4671" y="2640"/>
                    <a:pt x="5558" y="2056"/>
                    <a:pt x="6142" y="585"/>
                  </a:cubicBezTo>
                  <a:cubicBezTo>
                    <a:pt x="6142" y="585"/>
                    <a:pt x="5839" y="304"/>
                    <a:pt x="5839" y="1"/>
                  </a:cubicBezTo>
                  <a:cubicBezTo>
                    <a:pt x="5558" y="1"/>
                    <a:pt x="5255" y="304"/>
                    <a:pt x="5255" y="304"/>
                  </a:cubicBezTo>
                  <a:cubicBezTo>
                    <a:pt x="5255" y="585"/>
                    <a:pt x="4975" y="888"/>
                    <a:pt x="4975" y="888"/>
                  </a:cubicBezTo>
                  <a:lnTo>
                    <a:pt x="1472" y="888"/>
                  </a:lnTo>
                  <a:cubicBezTo>
                    <a:pt x="1168" y="888"/>
                    <a:pt x="1168" y="585"/>
                    <a:pt x="1168" y="304"/>
                  </a:cubicBezTo>
                  <a:cubicBezTo>
                    <a:pt x="1168" y="304"/>
                    <a:pt x="888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72"/>
            <p:cNvSpPr/>
            <p:nvPr/>
          </p:nvSpPr>
          <p:spPr>
            <a:xfrm>
              <a:off x="6478145" y="1704400"/>
              <a:ext cx="218950" cy="241150"/>
            </a:xfrm>
            <a:custGeom>
              <a:avLst/>
              <a:gdLst/>
              <a:ahLst/>
              <a:cxnLst/>
              <a:rect l="l" t="t" r="r" b="b"/>
              <a:pathLst>
                <a:path w="8758" h="9646" extrusionOk="0">
                  <a:moveTo>
                    <a:pt x="2336" y="3224"/>
                  </a:moveTo>
                  <a:cubicBezTo>
                    <a:pt x="3223" y="3224"/>
                    <a:pt x="3807" y="4088"/>
                    <a:pt x="3807" y="4975"/>
                  </a:cubicBezTo>
                  <a:lnTo>
                    <a:pt x="3503" y="5255"/>
                  </a:lnTo>
                  <a:cubicBezTo>
                    <a:pt x="3223" y="5255"/>
                    <a:pt x="2920" y="4975"/>
                    <a:pt x="2920" y="4975"/>
                  </a:cubicBezTo>
                  <a:cubicBezTo>
                    <a:pt x="2920" y="4391"/>
                    <a:pt x="2639" y="4088"/>
                    <a:pt x="2336" y="4088"/>
                  </a:cubicBezTo>
                  <a:cubicBezTo>
                    <a:pt x="2056" y="4088"/>
                    <a:pt x="1752" y="3807"/>
                    <a:pt x="1752" y="3807"/>
                  </a:cubicBezTo>
                  <a:cubicBezTo>
                    <a:pt x="1752" y="3504"/>
                    <a:pt x="2056" y="3224"/>
                    <a:pt x="2336" y="3224"/>
                  </a:cubicBezTo>
                  <a:close/>
                  <a:moveTo>
                    <a:pt x="6423" y="3224"/>
                  </a:moveTo>
                  <a:cubicBezTo>
                    <a:pt x="6726" y="3224"/>
                    <a:pt x="7006" y="3504"/>
                    <a:pt x="7006" y="3807"/>
                  </a:cubicBezTo>
                  <a:cubicBezTo>
                    <a:pt x="7006" y="3807"/>
                    <a:pt x="6726" y="4088"/>
                    <a:pt x="6423" y="4088"/>
                  </a:cubicBezTo>
                  <a:cubicBezTo>
                    <a:pt x="6142" y="4088"/>
                    <a:pt x="5839" y="4391"/>
                    <a:pt x="5839" y="4975"/>
                  </a:cubicBezTo>
                  <a:cubicBezTo>
                    <a:pt x="5839" y="4975"/>
                    <a:pt x="5559" y="5255"/>
                    <a:pt x="5255" y="5255"/>
                  </a:cubicBezTo>
                  <a:lnTo>
                    <a:pt x="4975" y="4975"/>
                  </a:lnTo>
                  <a:cubicBezTo>
                    <a:pt x="4975" y="4088"/>
                    <a:pt x="5559" y="3224"/>
                    <a:pt x="6423" y="3224"/>
                  </a:cubicBezTo>
                  <a:close/>
                  <a:moveTo>
                    <a:pt x="5559" y="6423"/>
                  </a:moveTo>
                  <a:lnTo>
                    <a:pt x="5559" y="7007"/>
                  </a:lnTo>
                  <a:cubicBezTo>
                    <a:pt x="5255" y="7310"/>
                    <a:pt x="4671" y="7591"/>
                    <a:pt x="4391" y="7591"/>
                  </a:cubicBezTo>
                  <a:cubicBezTo>
                    <a:pt x="4087" y="7591"/>
                    <a:pt x="3503" y="7310"/>
                    <a:pt x="3223" y="7007"/>
                  </a:cubicBezTo>
                  <a:lnTo>
                    <a:pt x="3223" y="6423"/>
                  </a:lnTo>
                  <a:lnTo>
                    <a:pt x="3807" y="6423"/>
                  </a:lnTo>
                  <a:cubicBezTo>
                    <a:pt x="3947" y="6575"/>
                    <a:pt x="4163" y="6651"/>
                    <a:pt x="4382" y="6651"/>
                  </a:cubicBezTo>
                  <a:cubicBezTo>
                    <a:pt x="4601" y="6651"/>
                    <a:pt x="4823" y="6575"/>
                    <a:pt x="4975" y="6423"/>
                  </a:cubicBezTo>
                  <a:close/>
                  <a:moveTo>
                    <a:pt x="4391" y="1"/>
                  </a:moveTo>
                  <a:cubicBezTo>
                    <a:pt x="3223" y="1"/>
                    <a:pt x="2056" y="585"/>
                    <a:pt x="1472" y="1168"/>
                  </a:cubicBezTo>
                  <a:cubicBezTo>
                    <a:pt x="584" y="2056"/>
                    <a:pt x="0" y="2920"/>
                    <a:pt x="0" y="4088"/>
                  </a:cubicBezTo>
                  <a:cubicBezTo>
                    <a:pt x="0" y="5255"/>
                    <a:pt x="584" y="6727"/>
                    <a:pt x="1472" y="7591"/>
                  </a:cubicBezTo>
                  <a:cubicBezTo>
                    <a:pt x="2056" y="9062"/>
                    <a:pt x="3223" y="9646"/>
                    <a:pt x="4391" y="9646"/>
                  </a:cubicBezTo>
                  <a:cubicBezTo>
                    <a:pt x="5559" y="9646"/>
                    <a:pt x="6726" y="9062"/>
                    <a:pt x="7310" y="7591"/>
                  </a:cubicBezTo>
                  <a:cubicBezTo>
                    <a:pt x="8174" y="6727"/>
                    <a:pt x="8758" y="5255"/>
                    <a:pt x="8758" y="4088"/>
                  </a:cubicBezTo>
                  <a:cubicBezTo>
                    <a:pt x="8758" y="2920"/>
                    <a:pt x="8174" y="2056"/>
                    <a:pt x="7310" y="1168"/>
                  </a:cubicBezTo>
                  <a:cubicBezTo>
                    <a:pt x="6726" y="585"/>
                    <a:pt x="5559" y="1"/>
                    <a:pt x="4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4" name="Google Shape;1754;p72"/>
          <p:cNvGrpSpPr/>
          <p:nvPr/>
        </p:nvGrpSpPr>
        <p:grpSpPr>
          <a:xfrm>
            <a:off x="7054970" y="1719000"/>
            <a:ext cx="342725" cy="343325"/>
            <a:chOff x="7054970" y="1719000"/>
            <a:chExt cx="342725" cy="343325"/>
          </a:xfrm>
        </p:grpSpPr>
        <p:sp>
          <p:nvSpPr>
            <p:cNvPr id="1755" name="Google Shape;1755;p72"/>
            <p:cNvSpPr/>
            <p:nvPr/>
          </p:nvSpPr>
          <p:spPr>
            <a:xfrm>
              <a:off x="7259320" y="2025525"/>
              <a:ext cx="80000" cy="36800"/>
            </a:xfrm>
            <a:custGeom>
              <a:avLst/>
              <a:gdLst/>
              <a:ahLst/>
              <a:cxnLst/>
              <a:rect l="l" t="t" r="r" b="b"/>
              <a:pathLst>
                <a:path w="3200" h="1472" extrusionOk="0">
                  <a:moveTo>
                    <a:pt x="0" y="0"/>
                  </a:moveTo>
                  <a:lnTo>
                    <a:pt x="0" y="1168"/>
                  </a:lnTo>
                  <a:cubicBezTo>
                    <a:pt x="0" y="1471"/>
                    <a:pt x="280" y="1471"/>
                    <a:pt x="584" y="1471"/>
                  </a:cubicBezTo>
                  <a:lnTo>
                    <a:pt x="2616" y="1471"/>
                  </a:lnTo>
                  <a:cubicBezTo>
                    <a:pt x="2919" y="1471"/>
                    <a:pt x="3199" y="1471"/>
                    <a:pt x="3199" y="1168"/>
                  </a:cubicBezTo>
                  <a:cubicBezTo>
                    <a:pt x="3199" y="584"/>
                    <a:pt x="2616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72"/>
            <p:cNvSpPr/>
            <p:nvPr/>
          </p:nvSpPr>
          <p:spPr>
            <a:xfrm>
              <a:off x="7113345" y="2025525"/>
              <a:ext cx="73000" cy="36800"/>
            </a:xfrm>
            <a:custGeom>
              <a:avLst/>
              <a:gdLst/>
              <a:ahLst/>
              <a:cxnLst/>
              <a:rect l="l" t="t" r="r" b="b"/>
              <a:pathLst>
                <a:path w="2920" h="1472" extrusionOk="0">
                  <a:moveTo>
                    <a:pt x="1168" y="0"/>
                  </a:moveTo>
                  <a:cubicBezTo>
                    <a:pt x="585" y="0"/>
                    <a:pt x="1" y="584"/>
                    <a:pt x="1" y="1168"/>
                  </a:cubicBezTo>
                  <a:cubicBezTo>
                    <a:pt x="1" y="1471"/>
                    <a:pt x="281" y="1471"/>
                    <a:pt x="585" y="1471"/>
                  </a:cubicBezTo>
                  <a:lnTo>
                    <a:pt x="2616" y="1471"/>
                  </a:lnTo>
                  <a:cubicBezTo>
                    <a:pt x="2920" y="1471"/>
                    <a:pt x="2920" y="1471"/>
                    <a:pt x="2920" y="1168"/>
                  </a:cubicBezTo>
                  <a:lnTo>
                    <a:pt x="2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72"/>
            <p:cNvSpPr/>
            <p:nvPr/>
          </p:nvSpPr>
          <p:spPr>
            <a:xfrm>
              <a:off x="7339295" y="1791975"/>
              <a:ext cx="58400" cy="168175"/>
            </a:xfrm>
            <a:custGeom>
              <a:avLst/>
              <a:gdLst/>
              <a:ahLst/>
              <a:cxnLst/>
              <a:rect l="l" t="t" r="r" b="b"/>
              <a:pathLst>
                <a:path w="2336" h="6727" extrusionOk="0">
                  <a:moveTo>
                    <a:pt x="1168" y="1"/>
                  </a:moveTo>
                  <a:cubicBezTo>
                    <a:pt x="584" y="1"/>
                    <a:pt x="304" y="304"/>
                    <a:pt x="304" y="585"/>
                  </a:cubicBezTo>
                  <a:lnTo>
                    <a:pt x="304" y="888"/>
                  </a:lnTo>
                  <a:lnTo>
                    <a:pt x="0" y="888"/>
                  </a:lnTo>
                  <a:lnTo>
                    <a:pt x="0" y="1752"/>
                  </a:lnTo>
                  <a:lnTo>
                    <a:pt x="304" y="1752"/>
                  </a:lnTo>
                  <a:lnTo>
                    <a:pt x="304" y="2336"/>
                  </a:lnTo>
                  <a:cubicBezTo>
                    <a:pt x="304" y="2640"/>
                    <a:pt x="584" y="2920"/>
                    <a:pt x="584" y="2920"/>
                  </a:cubicBezTo>
                  <a:lnTo>
                    <a:pt x="584" y="4975"/>
                  </a:lnTo>
                  <a:cubicBezTo>
                    <a:pt x="304" y="5255"/>
                    <a:pt x="0" y="5559"/>
                    <a:pt x="0" y="6143"/>
                  </a:cubicBezTo>
                  <a:cubicBezTo>
                    <a:pt x="0" y="6423"/>
                    <a:pt x="0" y="6726"/>
                    <a:pt x="304" y="6726"/>
                  </a:cubicBezTo>
                  <a:cubicBezTo>
                    <a:pt x="584" y="6726"/>
                    <a:pt x="584" y="6423"/>
                    <a:pt x="584" y="6143"/>
                  </a:cubicBezTo>
                  <a:cubicBezTo>
                    <a:pt x="584" y="5839"/>
                    <a:pt x="888" y="5839"/>
                    <a:pt x="1168" y="5839"/>
                  </a:cubicBezTo>
                  <a:cubicBezTo>
                    <a:pt x="1168" y="5839"/>
                    <a:pt x="1472" y="5839"/>
                    <a:pt x="1472" y="6143"/>
                  </a:cubicBezTo>
                  <a:cubicBezTo>
                    <a:pt x="1472" y="6423"/>
                    <a:pt x="1752" y="6726"/>
                    <a:pt x="1752" y="6726"/>
                  </a:cubicBezTo>
                  <a:cubicBezTo>
                    <a:pt x="2056" y="6726"/>
                    <a:pt x="2336" y="6423"/>
                    <a:pt x="2336" y="6143"/>
                  </a:cubicBezTo>
                  <a:cubicBezTo>
                    <a:pt x="2336" y="5559"/>
                    <a:pt x="2056" y="5255"/>
                    <a:pt x="1472" y="4975"/>
                  </a:cubicBezTo>
                  <a:lnTo>
                    <a:pt x="1472" y="2920"/>
                  </a:lnTo>
                  <a:cubicBezTo>
                    <a:pt x="1752" y="2920"/>
                    <a:pt x="1752" y="2640"/>
                    <a:pt x="1752" y="2336"/>
                  </a:cubicBezTo>
                  <a:lnTo>
                    <a:pt x="1752" y="585"/>
                  </a:lnTo>
                  <a:cubicBezTo>
                    <a:pt x="1752" y="304"/>
                    <a:pt x="1472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72"/>
            <p:cNvSpPr/>
            <p:nvPr/>
          </p:nvSpPr>
          <p:spPr>
            <a:xfrm>
              <a:off x="7054970" y="1791975"/>
              <a:ext cx="58400" cy="168175"/>
            </a:xfrm>
            <a:custGeom>
              <a:avLst/>
              <a:gdLst/>
              <a:ahLst/>
              <a:cxnLst/>
              <a:rect l="l" t="t" r="r" b="b"/>
              <a:pathLst>
                <a:path w="2336" h="6727" extrusionOk="0">
                  <a:moveTo>
                    <a:pt x="1168" y="1"/>
                  </a:moveTo>
                  <a:cubicBezTo>
                    <a:pt x="864" y="1"/>
                    <a:pt x="281" y="304"/>
                    <a:pt x="281" y="585"/>
                  </a:cubicBezTo>
                  <a:lnTo>
                    <a:pt x="281" y="2336"/>
                  </a:lnTo>
                  <a:cubicBezTo>
                    <a:pt x="281" y="2640"/>
                    <a:pt x="584" y="2920"/>
                    <a:pt x="864" y="2920"/>
                  </a:cubicBezTo>
                  <a:lnTo>
                    <a:pt x="864" y="4975"/>
                  </a:lnTo>
                  <a:cubicBezTo>
                    <a:pt x="281" y="5255"/>
                    <a:pt x="0" y="5559"/>
                    <a:pt x="0" y="6143"/>
                  </a:cubicBezTo>
                  <a:cubicBezTo>
                    <a:pt x="0" y="6423"/>
                    <a:pt x="281" y="6726"/>
                    <a:pt x="281" y="6726"/>
                  </a:cubicBezTo>
                  <a:cubicBezTo>
                    <a:pt x="584" y="6726"/>
                    <a:pt x="864" y="6423"/>
                    <a:pt x="864" y="6143"/>
                  </a:cubicBezTo>
                  <a:cubicBezTo>
                    <a:pt x="864" y="5839"/>
                    <a:pt x="864" y="5839"/>
                    <a:pt x="1168" y="5839"/>
                  </a:cubicBezTo>
                  <a:cubicBezTo>
                    <a:pt x="1448" y="5839"/>
                    <a:pt x="1752" y="5839"/>
                    <a:pt x="1752" y="6143"/>
                  </a:cubicBezTo>
                  <a:cubicBezTo>
                    <a:pt x="1752" y="6423"/>
                    <a:pt x="1752" y="6726"/>
                    <a:pt x="2032" y="6726"/>
                  </a:cubicBezTo>
                  <a:cubicBezTo>
                    <a:pt x="2336" y="6726"/>
                    <a:pt x="2336" y="6423"/>
                    <a:pt x="2336" y="6143"/>
                  </a:cubicBezTo>
                  <a:cubicBezTo>
                    <a:pt x="2336" y="5559"/>
                    <a:pt x="2032" y="5255"/>
                    <a:pt x="1752" y="4975"/>
                  </a:cubicBezTo>
                  <a:lnTo>
                    <a:pt x="1752" y="2920"/>
                  </a:lnTo>
                  <a:cubicBezTo>
                    <a:pt x="1752" y="2920"/>
                    <a:pt x="2032" y="2640"/>
                    <a:pt x="2032" y="2336"/>
                  </a:cubicBezTo>
                  <a:lnTo>
                    <a:pt x="2032" y="1752"/>
                  </a:lnTo>
                  <a:lnTo>
                    <a:pt x="2336" y="1752"/>
                  </a:lnTo>
                  <a:lnTo>
                    <a:pt x="2336" y="888"/>
                  </a:lnTo>
                  <a:lnTo>
                    <a:pt x="2032" y="888"/>
                  </a:lnTo>
                  <a:lnTo>
                    <a:pt x="2032" y="585"/>
                  </a:lnTo>
                  <a:cubicBezTo>
                    <a:pt x="2032" y="304"/>
                    <a:pt x="1752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72"/>
            <p:cNvSpPr/>
            <p:nvPr/>
          </p:nvSpPr>
          <p:spPr>
            <a:xfrm>
              <a:off x="7149545" y="1937950"/>
              <a:ext cx="153575" cy="65975"/>
            </a:xfrm>
            <a:custGeom>
              <a:avLst/>
              <a:gdLst/>
              <a:ahLst/>
              <a:cxnLst/>
              <a:rect l="l" t="t" r="r" b="b"/>
              <a:pathLst>
                <a:path w="6143" h="2639" extrusionOk="0">
                  <a:moveTo>
                    <a:pt x="888" y="0"/>
                  </a:moveTo>
                  <a:cubicBezTo>
                    <a:pt x="304" y="0"/>
                    <a:pt x="1" y="304"/>
                    <a:pt x="1" y="887"/>
                  </a:cubicBezTo>
                  <a:lnTo>
                    <a:pt x="1" y="2639"/>
                  </a:lnTo>
                  <a:lnTo>
                    <a:pt x="1472" y="2639"/>
                  </a:lnTo>
                  <a:lnTo>
                    <a:pt x="1472" y="1168"/>
                  </a:lnTo>
                  <a:lnTo>
                    <a:pt x="4391" y="1168"/>
                  </a:lnTo>
                  <a:lnTo>
                    <a:pt x="4391" y="2639"/>
                  </a:lnTo>
                  <a:lnTo>
                    <a:pt x="6143" y="2639"/>
                  </a:lnTo>
                  <a:lnTo>
                    <a:pt x="6143" y="887"/>
                  </a:lnTo>
                  <a:cubicBezTo>
                    <a:pt x="6143" y="304"/>
                    <a:pt x="5839" y="0"/>
                    <a:pt x="5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72"/>
            <p:cNvSpPr/>
            <p:nvPr/>
          </p:nvSpPr>
          <p:spPr>
            <a:xfrm>
              <a:off x="7171745" y="1901750"/>
              <a:ext cx="109200" cy="14600"/>
            </a:xfrm>
            <a:custGeom>
              <a:avLst/>
              <a:gdLst/>
              <a:ahLst/>
              <a:cxnLst/>
              <a:rect l="l" t="t" r="r" b="b"/>
              <a:pathLst>
                <a:path w="4368" h="584" extrusionOk="0">
                  <a:moveTo>
                    <a:pt x="0" y="0"/>
                  </a:moveTo>
                  <a:lnTo>
                    <a:pt x="0" y="584"/>
                  </a:lnTo>
                  <a:lnTo>
                    <a:pt x="4367" y="584"/>
                  </a:lnTo>
                  <a:lnTo>
                    <a:pt x="4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72"/>
            <p:cNvSpPr/>
            <p:nvPr/>
          </p:nvSpPr>
          <p:spPr>
            <a:xfrm>
              <a:off x="7134945" y="1799575"/>
              <a:ext cx="182775" cy="80000"/>
            </a:xfrm>
            <a:custGeom>
              <a:avLst/>
              <a:gdLst/>
              <a:ahLst/>
              <a:cxnLst/>
              <a:rect l="l" t="t" r="r" b="b"/>
              <a:pathLst>
                <a:path w="7311" h="3200" extrusionOk="0">
                  <a:moveTo>
                    <a:pt x="5255" y="1168"/>
                  </a:moveTo>
                  <a:cubicBezTo>
                    <a:pt x="5559" y="1168"/>
                    <a:pt x="5559" y="1448"/>
                    <a:pt x="5559" y="1448"/>
                  </a:cubicBezTo>
                  <a:cubicBezTo>
                    <a:pt x="5559" y="1752"/>
                    <a:pt x="5559" y="2032"/>
                    <a:pt x="5255" y="2032"/>
                  </a:cubicBezTo>
                  <a:lnTo>
                    <a:pt x="2056" y="2032"/>
                  </a:lnTo>
                  <a:cubicBezTo>
                    <a:pt x="1752" y="2032"/>
                    <a:pt x="1752" y="1752"/>
                    <a:pt x="1752" y="1448"/>
                  </a:cubicBezTo>
                  <a:cubicBezTo>
                    <a:pt x="1752" y="1448"/>
                    <a:pt x="1752" y="1168"/>
                    <a:pt x="2056" y="1168"/>
                  </a:cubicBezTo>
                  <a:close/>
                  <a:moveTo>
                    <a:pt x="888" y="0"/>
                  </a:moveTo>
                  <a:cubicBezTo>
                    <a:pt x="304" y="0"/>
                    <a:pt x="1" y="281"/>
                    <a:pt x="1" y="864"/>
                  </a:cubicBezTo>
                  <a:lnTo>
                    <a:pt x="1" y="2336"/>
                  </a:lnTo>
                  <a:cubicBezTo>
                    <a:pt x="1" y="2920"/>
                    <a:pt x="304" y="3200"/>
                    <a:pt x="888" y="3200"/>
                  </a:cubicBezTo>
                  <a:lnTo>
                    <a:pt x="6423" y="3200"/>
                  </a:lnTo>
                  <a:cubicBezTo>
                    <a:pt x="7007" y="3200"/>
                    <a:pt x="7310" y="2920"/>
                    <a:pt x="7310" y="2336"/>
                  </a:cubicBezTo>
                  <a:lnTo>
                    <a:pt x="7310" y="864"/>
                  </a:lnTo>
                  <a:cubicBezTo>
                    <a:pt x="7310" y="281"/>
                    <a:pt x="7007" y="0"/>
                    <a:pt x="6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72"/>
            <p:cNvSpPr/>
            <p:nvPr/>
          </p:nvSpPr>
          <p:spPr>
            <a:xfrm>
              <a:off x="7171745" y="1719000"/>
              <a:ext cx="109200" cy="58400"/>
            </a:xfrm>
            <a:custGeom>
              <a:avLst/>
              <a:gdLst/>
              <a:ahLst/>
              <a:cxnLst/>
              <a:rect l="l" t="t" r="r" b="b"/>
              <a:pathLst>
                <a:path w="4368" h="2336" extrusionOk="0">
                  <a:moveTo>
                    <a:pt x="2032" y="1"/>
                  </a:moveTo>
                  <a:cubicBezTo>
                    <a:pt x="864" y="1"/>
                    <a:pt x="0" y="1168"/>
                    <a:pt x="0" y="2336"/>
                  </a:cubicBezTo>
                  <a:lnTo>
                    <a:pt x="4367" y="2336"/>
                  </a:lnTo>
                  <a:cubicBezTo>
                    <a:pt x="4367" y="1168"/>
                    <a:pt x="3503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63" name="Google Shape;1763;p72"/>
          <p:cNvGrpSpPr/>
          <p:nvPr/>
        </p:nvGrpSpPr>
        <p:grpSpPr>
          <a:xfrm>
            <a:off x="7813945" y="1697400"/>
            <a:ext cx="298950" cy="394100"/>
            <a:chOff x="7813945" y="1697400"/>
            <a:chExt cx="298950" cy="394100"/>
          </a:xfrm>
        </p:grpSpPr>
        <p:sp>
          <p:nvSpPr>
            <p:cNvPr id="1764" name="Google Shape;1764;p72"/>
            <p:cNvSpPr/>
            <p:nvPr/>
          </p:nvSpPr>
          <p:spPr>
            <a:xfrm>
              <a:off x="7879345" y="1697400"/>
              <a:ext cx="168150" cy="65425"/>
            </a:xfrm>
            <a:custGeom>
              <a:avLst/>
              <a:gdLst/>
              <a:ahLst/>
              <a:cxnLst/>
              <a:rect l="l" t="t" r="r" b="b"/>
              <a:pathLst>
                <a:path w="6726" h="2617" extrusionOk="0">
                  <a:moveTo>
                    <a:pt x="3223" y="1"/>
                  </a:moveTo>
                  <a:cubicBezTo>
                    <a:pt x="1752" y="1"/>
                    <a:pt x="304" y="1168"/>
                    <a:pt x="0" y="2616"/>
                  </a:cubicBezTo>
                  <a:lnTo>
                    <a:pt x="6726" y="2616"/>
                  </a:lnTo>
                  <a:cubicBezTo>
                    <a:pt x="6422" y="1168"/>
                    <a:pt x="4974" y="1"/>
                    <a:pt x="3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72"/>
            <p:cNvSpPr/>
            <p:nvPr/>
          </p:nvSpPr>
          <p:spPr>
            <a:xfrm>
              <a:off x="7835545" y="1784975"/>
              <a:ext cx="255750" cy="43825"/>
            </a:xfrm>
            <a:custGeom>
              <a:avLst/>
              <a:gdLst/>
              <a:ahLst/>
              <a:cxnLst/>
              <a:rect l="l" t="t" r="r" b="b"/>
              <a:pathLst>
                <a:path w="10230" h="1753" extrusionOk="0">
                  <a:moveTo>
                    <a:pt x="1168" y="1"/>
                  </a:moveTo>
                  <a:cubicBezTo>
                    <a:pt x="585" y="1"/>
                    <a:pt x="1" y="584"/>
                    <a:pt x="1" y="1168"/>
                  </a:cubicBezTo>
                  <a:lnTo>
                    <a:pt x="1" y="1448"/>
                  </a:lnTo>
                  <a:cubicBezTo>
                    <a:pt x="1" y="1752"/>
                    <a:pt x="304" y="1752"/>
                    <a:pt x="585" y="1752"/>
                  </a:cubicBezTo>
                  <a:lnTo>
                    <a:pt x="9646" y="1752"/>
                  </a:lnTo>
                  <a:cubicBezTo>
                    <a:pt x="9926" y="1752"/>
                    <a:pt x="10229" y="1752"/>
                    <a:pt x="10229" y="1448"/>
                  </a:cubicBezTo>
                  <a:lnTo>
                    <a:pt x="10229" y="1168"/>
                  </a:lnTo>
                  <a:cubicBezTo>
                    <a:pt x="10229" y="584"/>
                    <a:pt x="9646" y="1"/>
                    <a:pt x="8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72"/>
            <p:cNvSpPr/>
            <p:nvPr/>
          </p:nvSpPr>
          <p:spPr>
            <a:xfrm>
              <a:off x="7835545" y="1937950"/>
              <a:ext cx="182775" cy="153550"/>
            </a:xfrm>
            <a:custGeom>
              <a:avLst/>
              <a:gdLst/>
              <a:ahLst/>
              <a:cxnLst/>
              <a:rect l="l" t="t" r="r" b="b"/>
              <a:pathLst>
                <a:path w="7311" h="6142" extrusionOk="0">
                  <a:moveTo>
                    <a:pt x="2920" y="0"/>
                  </a:moveTo>
                  <a:cubicBezTo>
                    <a:pt x="3504" y="584"/>
                    <a:pt x="3807" y="1168"/>
                    <a:pt x="3807" y="2055"/>
                  </a:cubicBezTo>
                  <a:cubicBezTo>
                    <a:pt x="4088" y="2919"/>
                    <a:pt x="3807" y="4087"/>
                    <a:pt x="3223" y="4671"/>
                  </a:cubicBezTo>
                  <a:cubicBezTo>
                    <a:pt x="2056" y="5255"/>
                    <a:pt x="1168" y="5558"/>
                    <a:pt x="1" y="6142"/>
                  </a:cubicBezTo>
                  <a:lnTo>
                    <a:pt x="6726" y="6142"/>
                  </a:lnTo>
                  <a:cubicBezTo>
                    <a:pt x="7310" y="5255"/>
                    <a:pt x="7310" y="4974"/>
                    <a:pt x="7310" y="4974"/>
                  </a:cubicBezTo>
                  <a:cubicBezTo>
                    <a:pt x="7007" y="4974"/>
                    <a:pt x="6726" y="4974"/>
                    <a:pt x="6423" y="4671"/>
                  </a:cubicBezTo>
                  <a:lnTo>
                    <a:pt x="5255" y="4671"/>
                  </a:lnTo>
                  <a:cubicBezTo>
                    <a:pt x="4671" y="4390"/>
                    <a:pt x="4671" y="3807"/>
                    <a:pt x="4671" y="3503"/>
                  </a:cubicBezTo>
                  <a:lnTo>
                    <a:pt x="4671" y="2639"/>
                  </a:lnTo>
                  <a:cubicBezTo>
                    <a:pt x="4975" y="2639"/>
                    <a:pt x="4975" y="2335"/>
                    <a:pt x="4975" y="2335"/>
                  </a:cubicBezTo>
                  <a:cubicBezTo>
                    <a:pt x="4975" y="2055"/>
                    <a:pt x="4975" y="1752"/>
                    <a:pt x="4391" y="887"/>
                  </a:cubicBezTo>
                  <a:cubicBezTo>
                    <a:pt x="4088" y="584"/>
                    <a:pt x="3504" y="304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72"/>
            <p:cNvSpPr/>
            <p:nvPr/>
          </p:nvSpPr>
          <p:spPr>
            <a:xfrm>
              <a:off x="7813945" y="1952525"/>
              <a:ext cx="102200" cy="116800"/>
            </a:xfrm>
            <a:custGeom>
              <a:avLst/>
              <a:gdLst/>
              <a:ahLst/>
              <a:cxnLst/>
              <a:rect l="l" t="t" r="r" b="b"/>
              <a:pathLst>
                <a:path w="4088" h="4672" extrusionOk="0">
                  <a:moveTo>
                    <a:pt x="2920" y="1"/>
                  </a:moveTo>
                  <a:cubicBezTo>
                    <a:pt x="1168" y="888"/>
                    <a:pt x="1" y="2640"/>
                    <a:pt x="1" y="4672"/>
                  </a:cubicBezTo>
                  <a:cubicBezTo>
                    <a:pt x="584" y="4391"/>
                    <a:pt x="1449" y="4391"/>
                    <a:pt x="2032" y="4088"/>
                  </a:cubicBezTo>
                  <a:cubicBezTo>
                    <a:pt x="2616" y="3807"/>
                    <a:pt x="2920" y="3504"/>
                    <a:pt x="3504" y="3224"/>
                  </a:cubicBezTo>
                  <a:cubicBezTo>
                    <a:pt x="3784" y="2920"/>
                    <a:pt x="4087" y="2336"/>
                    <a:pt x="3784" y="1752"/>
                  </a:cubicBezTo>
                  <a:cubicBezTo>
                    <a:pt x="3784" y="1169"/>
                    <a:pt x="3504" y="585"/>
                    <a:pt x="2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72"/>
            <p:cNvSpPr/>
            <p:nvPr/>
          </p:nvSpPr>
          <p:spPr>
            <a:xfrm>
              <a:off x="7945320" y="1930925"/>
              <a:ext cx="167575" cy="160575"/>
            </a:xfrm>
            <a:custGeom>
              <a:avLst/>
              <a:gdLst/>
              <a:ahLst/>
              <a:cxnLst/>
              <a:rect l="l" t="t" r="r" b="b"/>
              <a:pathLst>
                <a:path w="6703" h="6423" extrusionOk="0">
                  <a:moveTo>
                    <a:pt x="0" y="1"/>
                  </a:moveTo>
                  <a:cubicBezTo>
                    <a:pt x="280" y="281"/>
                    <a:pt x="584" y="281"/>
                    <a:pt x="584" y="585"/>
                  </a:cubicBezTo>
                  <a:cubicBezTo>
                    <a:pt x="1448" y="1449"/>
                    <a:pt x="1448" y="2336"/>
                    <a:pt x="1448" y="2920"/>
                  </a:cubicBezTo>
                  <a:lnTo>
                    <a:pt x="1168" y="3200"/>
                  </a:lnTo>
                  <a:lnTo>
                    <a:pt x="1168" y="3784"/>
                  </a:lnTo>
                  <a:cubicBezTo>
                    <a:pt x="1168" y="4088"/>
                    <a:pt x="1448" y="4088"/>
                    <a:pt x="2032" y="4088"/>
                  </a:cubicBezTo>
                  <a:cubicBezTo>
                    <a:pt x="2616" y="4368"/>
                    <a:pt x="3199" y="4368"/>
                    <a:pt x="3503" y="4671"/>
                  </a:cubicBezTo>
                  <a:cubicBezTo>
                    <a:pt x="3783" y="5255"/>
                    <a:pt x="3783" y="5536"/>
                    <a:pt x="3503" y="6423"/>
                  </a:cubicBezTo>
                  <a:lnTo>
                    <a:pt x="6119" y="6423"/>
                  </a:lnTo>
                  <a:cubicBezTo>
                    <a:pt x="6422" y="6423"/>
                    <a:pt x="6702" y="6119"/>
                    <a:pt x="6702" y="5839"/>
                  </a:cubicBezTo>
                  <a:cubicBezTo>
                    <a:pt x="6702" y="2616"/>
                    <a:pt x="4087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72"/>
            <p:cNvSpPr/>
            <p:nvPr/>
          </p:nvSpPr>
          <p:spPr>
            <a:xfrm>
              <a:off x="7864745" y="1857950"/>
              <a:ext cx="197350" cy="80025"/>
            </a:xfrm>
            <a:custGeom>
              <a:avLst/>
              <a:gdLst/>
              <a:ahLst/>
              <a:cxnLst/>
              <a:rect l="l" t="t" r="r" b="b"/>
              <a:pathLst>
                <a:path w="7894" h="3201" extrusionOk="0">
                  <a:moveTo>
                    <a:pt x="304" y="1"/>
                  </a:moveTo>
                  <a:lnTo>
                    <a:pt x="584" y="865"/>
                  </a:lnTo>
                  <a:lnTo>
                    <a:pt x="0" y="2336"/>
                  </a:lnTo>
                  <a:cubicBezTo>
                    <a:pt x="0" y="2616"/>
                    <a:pt x="0" y="2920"/>
                    <a:pt x="304" y="2920"/>
                  </a:cubicBezTo>
                  <a:lnTo>
                    <a:pt x="584" y="3200"/>
                  </a:lnTo>
                  <a:lnTo>
                    <a:pt x="888" y="2920"/>
                  </a:lnTo>
                  <a:lnTo>
                    <a:pt x="1472" y="1168"/>
                  </a:lnTo>
                  <a:lnTo>
                    <a:pt x="6422" y="1168"/>
                  </a:lnTo>
                  <a:lnTo>
                    <a:pt x="7006" y="2920"/>
                  </a:lnTo>
                  <a:cubicBezTo>
                    <a:pt x="7006" y="2920"/>
                    <a:pt x="7006" y="3200"/>
                    <a:pt x="7310" y="3200"/>
                  </a:cubicBezTo>
                  <a:cubicBezTo>
                    <a:pt x="7310" y="3200"/>
                    <a:pt x="7310" y="2920"/>
                    <a:pt x="7590" y="2920"/>
                  </a:cubicBezTo>
                  <a:cubicBezTo>
                    <a:pt x="7590" y="2920"/>
                    <a:pt x="7894" y="2616"/>
                    <a:pt x="7894" y="2336"/>
                  </a:cubicBezTo>
                  <a:lnTo>
                    <a:pt x="7006" y="865"/>
                  </a:lnTo>
                  <a:lnTo>
                    <a:pt x="7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70" name="Google Shape;1770;p72"/>
          <p:cNvGrpSpPr/>
          <p:nvPr/>
        </p:nvGrpSpPr>
        <p:grpSpPr>
          <a:xfrm>
            <a:off x="1004745" y="1697400"/>
            <a:ext cx="394100" cy="394100"/>
            <a:chOff x="1004745" y="1697400"/>
            <a:chExt cx="394100" cy="394100"/>
          </a:xfrm>
        </p:grpSpPr>
        <p:sp>
          <p:nvSpPr>
            <p:cNvPr id="1771" name="Google Shape;1771;p72"/>
            <p:cNvSpPr/>
            <p:nvPr/>
          </p:nvSpPr>
          <p:spPr>
            <a:xfrm>
              <a:off x="1355020" y="1923350"/>
              <a:ext cx="43825" cy="43800"/>
            </a:xfrm>
            <a:custGeom>
              <a:avLst/>
              <a:gdLst/>
              <a:ahLst/>
              <a:cxnLst/>
              <a:rect l="l" t="t" r="r" b="b"/>
              <a:pathLst>
                <a:path w="1753" h="1752" extrusionOk="0">
                  <a:moveTo>
                    <a:pt x="888" y="0"/>
                  </a:moveTo>
                  <a:cubicBezTo>
                    <a:pt x="305" y="0"/>
                    <a:pt x="1" y="304"/>
                    <a:pt x="1" y="888"/>
                  </a:cubicBezTo>
                  <a:cubicBezTo>
                    <a:pt x="1" y="1471"/>
                    <a:pt x="305" y="1752"/>
                    <a:pt x="888" y="1752"/>
                  </a:cubicBezTo>
                  <a:cubicBezTo>
                    <a:pt x="1472" y="1752"/>
                    <a:pt x="1752" y="1471"/>
                    <a:pt x="1752" y="888"/>
                  </a:cubicBezTo>
                  <a:cubicBezTo>
                    <a:pt x="1752" y="304"/>
                    <a:pt x="1472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72"/>
            <p:cNvSpPr/>
            <p:nvPr/>
          </p:nvSpPr>
          <p:spPr>
            <a:xfrm>
              <a:off x="1355020" y="1821175"/>
              <a:ext cx="43825" cy="43800"/>
            </a:xfrm>
            <a:custGeom>
              <a:avLst/>
              <a:gdLst/>
              <a:ahLst/>
              <a:cxnLst/>
              <a:rect l="l" t="t" r="r" b="b"/>
              <a:pathLst>
                <a:path w="1753" h="1752" extrusionOk="0">
                  <a:moveTo>
                    <a:pt x="888" y="0"/>
                  </a:moveTo>
                  <a:cubicBezTo>
                    <a:pt x="305" y="0"/>
                    <a:pt x="1" y="304"/>
                    <a:pt x="1" y="888"/>
                  </a:cubicBezTo>
                  <a:cubicBezTo>
                    <a:pt x="1" y="1472"/>
                    <a:pt x="305" y="1752"/>
                    <a:pt x="888" y="1752"/>
                  </a:cubicBezTo>
                  <a:cubicBezTo>
                    <a:pt x="1472" y="1752"/>
                    <a:pt x="1752" y="1472"/>
                    <a:pt x="1752" y="888"/>
                  </a:cubicBezTo>
                  <a:cubicBezTo>
                    <a:pt x="1752" y="304"/>
                    <a:pt x="1472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72"/>
            <p:cNvSpPr/>
            <p:nvPr/>
          </p:nvSpPr>
          <p:spPr>
            <a:xfrm>
              <a:off x="1355020" y="2025525"/>
              <a:ext cx="43825" cy="51400"/>
            </a:xfrm>
            <a:custGeom>
              <a:avLst/>
              <a:gdLst/>
              <a:ahLst/>
              <a:cxnLst/>
              <a:rect l="l" t="t" r="r" b="b"/>
              <a:pathLst>
                <a:path w="1753" h="2056" extrusionOk="0">
                  <a:moveTo>
                    <a:pt x="888" y="0"/>
                  </a:moveTo>
                  <a:cubicBezTo>
                    <a:pt x="305" y="0"/>
                    <a:pt x="1" y="584"/>
                    <a:pt x="1" y="1168"/>
                  </a:cubicBezTo>
                  <a:cubicBezTo>
                    <a:pt x="1" y="1471"/>
                    <a:pt x="305" y="2055"/>
                    <a:pt x="888" y="2055"/>
                  </a:cubicBezTo>
                  <a:cubicBezTo>
                    <a:pt x="1472" y="2055"/>
                    <a:pt x="1752" y="1471"/>
                    <a:pt x="1752" y="1168"/>
                  </a:cubicBezTo>
                  <a:cubicBezTo>
                    <a:pt x="1752" y="584"/>
                    <a:pt x="1472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72"/>
            <p:cNvSpPr/>
            <p:nvPr/>
          </p:nvSpPr>
          <p:spPr>
            <a:xfrm>
              <a:off x="1172870" y="1908750"/>
              <a:ext cx="36225" cy="73000"/>
            </a:xfrm>
            <a:custGeom>
              <a:avLst/>
              <a:gdLst/>
              <a:ahLst/>
              <a:cxnLst/>
              <a:rect l="l" t="t" r="r" b="b"/>
              <a:pathLst>
                <a:path w="1449" h="2920" extrusionOk="0">
                  <a:moveTo>
                    <a:pt x="1" y="0"/>
                  </a:moveTo>
                  <a:lnTo>
                    <a:pt x="1" y="2920"/>
                  </a:lnTo>
                  <a:lnTo>
                    <a:pt x="1449" y="2920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72"/>
            <p:cNvSpPr/>
            <p:nvPr/>
          </p:nvSpPr>
          <p:spPr>
            <a:xfrm>
              <a:off x="1231270" y="1960125"/>
              <a:ext cx="58400" cy="21625"/>
            </a:xfrm>
            <a:custGeom>
              <a:avLst/>
              <a:gdLst/>
              <a:ahLst/>
              <a:cxnLst/>
              <a:rect l="l" t="t" r="r" b="b"/>
              <a:pathLst>
                <a:path w="2336" h="865" extrusionOk="0">
                  <a:moveTo>
                    <a:pt x="0" y="0"/>
                  </a:moveTo>
                  <a:lnTo>
                    <a:pt x="0" y="865"/>
                  </a:lnTo>
                  <a:lnTo>
                    <a:pt x="2335" y="865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72"/>
            <p:cNvSpPr/>
            <p:nvPr/>
          </p:nvSpPr>
          <p:spPr>
            <a:xfrm>
              <a:off x="1231270" y="1908750"/>
              <a:ext cx="58400" cy="29225"/>
            </a:xfrm>
            <a:custGeom>
              <a:avLst/>
              <a:gdLst/>
              <a:ahLst/>
              <a:cxnLst/>
              <a:rect l="l" t="t" r="r" b="b"/>
              <a:pathLst>
                <a:path w="2336" h="1169" extrusionOk="0">
                  <a:moveTo>
                    <a:pt x="0" y="0"/>
                  </a:moveTo>
                  <a:lnTo>
                    <a:pt x="0" y="1168"/>
                  </a:lnTo>
                  <a:lnTo>
                    <a:pt x="2335" y="1168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1004745" y="1697400"/>
              <a:ext cx="284925" cy="394100"/>
            </a:xfrm>
            <a:custGeom>
              <a:avLst/>
              <a:gdLst/>
              <a:ahLst/>
              <a:cxnLst/>
              <a:rect l="l" t="t" r="r" b="b"/>
              <a:pathLst>
                <a:path w="11397" h="15764" extrusionOk="0">
                  <a:moveTo>
                    <a:pt x="6142" y="1"/>
                  </a:moveTo>
                  <a:cubicBezTo>
                    <a:pt x="5558" y="1"/>
                    <a:pt x="5254" y="281"/>
                    <a:pt x="5254" y="865"/>
                  </a:cubicBezTo>
                  <a:lnTo>
                    <a:pt x="5254" y="1752"/>
                  </a:lnTo>
                  <a:cubicBezTo>
                    <a:pt x="5254" y="1168"/>
                    <a:pt x="4671" y="865"/>
                    <a:pt x="4087" y="865"/>
                  </a:cubicBezTo>
                  <a:cubicBezTo>
                    <a:pt x="3503" y="865"/>
                    <a:pt x="3223" y="1168"/>
                    <a:pt x="3223" y="1752"/>
                  </a:cubicBezTo>
                  <a:lnTo>
                    <a:pt x="3223" y="8758"/>
                  </a:lnTo>
                  <a:lnTo>
                    <a:pt x="1751" y="7287"/>
                  </a:lnTo>
                  <a:cubicBezTo>
                    <a:pt x="1589" y="7124"/>
                    <a:pt x="1381" y="7052"/>
                    <a:pt x="1165" y="7052"/>
                  </a:cubicBezTo>
                  <a:cubicBezTo>
                    <a:pt x="607" y="7052"/>
                    <a:pt x="0" y="7534"/>
                    <a:pt x="0" y="8174"/>
                  </a:cubicBezTo>
                  <a:cubicBezTo>
                    <a:pt x="0" y="8454"/>
                    <a:pt x="0" y="8758"/>
                    <a:pt x="304" y="9038"/>
                  </a:cubicBezTo>
                  <a:lnTo>
                    <a:pt x="3223" y="11677"/>
                  </a:lnTo>
                  <a:cubicBezTo>
                    <a:pt x="3223" y="12541"/>
                    <a:pt x="3503" y="13125"/>
                    <a:pt x="4087" y="13709"/>
                  </a:cubicBezTo>
                  <a:lnTo>
                    <a:pt x="4087" y="15460"/>
                  </a:lnTo>
                  <a:cubicBezTo>
                    <a:pt x="4087" y="15460"/>
                    <a:pt x="4087" y="15764"/>
                    <a:pt x="4390" y="15764"/>
                  </a:cubicBezTo>
                  <a:lnTo>
                    <a:pt x="10229" y="15764"/>
                  </a:lnTo>
                  <a:lnTo>
                    <a:pt x="10509" y="15460"/>
                  </a:lnTo>
                  <a:lnTo>
                    <a:pt x="10509" y="13709"/>
                  </a:lnTo>
                  <a:cubicBezTo>
                    <a:pt x="11093" y="13429"/>
                    <a:pt x="11396" y="12845"/>
                    <a:pt x="11396" y="12261"/>
                  </a:cubicBezTo>
                  <a:lnTo>
                    <a:pt x="6422" y="12261"/>
                  </a:lnTo>
                  <a:cubicBezTo>
                    <a:pt x="6142" y="12261"/>
                    <a:pt x="5838" y="12261"/>
                    <a:pt x="5838" y="11957"/>
                  </a:cubicBezTo>
                  <a:lnTo>
                    <a:pt x="5838" y="8174"/>
                  </a:lnTo>
                  <a:cubicBezTo>
                    <a:pt x="5838" y="7871"/>
                    <a:pt x="6142" y="7590"/>
                    <a:pt x="6422" y="7590"/>
                  </a:cubicBezTo>
                  <a:lnTo>
                    <a:pt x="11396" y="7590"/>
                  </a:lnTo>
                  <a:lnTo>
                    <a:pt x="11396" y="3504"/>
                  </a:lnTo>
                  <a:cubicBezTo>
                    <a:pt x="11396" y="2920"/>
                    <a:pt x="11093" y="2336"/>
                    <a:pt x="10509" y="2336"/>
                  </a:cubicBezTo>
                  <a:cubicBezTo>
                    <a:pt x="9925" y="2336"/>
                    <a:pt x="9341" y="2920"/>
                    <a:pt x="9341" y="3504"/>
                  </a:cubicBezTo>
                  <a:lnTo>
                    <a:pt x="9341" y="1752"/>
                  </a:lnTo>
                  <a:cubicBezTo>
                    <a:pt x="9341" y="1168"/>
                    <a:pt x="9061" y="865"/>
                    <a:pt x="8477" y="865"/>
                  </a:cubicBezTo>
                  <a:cubicBezTo>
                    <a:pt x="7893" y="865"/>
                    <a:pt x="7310" y="1168"/>
                    <a:pt x="7310" y="1752"/>
                  </a:cubicBezTo>
                  <a:lnTo>
                    <a:pt x="7310" y="865"/>
                  </a:lnTo>
                  <a:cubicBezTo>
                    <a:pt x="7310" y="281"/>
                    <a:pt x="6726" y="1"/>
                    <a:pt x="6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1289645" y="1937950"/>
              <a:ext cx="43800" cy="22200"/>
            </a:xfrm>
            <a:custGeom>
              <a:avLst/>
              <a:gdLst/>
              <a:ahLst/>
              <a:cxnLst/>
              <a:rect l="l" t="t" r="r" b="b"/>
              <a:pathLst>
                <a:path w="1752" h="888" extrusionOk="0">
                  <a:moveTo>
                    <a:pt x="0" y="0"/>
                  </a:moveTo>
                  <a:lnTo>
                    <a:pt x="0" y="887"/>
                  </a:lnTo>
                  <a:lnTo>
                    <a:pt x="1752" y="887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1289645" y="1864950"/>
              <a:ext cx="65400" cy="43825"/>
            </a:xfrm>
            <a:custGeom>
              <a:avLst/>
              <a:gdLst/>
              <a:ahLst/>
              <a:cxnLst/>
              <a:rect l="l" t="t" r="r" b="b"/>
              <a:pathLst>
                <a:path w="2616" h="1753" extrusionOk="0">
                  <a:moveTo>
                    <a:pt x="2032" y="1"/>
                  </a:moveTo>
                  <a:lnTo>
                    <a:pt x="1168" y="888"/>
                  </a:lnTo>
                  <a:lnTo>
                    <a:pt x="0" y="888"/>
                  </a:lnTo>
                  <a:lnTo>
                    <a:pt x="0" y="1752"/>
                  </a:lnTo>
                  <a:lnTo>
                    <a:pt x="1448" y="1752"/>
                  </a:lnTo>
                  <a:lnTo>
                    <a:pt x="2616" y="585"/>
                  </a:lnTo>
                  <a:cubicBezTo>
                    <a:pt x="2336" y="585"/>
                    <a:pt x="2032" y="305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1289645" y="1981725"/>
              <a:ext cx="65400" cy="43825"/>
            </a:xfrm>
            <a:custGeom>
              <a:avLst/>
              <a:gdLst/>
              <a:ahLst/>
              <a:cxnLst/>
              <a:rect l="l" t="t" r="r" b="b"/>
              <a:pathLst>
                <a:path w="2616" h="1753" extrusionOk="0">
                  <a:moveTo>
                    <a:pt x="0" y="1"/>
                  </a:moveTo>
                  <a:lnTo>
                    <a:pt x="0" y="304"/>
                  </a:lnTo>
                  <a:lnTo>
                    <a:pt x="0" y="888"/>
                  </a:lnTo>
                  <a:lnTo>
                    <a:pt x="1168" y="888"/>
                  </a:lnTo>
                  <a:lnTo>
                    <a:pt x="2032" y="1752"/>
                  </a:lnTo>
                  <a:cubicBezTo>
                    <a:pt x="2032" y="1472"/>
                    <a:pt x="2336" y="1472"/>
                    <a:pt x="2616" y="1168"/>
                  </a:cubicBezTo>
                  <a:lnTo>
                    <a:pt x="1448" y="304"/>
                  </a:lnTo>
                  <a:cubicBezTo>
                    <a:pt x="1448" y="1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1" name="Google Shape;1781;p72"/>
          <p:cNvGrpSpPr/>
          <p:nvPr/>
        </p:nvGrpSpPr>
        <p:grpSpPr>
          <a:xfrm>
            <a:off x="1019320" y="2879650"/>
            <a:ext cx="372525" cy="371925"/>
            <a:chOff x="1019320" y="2879650"/>
            <a:chExt cx="372525" cy="371925"/>
          </a:xfrm>
        </p:grpSpPr>
        <p:sp>
          <p:nvSpPr>
            <p:cNvPr id="1782" name="Google Shape;1782;p72"/>
            <p:cNvSpPr/>
            <p:nvPr/>
          </p:nvSpPr>
          <p:spPr>
            <a:xfrm>
              <a:off x="1282045" y="2996425"/>
              <a:ext cx="29225" cy="29200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585" y="0"/>
                  </a:moveTo>
                  <a:cubicBezTo>
                    <a:pt x="304" y="0"/>
                    <a:pt x="1" y="280"/>
                    <a:pt x="1" y="584"/>
                  </a:cubicBezTo>
                  <a:cubicBezTo>
                    <a:pt x="1" y="864"/>
                    <a:pt x="304" y="1168"/>
                    <a:pt x="585" y="1168"/>
                  </a:cubicBezTo>
                  <a:cubicBezTo>
                    <a:pt x="888" y="1168"/>
                    <a:pt x="1168" y="864"/>
                    <a:pt x="1168" y="584"/>
                  </a:cubicBezTo>
                  <a:cubicBezTo>
                    <a:pt x="1168" y="280"/>
                    <a:pt x="888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72"/>
            <p:cNvSpPr/>
            <p:nvPr/>
          </p:nvSpPr>
          <p:spPr>
            <a:xfrm>
              <a:off x="1267445" y="3047200"/>
              <a:ext cx="58425" cy="66000"/>
            </a:xfrm>
            <a:custGeom>
              <a:avLst/>
              <a:gdLst/>
              <a:ahLst/>
              <a:cxnLst/>
              <a:rect l="l" t="t" r="r" b="b"/>
              <a:pathLst>
                <a:path w="2337" h="2640" extrusionOk="0">
                  <a:moveTo>
                    <a:pt x="1169" y="1"/>
                  </a:moveTo>
                  <a:cubicBezTo>
                    <a:pt x="585" y="1"/>
                    <a:pt x="1" y="585"/>
                    <a:pt x="1" y="1169"/>
                  </a:cubicBezTo>
                  <a:lnTo>
                    <a:pt x="1" y="2640"/>
                  </a:lnTo>
                  <a:lnTo>
                    <a:pt x="2336" y="2640"/>
                  </a:lnTo>
                  <a:lnTo>
                    <a:pt x="2336" y="1169"/>
                  </a:lnTo>
                  <a:cubicBezTo>
                    <a:pt x="2336" y="585"/>
                    <a:pt x="1752" y="1"/>
                    <a:pt x="1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72"/>
            <p:cNvSpPr/>
            <p:nvPr/>
          </p:nvSpPr>
          <p:spPr>
            <a:xfrm>
              <a:off x="1041520" y="2879650"/>
              <a:ext cx="350325" cy="321125"/>
            </a:xfrm>
            <a:custGeom>
              <a:avLst/>
              <a:gdLst/>
              <a:ahLst/>
              <a:cxnLst/>
              <a:rect l="l" t="t" r="r" b="b"/>
              <a:pathLst>
                <a:path w="14013" h="12845" extrusionOk="0">
                  <a:moveTo>
                    <a:pt x="2919" y="865"/>
                  </a:moveTo>
                  <a:cubicBezTo>
                    <a:pt x="2616" y="1168"/>
                    <a:pt x="2616" y="1448"/>
                    <a:pt x="2616" y="1752"/>
                  </a:cubicBezTo>
                  <a:lnTo>
                    <a:pt x="1752" y="1752"/>
                  </a:lnTo>
                  <a:cubicBezTo>
                    <a:pt x="1752" y="1168"/>
                    <a:pt x="2032" y="865"/>
                    <a:pt x="2616" y="865"/>
                  </a:cubicBezTo>
                  <a:close/>
                  <a:moveTo>
                    <a:pt x="10206" y="865"/>
                  </a:moveTo>
                  <a:cubicBezTo>
                    <a:pt x="10509" y="865"/>
                    <a:pt x="10789" y="1168"/>
                    <a:pt x="10789" y="1752"/>
                  </a:cubicBezTo>
                  <a:lnTo>
                    <a:pt x="10789" y="2032"/>
                  </a:lnTo>
                  <a:lnTo>
                    <a:pt x="9342" y="2032"/>
                  </a:lnTo>
                  <a:lnTo>
                    <a:pt x="9342" y="1752"/>
                  </a:lnTo>
                  <a:lnTo>
                    <a:pt x="9342" y="865"/>
                  </a:lnTo>
                  <a:close/>
                  <a:moveTo>
                    <a:pt x="2616" y="1"/>
                  </a:moveTo>
                  <a:cubicBezTo>
                    <a:pt x="1752" y="1"/>
                    <a:pt x="864" y="865"/>
                    <a:pt x="864" y="1752"/>
                  </a:cubicBezTo>
                  <a:lnTo>
                    <a:pt x="584" y="1752"/>
                  </a:lnTo>
                  <a:cubicBezTo>
                    <a:pt x="280" y="1752"/>
                    <a:pt x="0" y="2032"/>
                    <a:pt x="0" y="2336"/>
                  </a:cubicBezTo>
                  <a:lnTo>
                    <a:pt x="0" y="2616"/>
                  </a:lnTo>
                  <a:lnTo>
                    <a:pt x="4367" y="2616"/>
                  </a:lnTo>
                  <a:lnTo>
                    <a:pt x="4367" y="2336"/>
                  </a:lnTo>
                  <a:cubicBezTo>
                    <a:pt x="4367" y="2032"/>
                    <a:pt x="4367" y="1752"/>
                    <a:pt x="4087" y="1752"/>
                  </a:cubicBezTo>
                  <a:lnTo>
                    <a:pt x="3503" y="1752"/>
                  </a:lnTo>
                  <a:cubicBezTo>
                    <a:pt x="3503" y="1168"/>
                    <a:pt x="3783" y="865"/>
                    <a:pt x="4367" y="865"/>
                  </a:cubicBezTo>
                  <a:lnTo>
                    <a:pt x="7870" y="865"/>
                  </a:lnTo>
                  <a:cubicBezTo>
                    <a:pt x="8174" y="865"/>
                    <a:pt x="8454" y="1168"/>
                    <a:pt x="8454" y="1752"/>
                  </a:cubicBezTo>
                  <a:lnTo>
                    <a:pt x="8454" y="2032"/>
                  </a:lnTo>
                  <a:lnTo>
                    <a:pt x="7870" y="2032"/>
                  </a:lnTo>
                  <a:cubicBezTo>
                    <a:pt x="7006" y="2032"/>
                    <a:pt x="6422" y="2920"/>
                    <a:pt x="6422" y="3784"/>
                  </a:cubicBezTo>
                  <a:lnTo>
                    <a:pt x="6422" y="11093"/>
                  </a:lnTo>
                  <a:cubicBezTo>
                    <a:pt x="6422" y="11957"/>
                    <a:pt x="7006" y="12845"/>
                    <a:pt x="7870" y="12845"/>
                  </a:cubicBezTo>
                  <a:lnTo>
                    <a:pt x="8758" y="12845"/>
                  </a:lnTo>
                  <a:lnTo>
                    <a:pt x="8454" y="10206"/>
                  </a:lnTo>
                  <a:cubicBezTo>
                    <a:pt x="8174" y="10206"/>
                    <a:pt x="8174" y="10206"/>
                    <a:pt x="8174" y="9926"/>
                  </a:cubicBezTo>
                  <a:lnTo>
                    <a:pt x="8174" y="7871"/>
                  </a:lnTo>
                  <a:cubicBezTo>
                    <a:pt x="8174" y="7287"/>
                    <a:pt x="8454" y="6703"/>
                    <a:pt x="9038" y="6119"/>
                  </a:cubicBezTo>
                  <a:cubicBezTo>
                    <a:pt x="8758" y="6119"/>
                    <a:pt x="8758" y="5535"/>
                    <a:pt x="8758" y="5255"/>
                  </a:cubicBezTo>
                  <a:cubicBezTo>
                    <a:pt x="8758" y="4368"/>
                    <a:pt x="9342" y="3784"/>
                    <a:pt x="10206" y="3784"/>
                  </a:cubicBezTo>
                  <a:cubicBezTo>
                    <a:pt x="10789" y="3784"/>
                    <a:pt x="11677" y="4368"/>
                    <a:pt x="11677" y="5255"/>
                  </a:cubicBezTo>
                  <a:cubicBezTo>
                    <a:pt x="11677" y="5535"/>
                    <a:pt x="11373" y="6119"/>
                    <a:pt x="11373" y="6119"/>
                  </a:cubicBezTo>
                  <a:cubicBezTo>
                    <a:pt x="11677" y="6703"/>
                    <a:pt x="12261" y="7287"/>
                    <a:pt x="12261" y="7871"/>
                  </a:cubicBezTo>
                  <a:lnTo>
                    <a:pt x="12261" y="9926"/>
                  </a:lnTo>
                  <a:cubicBezTo>
                    <a:pt x="12261" y="10206"/>
                    <a:pt x="11957" y="10206"/>
                    <a:pt x="11677" y="10206"/>
                  </a:cubicBezTo>
                  <a:lnTo>
                    <a:pt x="11373" y="12845"/>
                  </a:lnTo>
                  <a:lnTo>
                    <a:pt x="12261" y="12845"/>
                  </a:lnTo>
                  <a:cubicBezTo>
                    <a:pt x="13125" y="12845"/>
                    <a:pt x="14012" y="11957"/>
                    <a:pt x="14012" y="11093"/>
                  </a:cubicBezTo>
                  <a:lnTo>
                    <a:pt x="14012" y="3784"/>
                  </a:lnTo>
                  <a:cubicBezTo>
                    <a:pt x="14012" y="2920"/>
                    <a:pt x="13125" y="2032"/>
                    <a:pt x="12261" y="2032"/>
                  </a:cubicBezTo>
                  <a:lnTo>
                    <a:pt x="11677" y="2032"/>
                  </a:lnTo>
                  <a:lnTo>
                    <a:pt x="11677" y="1752"/>
                  </a:lnTo>
                  <a:cubicBezTo>
                    <a:pt x="11677" y="865"/>
                    <a:pt x="11093" y="1"/>
                    <a:pt x="10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72"/>
            <p:cNvSpPr/>
            <p:nvPr/>
          </p:nvSpPr>
          <p:spPr>
            <a:xfrm>
              <a:off x="1275045" y="3134775"/>
              <a:ext cx="36225" cy="66000"/>
            </a:xfrm>
            <a:custGeom>
              <a:avLst/>
              <a:gdLst/>
              <a:ahLst/>
              <a:cxnLst/>
              <a:rect l="l" t="t" r="r" b="b"/>
              <a:pathLst>
                <a:path w="1449" h="2640" extrusionOk="0">
                  <a:moveTo>
                    <a:pt x="1" y="1"/>
                  </a:moveTo>
                  <a:lnTo>
                    <a:pt x="281" y="2640"/>
                  </a:lnTo>
                  <a:lnTo>
                    <a:pt x="1168" y="2640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72"/>
            <p:cNvSpPr/>
            <p:nvPr/>
          </p:nvSpPr>
          <p:spPr>
            <a:xfrm>
              <a:off x="1048520" y="3222350"/>
              <a:ext cx="314125" cy="29225"/>
            </a:xfrm>
            <a:custGeom>
              <a:avLst/>
              <a:gdLst/>
              <a:ahLst/>
              <a:cxnLst/>
              <a:rect l="l" t="t" r="r" b="b"/>
              <a:pathLst>
                <a:path w="12565" h="1169" extrusionOk="0">
                  <a:moveTo>
                    <a:pt x="0" y="1"/>
                  </a:moveTo>
                  <a:lnTo>
                    <a:pt x="0" y="888"/>
                  </a:lnTo>
                  <a:cubicBezTo>
                    <a:pt x="0" y="888"/>
                    <a:pt x="0" y="1168"/>
                    <a:pt x="304" y="1168"/>
                  </a:cubicBezTo>
                  <a:lnTo>
                    <a:pt x="11981" y="1168"/>
                  </a:lnTo>
                  <a:cubicBezTo>
                    <a:pt x="12261" y="1168"/>
                    <a:pt x="12565" y="888"/>
                    <a:pt x="12565" y="888"/>
                  </a:cubicBezTo>
                  <a:lnTo>
                    <a:pt x="12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72"/>
            <p:cNvSpPr/>
            <p:nvPr/>
          </p:nvSpPr>
          <p:spPr>
            <a:xfrm>
              <a:off x="1019320" y="2967225"/>
              <a:ext cx="160575" cy="233550"/>
            </a:xfrm>
            <a:custGeom>
              <a:avLst/>
              <a:gdLst/>
              <a:ahLst/>
              <a:cxnLst/>
              <a:rect l="l" t="t" r="r" b="b"/>
              <a:pathLst>
                <a:path w="6423" h="9342" extrusionOk="0">
                  <a:moveTo>
                    <a:pt x="3224" y="3200"/>
                  </a:moveTo>
                  <a:cubicBezTo>
                    <a:pt x="3504" y="3200"/>
                    <a:pt x="3504" y="3200"/>
                    <a:pt x="3504" y="3504"/>
                  </a:cubicBezTo>
                  <a:lnTo>
                    <a:pt x="3504" y="4087"/>
                  </a:lnTo>
                  <a:lnTo>
                    <a:pt x="4088" y="3784"/>
                  </a:lnTo>
                  <a:cubicBezTo>
                    <a:pt x="4391" y="3784"/>
                    <a:pt x="4671" y="3784"/>
                    <a:pt x="4671" y="4087"/>
                  </a:cubicBezTo>
                  <a:cubicBezTo>
                    <a:pt x="4671" y="4087"/>
                    <a:pt x="4671" y="4368"/>
                    <a:pt x="4391" y="4671"/>
                  </a:cubicBezTo>
                  <a:lnTo>
                    <a:pt x="4088" y="4951"/>
                  </a:lnTo>
                  <a:lnTo>
                    <a:pt x="4391" y="5255"/>
                  </a:lnTo>
                  <a:cubicBezTo>
                    <a:pt x="4671" y="5255"/>
                    <a:pt x="4671" y="5535"/>
                    <a:pt x="4671" y="5839"/>
                  </a:cubicBezTo>
                  <a:lnTo>
                    <a:pt x="4088" y="5839"/>
                  </a:lnTo>
                  <a:lnTo>
                    <a:pt x="3504" y="5535"/>
                  </a:lnTo>
                  <a:lnTo>
                    <a:pt x="3504" y="6119"/>
                  </a:lnTo>
                  <a:cubicBezTo>
                    <a:pt x="3504" y="6423"/>
                    <a:pt x="3504" y="6703"/>
                    <a:pt x="3224" y="6703"/>
                  </a:cubicBezTo>
                  <a:cubicBezTo>
                    <a:pt x="2920" y="6703"/>
                    <a:pt x="2640" y="6423"/>
                    <a:pt x="2640" y="6119"/>
                  </a:cubicBezTo>
                  <a:lnTo>
                    <a:pt x="2640" y="5535"/>
                  </a:lnTo>
                  <a:lnTo>
                    <a:pt x="2056" y="5839"/>
                  </a:lnTo>
                  <a:lnTo>
                    <a:pt x="1472" y="5839"/>
                  </a:lnTo>
                  <a:cubicBezTo>
                    <a:pt x="1472" y="5535"/>
                    <a:pt x="1472" y="5255"/>
                    <a:pt x="1752" y="5255"/>
                  </a:cubicBezTo>
                  <a:lnTo>
                    <a:pt x="2336" y="4951"/>
                  </a:lnTo>
                  <a:lnTo>
                    <a:pt x="1752" y="4671"/>
                  </a:lnTo>
                  <a:cubicBezTo>
                    <a:pt x="1472" y="4368"/>
                    <a:pt x="1472" y="4087"/>
                    <a:pt x="1472" y="4087"/>
                  </a:cubicBezTo>
                  <a:cubicBezTo>
                    <a:pt x="1752" y="3784"/>
                    <a:pt x="2056" y="3784"/>
                    <a:pt x="2056" y="3784"/>
                  </a:cubicBezTo>
                  <a:lnTo>
                    <a:pt x="2640" y="4087"/>
                  </a:lnTo>
                  <a:lnTo>
                    <a:pt x="2640" y="3504"/>
                  </a:lnTo>
                  <a:cubicBezTo>
                    <a:pt x="2640" y="3200"/>
                    <a:pt x="2920" y="3200"/>
                    <a:pt x="3224" y="3200"/>
                  </a:cubicBezTo>
                  <a:close/>
                  <a:moveTo>
                    <a:pt x="1168" y="1"/>
                  </a:moveTo>
                  <a:cubicBezTo>
                    <a:pt x="585" y="1"/>
                    <a:pt x="1" y="584"/>
                    <a:pt x="1" y="1448"/>
                  </a:cubicBezTo>
                  <a:lnTo>
                    <a:pt x="1" y="7871"/>
                  </a:lnTo>
                  <a:cubicBezTo>
                    <a:pt x="1" y="8758"/>
                    <a:pt x="585" y="9342"/>
                    <a:pt x="1168" y="9342"/>
                  </a:cubicBezTo>
                  <a:lnTo>
                    <a:pt x="4975" y="9342"/>
                  </a:lnTo>
                  <a:cubicBezTo>
                    <a:pt x="5839" y="9342"/>
                    <a:pt x="6423" y="8758"/>
                    <a:pt x="6423" y="7871"/>
                  </a:cubicBezTo>
                  <a:lnTo>
                    <a:pt x="6423" y="1448"/>
                  </a:lnTo>
                  <a:cubicBezTo>
                    <a:pt x="6423" y="584"/>
                    <a:pt x="5839" y="1"/>
                    <a:pt x="4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8" name="Google Shape;1788;p72"/>
          <p:cNvGrpSpPr/>
          <p:nvPr/>
        </p:nvGrpSpPr>
        <p:grpSpPr>
          <a:xfrm>
            <a:off x="1771295" y="2886650"/>
            <a:ext cx="357325" cy="357925"/>
            <a:chOff x="1771295" y="2886650"/>
            <a:chExt cx="357325" cy="357925"/>
          </a:xfrm>
        </p:grpSpPr>
        <p:sp>
          <p:nvSpPr>
            <p:cNvPr id="1789" name="Google Shape;1789;p72"/>
            <p:cNvSpPr/>
            <p:nvPr/>
          </p:nvSpPr>
          <p:spPr>
            <a:xfrm>
              <a:off x="1982645" y="3040200"/>
              <a:ext cx="36800" cy="43825"/>
            </a:xfrm>
            <a:custGeom>
              <a:avLst/>
              <a:gdLst/>
              <a:ahLst/>
              <a:cxnLst/>
              <a:rect l="l" t="t" r="r" b="b"/>
              <a:pathLst>
                <a:path w="1472" h="1753" extrusionOk="0">
                  <a:moveTo>
                    <a:pt x="1" y="1"/>
                  </a:moveTo>
                  <a:lnTo>
                    <a:pt x="1" y="1752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72"/>
            <p:cNvSpPr/>
            <p:nvPr/>
          </p:nvSpPr>
          <p:spPr>
            <a:xfrm>
              <a:off x="2011845" y="2974225"/>
              <a:ext cx="116775" cy="109800"/>
            </a:xfrm>
            <a:custGeom>
              <a:avLst/>
              <a:gdLst/>
              <a:ahLst/>
              <a:cxnLst/>
              <a:rect l="l" t="t" r="r" b="b"/>
              <a:pathLst>
                <a:path w="4671" h="4392" extrusionOk="0">
                  <a:moveTo>
                    <a:pt x="1752" y="1"/>
                  </a:moveTo>
                  <a:lnTo>
                    <a:pt x="1752" y="1752"/>
                  </a:lnTo>
                  <a:cubicBezTo>
                    <a:pt x="1752" y="2056"/>
                    <a:pt x="1752" y="2336"/>
                    <a:pt x="1472" y="2640"/>
                  </a:cubicBezTo>
                  <a:lnTo>
                    <a:pt x="0" y="4391"/>
                  </a:lnTo>
                  <a:lnTo>
                    <a:pt x="4087" y="4391"/>
                  </a:lnTo>
                  <a:cubicBezTo>
                    <a:pt x="4391" y="4391"/>
                    <a:pt x="4671" y="4088"/>
                    <a:pt x="4391" y="3807"/>
                  </a:cubicBezTo>
                  <a:lnTo>
                    <a:pt x="3503" y="2336"/>
                  </a:lnTo>
                  <a:lnTo>
                    <a:pt x="4391" y="585"/>
                  </a:lnTo>
                  <a:cubicBezTo>
                    <a:pt x="4671" y="304"/>
                    <a:pt x="4391" y="1"/>
                    <a:pt x="4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72"/>
            <p:cNvSpPr/>
            <p:nvPr/>
          </p:nvSpPr>
          <p:spPr>
            <a:xfrm>
              <a:off x="1815095" y="2886650"/>
              <a:ext cx="58400" cy="66000"/>
            </a:xfrm>
            <a:custGeom>
              <a:avLst/>
              <a:gdLst/>
              <a:ahLst/>
              <a:cxnLst/>
              <a:rect l="l" t="t" r="r" b="b"/>
              <a:pathLst>
                <a:path w="2336" h="2640" extrusionOk="0">
                  <a:moveTo>
                    <a:pt x="1168" y="1"/>
                  </a:moveTo>
                  <a:cubicBezTo>
                    <a:pt x="864" y="1"/>
                    <a:pt x="864" y="304"/>
                    <a:pt x="864" y="585"/>
                  </a:cubicBezTo>
                  <a:lnTo>
                    <a:pt x="864" y="888"/>
                  </a:lnTo>
                  <a:lnTo>
                    <a:pt x="281" y="888"/>
                  </a:lnTo>
                  <a:cubicBezTo>
                    <a:pt x="281" y="888"/>
                    <a:pt x="0" y="1168"/>
                    <a:pt x="0" y="1472"/>
                  </a:cubicBezTo>
                  <a:lnTo>
                    <a:pt x="281" y="1752"/>
                  </a:lnTo>
                  <a:lnTo>
                    <a:pt x="864" y="1752"/>
                  </a:lnTo>
                  <a:lnTo>
                    <a:pt x="864" y="2336"/>
                  </a:lnTo>
                  <a:cubicBezTo>
                    <a:pt x="864" y="2336"/>
                    <a:pt x="864" y="2640"/>
                    <a:pt x="1168" y="2640"/>
                  </a:cubicBezTo>
                  <a:cubicBezTo>
                    <a:pt x="1448" y="2640"/>
                    <a:pt x="1752" y="2336"/>
                    <a:pt x="1752" y="2336"/>
                  </a:cubicBezTo>
                  <a:lnTo>
                    <a:pt x="1752" y="1752"/>
                  </a:lnTo>
                  <a:lnTo>
                    <a:pt x="2032" y="1752"/>
                  </a:lnTo>
                  <a:cubicBezTo>
                    <a:pt x="2336" y="1752"/>
                    <a:pt x="2336" y="1472"/>
                    <a:pt x="2336" y="1472"/>
                  </a:cubicBezTo>
                  <a:cubicBezTo>
                    <a:pt x="2336" y="1168"/>
                    <a:pt x="2336" y="888"/>
                    <a:pt x="2032" y="888"/>
                  </a:cubicBezTo>
                  <a:lnTo>
                    <a:pt x="1752" y="888"/>
                  </a:lnTo>
                  <a:lnTo>
                    <a:pt x="1752" y="585"/>
                  </a:lnTo>
                  <a:cubicBezTo>
                    <a:pt x="1752" y="304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72"/>
            <p:cNvSpPr/>
            <p:nvPr/>
          </p:nvSpPr>
          <p:spPr>
            <a:xfrm>
              <a:off x="1771295" y="3011025"/>
              <a:ext cx="65425" cy="65400"/>
            </a:xfrm>
            <a:custGeom>
              <a:avLst/>
              <a:gdLst/>
              <a:ahLst/>
              <a:cxnLst/>
              <a:rect l="l" t="t" r="r" b="b"/>
              <a:pathLst>
                <a:path w="2617" h="2616" extrusionOk="0">
                  <a:moveTo>
                    <a:pt x="1449" y="0"/>
                  </a:moveTo>
                  <a:cubicBezTo>
                    <a:pt x="1168" y="0"/>
                    <a:pt x="865" y="280"/>
                    <a:pt x="865" y="584"/>
                  </a:cubicBezTo>
                  <a:lnTo>
                    <a:pt x="865" y="864"/>
                  </a:lnTo>
                  <a:lnTo>
                    <a:pt x="585" y="864"/>
                  </a:lnTo>
                  <a:cubicBezTo>
                    <a:pt x="281" y="864"/>
                    <a:pt x="1" y="1168"/>
                    <a:pt x="1" y="1448"/>
                  </a:cubicBezTo>
                  <a:cubicBezTo>
                    <a:pt x="1" y="1448"/>
                    <a:pt x="281" y="1752"/>
                    <a:pt x="585" y="1752"/>
                  </a:cubicBezTo>
                  <a:lnTo>
                    <a:pt x="865" y="1752"/>
                  </a:lnTo>
                  <a:lnTo>
                    <a:pt x="865" y="2032"/>
                  </a:lnTo>
                  <a:cubicBezTo>
                    <a:pt x="865" y="2335"/>
                    <a:pt x="1168" y="2616"/>
                    <a:pt x="1449" y="2616"/>
                  </a:cubicBezTo>
                  <a:cubicBezTo>
                    <a:pt x="1449" y="2616"/>
                    <a:pt x="1752" y="2335"/>
                    <a:pt x="1752" y="2032"/>
                  </a:cubicBezTo>
                  <a:lnTo>
                    <a:pt x="1752" y="1752"/>
                  </a:lnTo>
                  <a:lnTo>
                    <a:pt x="2033" y="1752"/>
                  </a:lnTo>
                  <a:cubicBezTo>
                    <a:pt x="2336" y="1752"/>
                    <a:pt x="2616" y="1448"/>
                    <a:pt x="2616" y="1448"/>
                  </a:cubicBezTo>
                  <a:cubicBezTo>
                    <a:pt x="2616" y="1168"/>
                    <a:pt x="2336" y="864"/>
                    <a:pt x="2033" y="864"/>
                  </a:cubicBezTo>
                  <a:lnTo>
                    <a:pt x="1752" y="864"/>
                  </a:lnTo>
                  <a:lnTo>
                    <a:pt x="1752" y="584"/>
                  </a:lnTo>
                  <a:cubicBezTo>
                    <a:pt x="1752" y="280"/>
                    <a:pt x="1449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72"/>
            <p:cNvSpPr/>
            <p:nvPr/>
          </p:nvSpPr>
          <p:spPr>
            <a:xfrm>
              <a:off x="2034020" y="3113175"/>
              <a:ext cx="65425" cy="58425"/>
            </a:xfrm>
            <a:custGeom>
              <a:avLst/>
              <a:gdLst/>
              <a:ahLst/>
              <a:cxnLst/>
              <a:rect l="l" t="t" r="r" b="b"/>
              <a:pathLst>
                <a:path w="2617" h="2337" extrusionOk="0">
                  <a:moveTo>
                    <a:pt x="1168" y="1"/>
                  </a:moveTo>
                  <a:cubicBezTo>
                    <a:pt x="1168" y="1"/>
                    <a:pt x="865" y="1"/>
                    <a:pt x="865" y="281"/>
                  </a:cubicBezTo>
                  <a:lnTo>
                    <a:pt x="865" y="585"/>
                  </a:lnTo>
                  <a:lnTo>
                    <a:pt x="585" y="585"/>
                  </a:lnTo>
                  <a:cubicBezTo>
                    <a:pt x="281" y="585"/>
                    <a:pt x="1" y="865"/>
                    <a:pt x="1" y="1168"/>
                  </a:cubicBezTo>
                  <a:cubicBezTo>
                    <a:pt x="1" y="1449"/>
                    <a:pt x="281" y="1449"/>
                    <a:pt x="585" y="1449"/>
                  </a:cubicBezTo>
                  <a:lnTo>
                    <a:pt x="865" y="1449"/>
                  </a:lnTo>
                  <a:lnTo>
                    <a:pt x="865" y="2033"/>
                  </a:lnTo>
                  <a:lnTo>
                    <a:pt x="1168" y="2336"/>
                  </a:lnTo>
                  <a:cubicBezTo>
                    <a:pt x="1449" y="2336"/>
                    <a:pt x="1752" y="2033"/>
                    <a:pt x="1752" y="2033"/>
                  </a:cubicBezTo>
                  <a:lnTo>
                    <a:pt x="1752" y="1449"/>
                  </a:lnTo>
                  <a:lnTo>
                    <a:pt x="2032" y="1449"/>
                  </a:lnTo>
                  <a:cubicBezTo>
                    <a:pt x="2336" y="1449"/>
                    <a:pt x="2616" y="1449"/>
                    <a:pt x="2616" y="1168"/>
                  </a:cubicBezTo>
                  <a:cubicBezTo>
                    <a:pt x="2616" y="865"/>
                    <a:pt x="2336" y="585"/>
                    <a:pt x="2032" y="585"/>
                  </a:cubicBezTo>
                  <a:lnTo>
                    <a:pt x="1752" y="585"/>
                  </a:lnTo>
                  <a:lnTo>
                    <a:pt x="1752" y="281"/>
                  </a:lnTo>
                  <a:cubicBezTo>
                    <a:pt x="1752" y="1"/>
                    <a:pt x="1449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72"/>
            <p:cNvSpPr/>
            <p:nvPr/>
          </p:nvSpPr>
          <p:spPr>
            <a:xfrm>
              <a:off x="2070220" y="2908850"/>
              <a:ext cx="22225" cy="21625"/>
            </a:xfrm>
            <a:custGeom>
              <a:avLst/>
              <a:gdLst/>
              <a:ahLst/>
              <a:cxnLst/>
              <a:rect l="l" t="t" r="r" b="b"/>
              <a:pathLst>
                <a:path w="889" h="865" extrusionOk="0">
                  <a:moveTo>
                    <a:pt x="304" y="0"/>
                  </a:moveTo>
                  <a:cubicBezTo>
                    <a:pt x="1" y="0"/>
                    <a:pt x="1" y="280"/>
                    <a:pt x="1" y="584"/>
                  </a:cubicBezTo>
                  <a:cubicBezTo>
                    <a:pt x="1" y="584"/>
                    <a:pt x="1" y="864"/>
                    <a:pt x="304" y="864"/>
                  </a:cubicBezTo>
                  <a:cubicBezTo>
                    <a:pt x="584" y="864"/>
                    <a:pt x="888" y="584"/>
                    <a:pt x="888" y="584"/>
                  </a:cubicBezTo>
                  <a:cubicBezTo>
                    <a:pt x="888" y="280"/>
                    <a:pt x="584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72"/>
            <p:cNvSpPr/>
            <p:nvPr/>
          </p:nvSpPr>
          <p:spPr>
            <a:xfrm>
              <a:off x="1961045" y="3127775"/>
              <a:ext cx="43825" cy="4382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865" y="1"/>
                  </a:moveTo>
                  <a:cubicBezTo>
                    <a:pt x="281" y="1"/>
                    <a:pt x="1" y="281"/>
                    <a:pt x="1" y="865"/>
                  </a:cubicBezTo>
                  <a:cubicBezTo>
                    <a:pt x="1" y="1449"/>
                    <a:pt x="281" y="1752"/>
                    <a:pt x="865" y="1752"/>
                  </a:cubicBezTo>
                  <a:cubicBezTo>
                    <a:pt x="1448" y="1752"/>
                    <a:pt x="1752" y="1449"/>
                    <a:pt x="1752" y="865"/>
                  </a:cubicBezTo>
                  <a:lnTo>
                    <a:pt x="1752" y="584"/>
                  </a:lnTo>
                  <a:cubicBezTo>
                    <a:pt x="1448" y="281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72"/>
            <p:cNvSpPr/>
            <p:nvPr/>
          </p:nvSpPr>
          <p:spPr>
            <a:xfrm>
              <a:off x="1880470" y="3207775"/>
              <a:ext cx="36825" cy="36800"/>
            </a:xfrm>
            <a:custGeom>
              <a:avLst/>
              <a:gdLst/>
              <a:ahLst/>
              <a:cxnLst/>
              <a:rect l="l" t="t" r="r" b="b"/>
              <a:pathLst>
                <a:path w="1473" h="1472" extrusionOk="0">
                  <a:moveTo>
                    <a:pt x="888" y="0"/>
                  </a:moveTo>
                  <a:cubicBezTo>
                    <a:pt x="304" y="0"/>
                    <a:pt x="1" y="584"/>
                    <a:pt x="1" y="887"/>
                  </a:cubicBezTo>
                  <a:cubicBezTo>
                    <a:pt x="1" y="1168"/>
                    <a:pt x="304" y="1168"/>
                    <a:pt x="304" y="1471"/>
                  </a:cubicBezTo>
                  <a:lnTo>
                    <a:pt x="1168" y="1471"/>
                  </a:lnTo>
                  <a:cubicBezTo>
                    <a:pt x="1472" y="1168"/>
                    <a:pt x="1472" y="1168"/>
                    <a:pt x="1472" y="887"/>
                  </a:cubicBezTo>
                  <a:cubicBezTo>
                    <a:pt x="1472" y="584"/>
                    <a:pt x="1168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72"/>
            <p:cNvSpPr/>
            <p:nvPr/>
          </p:nvSpPr>
          <p:spPr>
            <a:xfrm>
              <a:off x="1938870" y="2908850"/>
              <a:ext cx="95175" cy="109200"/>
            </a:xfrm>
            <a:custGeom>
              <a:avLst/>
              <a:gdLst/>
              <a:ahLst/>
              <a:cxnLst/>
              <a:rect l="l" t="t" r="r" b="b"/>
              <a:pathLst>
                <a:path w="3807" h="4368" extrusionOk="0">
                  <a:moveTo>
                    <a:pt x="0" y="0"/>
                  </a:moveTo>
                  <a:lnTo>
                    <a:pt x="0" y="4367"/>
                  </a:lnTo>
                  <a:lnTo>
                    <a:pt x="3807" y="4367"/>
                  </a:lnTo>
                  <a:lnTo>
                    <a:pt x="3807" y="584"/>
                  </a:lnTo>
                  <a:cubicBezTo>
                    <a:pt x="3807" y="280"/>
                    <a:pt x="3503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72"/>
            <p:cNvSpPr/>
            <p:nvPr/>
          </p:nvSpPr>
          <p:spPr>
            <a:xfrm>
              <a:off x="1895070" y="2886650"/>
              <a:ext cx="22225" cy="189775"/>
            </a:xfrm>
            <a:custGeom>
              <a:avLst/>
              <a:gdLst/>
              <a:ahLst/>
              <a:cxnLst/>
              <a:rect l="l" t="t" r="r" b="b"/>
              <a:pathLst>
                <a:path w="889" h="7591" extrusionOk="0">
                  <a:moveTo>
                    <a:pt x="584" y="1"/>
                  </a:moveTo>
                  <a:cubicBezTo>
                    <a:pt x="304" y="1"/>
                    <a:pt x="1" y="304"/>
                    <a:pt x="1" y="585"/>
                  </a:cubicBezTo>
                  <a:lnTo>
                    <a:pt x="1" y="7591"/>
                  </a:lnTo>
                  <a:lnTo>
                    <a:pt x="888" y="7591"/>
                  </a:lnTo>
                  <a:lnTo>
                    <a:pt x="888" y="585"/>
                  </a:lnTo>
                  <a:cubicBezTo>
                    <a:pt x="888" y="304"/>
                    <a:pt x="584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72"/>
            <p:cNvSpPr/>
            <p:nvPr/>
          </p:nvSpPr>
          <p:spPr>
            <a:xfrm>
              <a:off x="1771295" y="3098575"/>
              <a:ext cx="269750" cy="146000"/>
            </a:xfrm>
            <a:custGeom>
              <a:avLst/>
              <a:gdLst/>
              <a:ahLst/>
              <a:cxnLst/>
              <a:rect l="l" t="t" r="r" b="b"/>
              <a:pathLst>
                <a:path w="10790" h="5840" extrusionOk="0">
                  <a:moveTo>
                    <a:pt x="4671" y="1752"/>
                  </a:moveTo>
                  <a:cubicBezTo>
                    <a:pt x="4952" y="1752"/>
                    <a:pt x="5255" y="1752"/>
                    <a:pt x="5255" y="2033"/>
                  </a:cubicBezTo>
                  <a:cubicBezTo>
                    <a:pt x="5255" y="2336"/>
                    <a:pt x="4952" y="2336"/>
                    <a:pt x="4671" y="2336"/>
                  </a:cubicBezTo>
                  <a:cubicBezTo>
                    <a:pt x="4671" y="2336"/>
                    <a:pt x="4368" y="2336"/>
                    <a:pt x="4368" y="2033"/>
                  </a:cubicBezTo>
                  <a:cubicBezTo>
                    <a:pt x="4368" y="1752"/>
                    <a:pt x="4671" y="1752"/>
                    <a:pt x="4671" y="1752"/>
                  </a:cubicBezTo>
                  <a:close/>
                  <a:moveTo>
                    <a:pt x="2336" y="3200"/>
                  </a:moveTo>
                  <a:cubicBezTo>
                    <a:pt x="2616" y="3200"/>
                    <a:pt x="2920" y="3504"/>
                    <a:pt x="2920" y="3784"/>
                  </a:cubicBezTo>
                  <a:cubicBezTo>
                    <a:pt x="2920" y="3784"/>
                    <a:pt x="2616" y="4088"/>
                    <a:pt x="2336" y="4088"/>
                  </a:cubicBezTo>
                  <a:lnTo>
                    <a:pt x="2033" y="3784"/>
                  </a:lnTo>
                  <a:cubicBezTo>
                    <a:pt x="2033" y="3504"/>
                    <a:pt x="2336" y="3200"/>
                    <a:pt x="2336" y="3200"/>
                  </a:cubicBezTo>
                  <a:close/>
                  <a:moveTo>
                    <a:pt x="5535" y="1"/>
                  </a:moveTo>
                  <a:cubicBezTo>
                    <a:pt x="2616" y="1"/>
                    <a:pt x="1" y="2336"/>
                    <a:pt x="1" y="5255"/>
                  </a:cubicBezTo>
                  <a:cubicBezTo>
                    <a:pt x="1" y="5536"/>
                    <a:pt x="281" y="5839"/>
                    <a:pt x="585" y="5839"/>
                  </a:cubicBezTo>
                  <a:lnTo>
                    <a:pt x="3784" y="5839"/>
                  </a:lnTo>
                  <a:lnTo>
                    <a:pt x="3784" y="5255"/>
                  </a:lnTo>
                  <a:cubicBezTo>
                    <a:pt x="3784" y="4368"/>
                    <a:pt x="4368" y="3784"/>
                    <a:pt x="5255" y="3784"/>
                  </a:cubicBezTo>
                  <a:cubicBezTo>
                    <a:pt x="6119" y="3784"/>
                    <a:pt x="6703" y="4368"/>
                    <a:pt x="6703" y="5255"/>
                  </a:cubicBezTo>
                  <a:lnTo>
                    <a:pt x="6703" y="5839"/>
                  </a:lnTo>
                  <a:lnTo>
                    <a:pt x="10510" y="5839"/>
                  </a:lnTo>
                  <a:cubicBezTo>
                    <a:pt x="10510" y="5839"/>
                    <a:pt x="10790" y="5536"/>
                    <a:pt x="10790" y="5255"/>
                  </a:cubicBezTo>
                  <a:cubicBezTo>
                    <a:pt x="10790" y="4368"/>
                    <a:pt x="10510" y="3504"/>
                    <a:pt x="10206" y="2617"/>
                  </a:cubicBezTo>
                  <a:cubicBezTo>
                    <a:pt x="9926" y="3504"/>
                    <a:pt x="9342" y="3784"/>
                    <a:pt x="8455" y="3784"/>
                  </a:cubicBezTo>
                  <a:cubicBezTo>
                    <a:pt x="7591" y="3784"/>
                    <a:pt x="6703" y="2920"/>
                    <a:pt x="6703" y="2033"/>
                  </a:cubicBezTo>
                  <a:cubicBezTo>
                    <a:pt x="6703" y="1449"/>
                    <a:pt x="7007" y="865"/>
                    <a:pt x="7591" y="585"/>
                  </a:cubicBezTo>
                  <a:cubicBezTo>
                    <a:pt x="7007" y="281"/>
                    <a:pt x="6119" y="1"/>
                    <a:pt x="5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0" name="Google Shape;1800;p72"/>
          <p:cNvGrpSpPr/>
          <p:nvPr/>
        </p:nvGrpSpPr>
        <p:grpSpPr>
          <a:xfrm>
            <a:off x="2522695" y="2872050"/>
            <a:ext cx="372500" cy="387125"/>
            <a:chOff x="2522695" y="2872050"/>
            <a:chExt cx="372500" cy="387125"/>
          </a:xfrm>
        </p:grpSpPr>
        <p:sp>
          <p:nvSpPr>
            <p:cNvPr id="1801" name="Google Shape;1801;p72"/>
            <p:cNvSpPr/>
            <p:nvPr/>
          </p:nvSpPr>
          <p:spPr>
            <a:xfrm>
              <a:off x="2574070" y="2872050"/>
              <a:ext cx="269750" cy="270350"/>
            </a:xfrm>
            <a:custGeom>
              <a:avLst/>
              <a:gdLst/>
              <a:ahLst/>
              <a:cxnLst/>
              <a:rect l="l" t="t" r="r" b="b"/>
              <a:pathLst>
                <a:path w="10790" h="10814" extrusionOk="0">
                  <a:moveTo>
                    <a:pt x="8174" y="3224"/>
                  </a:moveTo>
                  <a:cubicBezTo>
                    <a:pt x="8454" y="3224"/>
                    <a:pt x="8454" y="3224"/>
                    <a:pt x="8454" y="3504"/>
                  </a:cubicBezTo>
                  <a:cubicBezTo>
                    <a:pt x="9038" y="4088"/>
                    <a:pt x="9038" y="4672"/>
                    <a:pt x="9038" y="5559"/>
                  </a:cubicBezTo>
                  <a:cubicBezTo>
                    <a:pt x="9038" y="7591"/>
                    <a:pt x="7590" y="9342"/>
                    <a:pt x="5535" y="9342"/>
                  </a:cubicBezTo>
                  <a:cubicBezTo>
                    <a:pt x="3503" y="9342"/>
                    <a:pt x="1752" y="7591"/>
                    <a:pt x="1752" y="5559"/>
                  </a:cubicBezTo>
                  <a:cubicBezTo>
                    <a:pt x="1752" y="4672"/>
                    <a:pt x="1752" y="4088"/>
                    <a:pt x="2336" y="3504"/>
                  </a:cubicBezTo>
                  <a:cubicBezTo>
                    <a:pt x="2336" y="3224"/>
                    <a:pt x="2616" y="3224"/>
                    <a:pt x="2616" y="3224"/>
                  </a:cubicBezTo>
                  <a:close/>
                  <a:moveTo>
                    <a:pt x="4951" y="1"/>
                  </a:moveTo>
                  <a:cubicBezTo>
                    <a:pt x="4671" y="1"/>
                    <a:pt x="4368" y="1"/>
                    <a:pt x="4087" y="305"/>
                  </a:cubicBezTo>
                  <a:lnTo>
                    <a:pt x="4087" y="1752"/>
                  </a:lnTo>
                  <a:cubicBezTo>
                    <a:pt x="4087" y="2056"/>
                    <a:pt x="3784" y="2336"/>
                    <a:pt x="3503" y="2336"/>
                  </a:cubicBezTo>
                  <a:cubicBezTo>
                    <a:pt x="3503" y="2336"/>
                    <a:pt x="3200" y="2056"/>
                    <a:pt x="3200" y="1752"/>
                  </a:cubicBezTo>
                  <a:lnTo>
                    <a:pt x="3200" y="585"/>
                  </a:lnTo>
                  <a:cubicBezTo>
                    <a:pt x="1448" y="1472"/>
                    <a:pt x="0" y="3224"/>
                    <a:pt x="0" y="5559"/>
                  </a:cubicBezTo>
                  <a:cubicBezTo>
                    <a:pt x="0" y="8478"/>
                    <a:pt x="2336" y="10813"/>
                    <a:pt x="5535" y="10813"/>
                  </a:cubicBezTo>
                  <a:cubicBezTo>
                    <a:pt x="8454" y="10813"/>
                    <a:pt x="10790" y="8478"/>
                    <a:pt x="10790" y="5559"/>
                  </a:cubicBezTo>
                  <a:cubicBezTo>
                    <a:pt x="10790" y="3224"/>
                    <a:pt x="9622" y="1472"/>
                    <a:pt x="7590" y="585"/>
                  </a:cubicBezTo>
                  <a:lnTo>
                    <a:pt x="7590" y="1752"/>
                  </a:lnTo>
                  <a:cubicBezTo>
                    <a:pt x="7590" y="2056"/>
                    <a:pt x="7590" y="2336"/>
                    <a:pt x="7287" y="2336"/>
                  </a:cubicBezTo>
                  <a:cubicBezTo>
                    <a:pt x="7006" y="2336"/>
                    <a:pt x="6703" y="2056"/>
                    <a:pt x="6703" y="1752"/>
                  </a:cubicBezTo>
                  <a:lnTo>
                    <a:pt x="6703" y="305"/>
                  </a:lnTo>
                  <a:cubicBezTo>
                    <a:pt x="6423" y="1"/>
                    <a:pt x="6119" y="1"/>
                    <a:pt x="5839" y="1"/>
                  </a:cubicBezTo>
                  <a:lnTo>
                    <a:pt x="5839" y="1752"/>
                  </a:lnTo>
                  <a:cubicBezTo>
                    <a:pt x="5839" y="2056"/>
                    <a:pt x="5535" y="2336"/>
                    <a:pt x="5535" y="2336"/>
                  </a:cubicBezTo>
                  <a:cubicBezTo>
                    <a:pt x="5255" y="2336"/>
                    <a:pt x="4951" y="2056"/>
                    <a:pt x="4951" y="1752"/>
                  </a:cubicBez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72"/>
            <p:cNvSpPr/>
            <p:nvPr/>
          </p:nvSpPr>
          <p:spPr>
            <a:xfrm>
              <a:off x="2639470" y="2974225"/>
              <a:ext cx="138975" cy="102200"/>
            </a:xfrm>
            <a:custGeom>
              <a:avLst/>
              <a:gdLst/>
              <a:ahLst/>
              <a:cxnLst/>
              <a:rect l="l" t="t" r="r" b="b"/>
              <a:pathLst>
                <a:path w="5559" h="4088" extrusionOk="0">
                  <a:moveTo>
                    <a:pt x="304" y="1"/>
                  </a:moveTo>
                  <a:cubicBezTo>
                    <a:pt x="0" y="304"/>
                    <a:pt x="0" y="888"/>
                    <a:pt x="0" y="1472"/>
                  </a:cubicBezTo>
                  <a:cubicBezTo>
                    <a:pt x="0" y="2920"/>
                    <a:pt x="1168" y="4088"/>
                    <a:pt x="2919" y="4088"/>
                  </a:cubicBezTo>
                  <a:cubicBezTo>
                    <a:pt x="4390" y="4088"/>
                    <a:pt x="5558" y="2920"/>
                    <a:pt x="5558" y="1472"/>
                  </a:cubicBezTo>
                  <a:cubicBezTo>
                    <a:pt x="5558" y="888"/>
                    <a:pt x="5558" y="304"/>
                    <a:pt x="5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72"/>
            <p:cNvSpPr/>
            <p:nvPr/>
          </p:nvSpPr>
          <p:spPr>
            <a:xfrm>
              <a:off x="2858395" y="2974225"/>
              <a:ext cx="36800" cy="80600"/>
            </a:xfrm>
            <a:custGeom>
              <a:avLst/>
              <a:gdLst/>
              <a:ahLst/>
              <a:cxnLst/>
              <a:rect l="l" t="t" r="r" b="b"/>
              <a:pathLst>
                <a:path w="1472" h="3224" extrusionOk="0">
                  <a:moveTo>
                    <a:pt x="304" y="1"/>
                  </a:moveTo>
                  <a:lnTo>
                    <a:pt x="304" y="1472"/>
                  </a:lnTo>
                  <a:cubicBezTo>
                    <a:pt x="304" y="2056"/>
                    <a:pt x="304" y="2640"/>
                    <a:pt x="0" y="3224"/>
                  </a:cubicBezTo>
                  <a:lnTo>
                    <a:pt x="304" y="3224"/>
                  </a:lnTo>
                  <a:cubicBezTo>
                    <a:pt x="888" y="3224"/>
                    <a:pt x="1472" y="2640"/>
                    <a:pt x="1472" y="2056"/>
                  </a:cubicBezTo>
                  <a:lnTo>
                    <a:pt x="1472" y="888"/>
                  </a:lnTo>
                  <a:cubicBezTo>
                    <a:pt x="1472" y="304"/>
                    <a:pt x="888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72"/>
            <p:cNvSpPr/>
            <p:nvPr/>
          </p:nvSpPr>
          <p:spPr>
            <a:xfrm>
              <a:off x="2522695" y="2974225"/>
              <a:ext cx="36800" cy="80600"/>
            </a:xfrm>
            <a:custGeom>
              <a:avLst/>
              <a:gdLst/>
              <a:ahLst/>
              <a:cxnLst/>
              <a:rect l="l" t="t" r="r" b="b"/>
              <a:pathLst>
                <a:path w="1472" h="3224" extrusionOk="0">
                  <a:moveTo>
                    <a:pt x="1168" y="1"/>
                  </a:moveTo>
                  <a:cubicBezTo>
                    <a:pt x="584" y="1"/>
                    <a:pt x="0" y="304"/>
                    <a:pt x="0" y="888"/>
                  </a:cubicBezTo>
                  <a:lnTo>
                    <a:pt x="0" y="2056"/>
                  </a:lnTo>
                  <a:cubicBezTo>
                    <a:pt x="0" y="2640"/>
                    <a:pt x="584" y="3224"/>
                    <a:pt x="1168" y="3224"/>
                  </a:cubicBezTo>
                  <a:lnTo>
                    <a:pt x="1472" y="3224"/>
                  </a:lnTo>
                  <a:cubicBezTo>
                    <a:pt x="1168" y="2640"/>
                    <a:pt x="1168" y="2056"/>
                    <a:pt x="1168" y="1472"/>
                  </a:cubicBezTo>
                  <a:cubicBezTo>
                    <a:pt x="1168" y="888"/>
                    <a:pt x="1168" y="304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72"/>
            <p:cNvSpPr/>
            <p:nvPr/>
          </p:nvSpPr>
          <p:spPr>
            <a:xfrm>
              <a:off x="2624870" y="3193175"/>
              <a:ext cx="73000" cy="66000"/>
            </a:xfrm>
            <a:custGeom>
              <a:avLst/>
              <a:gdLst/>
              <a:ahLst/>
              <a:cxnLst/>
              <a:rect l="l" t="t" r="r" b="b"/>
              <a:pathLst>
                <a:path w="2920" h="2640" extrusionOk="0">
                  <a:moveTo>
                    <a:pt x="0" y="0"/>
                  </a:moveTo>
                  <a:lnTo>
                    <a:pt x="0" y="2639"/>
                  </a:lnTo>
                  <a:lnTo>
                    <a:pt x="2919" y="2639"/>
                  </a:lnTo>
                  <a:lnTo>
                    <a:pt x="2919" y="584"/>
                  </a:lnTo>
                  <a:cubicBezTo>
                    <a:pt x="2055" y="584"/>
                    <a:pt x="888" y="3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72"/>
            <p:cNvSpPr/>
            <p:nvPr/>
          </p:nvSpPr>
          <p:spPr>
            <a:xfrm>
              <a:off x="2720020" y="3193175"/>
              <a:ext cx="73000" cy="66000"/>
            </a:xfrm>
            <a:custGeom>
              <a:avLst/>
              <a:gdLst/>
              <a:ahLst/>
              <a:cxnLst/>
              <a:rect l="l" t="t" r="r" b="b"/>
              <a:pathLst>
                <a:path w="2920" h="2640" extrusionOk="0">
                  <a:moveTo>
                    <a:pt x="2920" y="0"/>
                  </a:moveTo>
                  <a:cubicBezTo>
                    <a:pt x="2032" y="304"/>
                    <a:pt x="1168" y="584"/>
                    <a:pt x="1" y="584"/>
                  </a:cubicBezTo>
                  <a:lnTo>
                    <a:pt x="1" y="2639"/>
                  </a:lnTo>
                  <a:lnTo>
                    <a:pt x="2920" y="2639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72"/>
            <p:cNvSpPr/>
            <p:nvPr/>
          </p:nvSpPr>
          <p:spPr>
            <a:xfrm>
              <a:off x="2822195" y="3163975"/>
              <a:ext cx="50825" cy="95200"/>
            </a:xfrm>
            <a:custGeom>
              <a:avLst/>
              <a:gdLst/>
              <a:ahLst/>
              <a:cxnLst/>
              <a:rect l="l" t="t" r="r" b="b"/>
              <a:pathLst>
                <a:path w="2033" h="3808" extrusionOk="0">
                  <a:moveTo>
                    <a:pt x="281" y="1"/>
                  </a:moveTo>
                  <a:cubicBezTo>
                    <a:pt x="281" y="304"/>
                    <a:pt x="1" y="584"/>
                    <a:pt x="1" y="888"/>
                  </a:cubicBezTo>
                  <a:lnTo>
                    <a:pt x="1" y="3807"/>
                  </a:lnTo>
                  <a:lnTo>
                    <a:pt x="1448" y="3807"/>
                  </a:lnTo>
                  <a:cubicBezTo>
                    <a:pt x="1752" y="3807"/>
                    <a:pt x="2032" y="3503"/>
                    <a:pt x="2032" y="3223"/>
                  </a:cubicBezTo>
                  <a:lnTo>
                    <a:pt x="2032" y="2639"/>
                  </a:lnTo>
                  <a:cubicBezTo>
                    <a:pt x="2032" y="1472"/>
                    <a:pt x="1168" y="584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72"/>
            <p:cNvSpPr/>
            <p:nvPr/>
          </p:nvSpPr>
          <p:spPr>
            <a:xfrm>
              <a:off x="2544870" y="3163975"/>
              <a:ext cx="58425" cy="95200"/>
            </a:xfrm>
            <a:custGeom>
              <a:avLst/>
              <a:gdLst/>
              <a:ahLst/>
              <a:cxnLst/>
              <a:rect l="l" t="t" r="r" b="b"/>
              <a:pathLst>
                <a:path w="2337" h="3808" extrusionOk="0">
                  <a:moveTo>
                    <a:pt x="1752" y="1"/>
                  </a:moveTo>
                  <a:cubicBezTo>
                    <a:pt x="865" y="584"/>
                    <a:pt x="1" y="1472"/>
                    <a:pt x="1" y="2639"/>
                  </a:cubicBezTo>
                  <a:lnTo>
                    <a:pt x="1" y="3223"/>
                  </a:lnTo>
                  <a:cubicBezTo>
                    <a:pt x="1" y="3503"/>
                    <a:pt x="281" y="3807"/>
                    <a:pt x="585" y="3807"/>
                  </a:cubicBezTo>
                  <a:lnTo>
                    <a:pt x="2336" y="3807"/>
                  </a:lnTo>
                  <a:lnTo>
                    <a:pt x="2336" y="888"/>
                  </a:lnTo>
                  <a:cubicBezTo>
                    <a:pt x="2033" y="584"/>
                    <a:pt x="1752" y="304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72"/>
            <p:cNvSpPr/>
            <p:nvPr/>
          </p:nvSpPr>
          <p:spPr>
            <a:xfrm>
              <a:off x="2610270" y="3134775"/>
              <a:ext cx="197350" cy="51400"/>
            </a:xfrm>
            <a:custGeom>
              <a:avLst/>
              <a:gdLst/>
              <a:ahLst/>
              <a:cxnLst/>
              <a:rect l="l" t="t" r="r" b="b"/>
              <a:pathLst>
                <a:path w="7894" h="2056" extrusionOk="0">
                  <a:moveTo>
                    <a:pt x="304" y="1"/>
                  </a:moveTo>
                  <a:cubicBezTo>
                    <a:pt x="304" y="304"/>
                    <a:pt x="0" y="585"/>
                    <a:pt x="0" y="585"/>
                  </a:cubicBezTo>
                  <a:lnTo>
                    <a:pt x="0" y="1169"/>
                  </a:lnTo>
                  <a:cubicBezTo>
                    <a:pt x="1752" y="2056"/>
                    <a:pt x="3223" y="2056"/>
                    <a:pt x="4087" y="2056"/>
                  </a:cubicBezTo>
                  <a:cubicBezTo>
                    <a:pt x="4671" y="2056"/>
                    <a:pt x="6142" y="2056"/>
                    <a:pt x="7894" y="1169"/>
                  </a:cubicBezTo>
                  <a:lnTo>
                    <a:pt x="7894" y="585"/>
                  </a:lnTo>
                  <a:cubicBezTo>
                    <a:pt x="7894" y="585"/>
                    <a:pt x="7894" y="304"/>
                    <a:pt x="7590" y="1"/>
                  </a:cubicBezTo>
                  <a:cubicBezTo>
                    <a:pt x="6726" y="888"/>
                    <a:pt x="5255" y="1169"/>
                    <a:pt x="4087" y="1169"/>
                  </a:cubicBezTo>
                  <a:cubicBezTo>
                    <a:pt x="2639" y="1169"/>
                    <a:pt x="1472" y="888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72"/>
            <p:cNvSpPr/>
            <p:nvPr/>
          </p:nvSpPr>
          <p:spPr>
            <a:xfrm>
              <a:off x="2530270" y="2872050"/>
              <a:ext cx="43825" cy="80600"/>
            </a:xfrm>
            <a:custGeom>
              <a:avLst/>
              <a:gdLst/>
              <a:ahLst/>
              <a:cxnLst/>
              <a:rect l="l" t="t" r="r" b="b"/>
              <a:pathLst>
                <a:path w="1753" h="3224" extrusionOk="0">
                  <a:moveTo>
                    <a:pt x="865" y="1"/>
                  </a:moveTo>
                  <a:cubicBezTo>
                    <a:pt x="281" y="1"/>
                    <a:pt x="1" y="585"/>
                    <a:pt x="1" y="888"/>
                  </a:cubicBezTo>
                  <a:cubicBezTo>
                    <a:pt x="1" y="1169"/>
                    <a:pt x="1" y="1472"/>
                    <a:pt x="281" y="1752"/>
                  </a:cubicBezTo>
                  <a:lnTo>
                    <a:pt x="281" y="3224"/>
                  </a:lnTo>
                  <a:lnTo>
                    <a:pt x="1169" y="3224"/>
                  </a:lnTo>
                  <a:lnTo>
                    <a:pt x="1169" y="1752"/>
                  </a:lnTo>
                  <a:cubicBezTo>
                    <a:pt x="1449" y="1472"/>
                    <a:pt x="1752" y="1169"/>
                    <a:pt x="1752" y="888"/>
                  </a:cubicBezTo>
                  <a:cubicBezTo>
                    <a:pt x="1752" y="585"/>
                    <a:pt x="1449" y="1"/>
                    <a:pt x="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72"/>
            <p:cNvSpPr/>
            <p:nvPr/>
          </p:nvSpPr>
          <p:spPr>
            <a:xfrm>
              <a:off x="2843795" y="2872050"/>
              <a:ext cx="43825" cy="80600"/>
            </a:xfrm>
            <a:custGeom>
              <a:avLst/>
              <a:gdLst/>
              <a:ahLst/>
              <a:cxnLst/>
              <a:rect l="l" t="t" r="r" b="b"/>
              <a:pathLst>
                <a:path w="1753" h="3224" extrusionOk="0">
                  <a:moveTo>
                    <a:pt x="888" y="1"/>
                  </a:moveTo>
                  <a:cubicBezTo>
                    <a:pt x="584" y="1"/>
                    <a:pt x="1" y="585"/>
                    <a:pt x="1" y="888"/>
                  </a:cubicBezTo>
                  <a:cubicBezTo>
                    <a:pt x="1" y="1169"/>
                    <a:pt x="304" y="1472"/>
                    <a:pt x="584" y="1752"/>
                  </a:cubicBezTo>
                  <a:lnTo>
                    <a:pt x="584" y="3224"/>
                  </a:lnTo>
                  <a:lnTo>
                    <a:pt x="1472" y="3224"/>
                  </a:lnTo>
                  <a:lnTo>
                    <a:pt x="1472" y="1752"/>
                  </a:lnTo>
                  <a:cubicBezTo>
                    <a:pt x="1752" y="1472"/>
                    <a:pt x="1752" y="1169"/>
                    <a:pt x="1752" y="888"/>
                  </a:cubicBezTo>
                  <a:cubicBezTo>
                    <a:pt x="1752" y="585"/>
                    <a:pt x="1472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2" name="Google Shape;1812;p72"/>
          <p:cNvGrpSpPr/>
          <p:nvPr/>
        </p:nvGrpSpPr>
        <p:grpSpPr>
          <a:xfrm>
            <a:off x="3289270" y="2879650"/>
            <a:ext cx="328125" cy="371925"/>
            <a:chOff x="3289270" y="2879650"/>
            <a:chExt cx="328125" cy="371925"/>
          </a:xfrm>
        </p:grpSpPr>
        <p:sp>
          <p:nvSpPr>
            <p:cNvPr id="1813" name="Google Shape;1813;p72"/>
            <p:cNvSpPr/>
            <p:nvPr/>
          </p:nvSpPr>
          <p:spPr>
            <a:xfrm>
              <a:off x="3486020" y="2981825"/>
              <a:ext cx="43800" cy="21625"/>
            </a:xfrm>
            <a:custGeom>
              <a:avLst/>
              <a:gdLst/>
              <a:ahLst/>
              <a:cxnLst/>
              <a:rect l="l" t="t" r="r" b="b"/>
              <a:pathLst>
                <a:path w="1752" h="865" extrusionOk="0">
                  <a:moveTo>
                    <a:pt x="0" y="0"/>
                  </a:moveTo>
                  <a:lnTo>
                    <a:pt x="0" y="584"/>
                  </a:lnTo>
                  <a:cubicBezTo>
                    <a:pt x="0" y="864"/>
                    <a:pt x="304" y="864"/>
                    <a:pt x="584" y="864"/>
                  </a:cubicBezTo>
                  <a:lnTo>
                    <a:pt x="1471" y="864"/>
                  </a:lnTo>
                  <a:cubicBezTo>
                    <a:pt x="1752" y="864"/>
                    <a:pt x="1752" y="864"/>
                    <a:pt x="1752" y="584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72"/>
            <p:cNvSpPr/>
            <p:nvPr/>
          </p:nvSpPr>
          <p:spPr>
            <a:xfrm>
              <a:off x="3376845" y="3003425"/>
              <a:ext cx="152975" cy="87600"/>
            </a:xfrm>
            <a:custGeom>
              <a:avLst/>
              <a:gdLst/>
              <a:ahLst/>
              <a:cxnLst/>
              <a:rect l="l" t="t" r="r" b="b"/>
              <a:pathLst>
                <a:path w="6119" h="3504" extrusionOk="0">
                  <a:moveTo>
                    <a:pt x="2616" y="0"/>
                  </a:moveTo>
                  <a:cubicBezTo>
                    <a:pt x="2335" y="584"/>
                    <a:pt x="2032" y="888"/>
                    <a:pt x="1448" y="888"/>
                  </a:cubicBezTo>
                  <a:lnTo>
                    <a:pt x="0" y="888"/>
                  </a:lnTo>
                  <a:cubicBezTo>
                    <a:pt x="280" y="2336"/>
                    <a:pt x="1752" y="3503"/>
                    <a:pt x="3200" y="3503"/>
                  </a:cubicBezTo>
                  <a:cubicBezTo>
                    <a:pt x="4671" y="3503"/>
                    <a:pt x="5838" y="2336"/>
                    <a:pt x="6119" y="888"/>
                  </a:cubicBezTo>
                  <a:lnTo>
                    <a:pt x="4951" y="888"/>
                  </a:lnTo>
                  <a:cubicBezTo>
                    <a:pt x="4367" y="888"/>
                    <a:pt x="3783" y="584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72"/>
            <p:cNvSpPr/>
            <p:nvPr/>
          </p:nvSpPr>
          <p:spPr>
            <a:xfrm>
              <a:off x="3376845" y="2981825"/>
              <a:ext cx="43800" cy="21625"/>
            </a:xfrm>
            <a:custGeom>
              <a:avLst/>
              <a:gdLst/>
              <a:ahLst/>
              <a:cxnLst/>
              <a:rect l="l" t="t" r="r" b="b"/>
              <a:pathLst>
                <a:path w="1752" h="865" extrusionOk="0">
                  <a:moveTo>
                    <a:pt x="0" y="0"/>
                  </a:moveTo>
                  <a:lnTo>
                    <a:pt x="0" y="584"/>
                  </a:lnTo>
                  <a:cubicBezTo>
                    <a:pt x="0" y="864"/>
                    <a:pt x="280" y="864"/>
                    <a:pt x="584" y="864"/>
                  </a:cubicBezTo>
                  <a:lnTo>
                    <a:pt x="1448" y="864"/>
                  </a:lnTo>
                  <a:cubicBezTo>
                    <a:pt x="1752" y="864"/>
                    <a:pt x="1752" y="864"/>
                    <a:pt x="1752" y="584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72"/>
            <p:cNvSpPr/>
            <p:nvPr/>
          </p:nvSpPr>
          <p:spPr>
            <a:xfrm>
              <a:off x="3383845" y="3127775"/>
              <a:ext cx="43800" cy="94600"/>
            </a:xfrm>
            <a:custGeom>
              <a:avLst/>
              <a:gdLst/>
              <a:ahLst/>
              <a:cxnLst/>
              <a:rect l="l" t="t" r="r" b="b"/>
              <a:pathLst>
                <a:path w="1752" h="3784" extrusionOk="0">
                  <a:moveTo>
                    <a:pt x="1168" y="1"/>
                  </a:moveTo>
                  <a:lnTo>
                    <a:pt x="0" y="1168"/>
                  </a:lnTo>
                  <a:lnTo>
                    <a:pt x="1752" y="3784"/>
                  </a:lnTo>
                  <a:lnTo>
                    <a:pt x="1752" y="378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72"/>
            <p:cNvSpPr/>
            <p:nvPr/>
          </p:nvSpPr>
          <p:spPr>
            <a:xfrm>
              <a:off x="3486020" y="3127775"/>
              <a:ext cx="43800" cy="94600"/>
            </a:xfrm>
            <a:custGeom>
              <a:avLst/>
              <a:gdLst/>
              <a:ahLst/>
              <a:cxnLst/>
              <a:rect l="l" t="t" r="r" b="b"/>
              <a:pathLst>
                <a:path w="1752" h="3784" extrusionOk="0">
                  <a:moveTo>
                    <a:pt x="304" y="1"/>
                  </a:moveTo>
                  <a:lnTo>
                    <a:pt x="0" y="3784"/>
                  </a:lnTo>
                  <a:lnTo>
                    <a:pt x="1752" y="11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72"/>
            <p:cNvSpPr/>
            <p:nvPr/>
          </p:nvSpPr>
          <p:spPr>
            <a:xfrm>
              <a:off x="3376845" y="2879650"/>
              <a:ext cx="116775" cy="43825"/>
            </a:xfrm>
            <a:custGeom>
              <a:avLst/>
              <a:gdLst/>
              <a:ahLst/>
              <a:cxnLst/>
              <a:rect l="l" t="t" r="r" b="b"/>
              <a:pathLst>
                <a:path w="4671" h="1753" extrusionOk="0">
                  <a:moveTo>
                    <a:pt x="584" y="1"/>
                  </a:moveTo>
                  <a:cubicBezTo>
                    <a:pt x="280" y="1"/>
                    <a:pt x="0" y="281"/>
                    <a:pt x="0" y="281"/>
                  </a:cubicBezTo>
                  <a:lnTo>
                    <a:pt x="0" y="1752"/>
                  </a:lnTo>
                  <a:lnTo>
                    <a:pt x="3200" y="1752"/>
                  </a:lnTo>
                  <a:cubicBezTo>
                    <a:pt x="3783" y="1752"/>
                    <a:pt x="4087" y="1448"/>
                    <a:pt x="4367" y="865"/>
                  </a:cubicBezTo>
                  <a:lnTo>
                    <a:pt x="4671" y="281"/>
                  </a:lnTo>
                  <a:cubicBezTo>
                    <a:pt x="4087" y="1"/>
                    <a:pt x="3503" y="1"/>
                    <a:pt x="3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72"/>
            <p:cNvSpPr/>
            <p:nvPr/>
          </p:nvSpPr>
          <p:spPr>
            <a:xfrm>
              <a:off x="3376845" y="2901250"/>
              <a:ext cx="152975" cy="80600"/>
            </a:xfrm>
            <a:custGeom>
              <a:avLst/>
              <a:gdLst/>
              <a:ahLst/>
              <a:cxnLst/>
              <a:rect l="l" t="t" r="r" b="b"/>
              <a:pathLst>
                <a:path w="6119" h="3224" extrusionOk="0">
                  <a:moveTo>
                    <a:pt x="5255" y="1"/>
                  </a:moveTo>
                  <a:lnTo>
                    <a:pt x="5255" y="304"/>
                  </a:lnTo>
                  <a:cubicBezTo>
                    <a:pt x="4951" y="1168"/>
                    <a:pt x="4087" y="1752"/>
                    <a:pt x="3200" y="1752"/>
                  </a:cubicBezTo>
                  <a:lnTo>
                    <a:pt x="0" y="1752"/>
                  </a:lnTo>
                  <a:lnTo>
                    <a:pt x="0" y="2336"/>
                  </a:lnTo>
                  <a:lnTo>
                    <a:pt x="2335" y="2336"/>
                  </a:lnTo>
                  <a:cubicBezTo>
                    <a:pt x="2616" y="2336"/>
                    <a:pt x="2616" y="2640"/>
                    <a:pt x="2616" y="2920"/>
                  </a:cubicBezTo>
                  <a:lnTo>
                    <a:pt x="2616" y="3223"/>
                  </a:lnTo>
                  <a:lnTo>
                    <a:pt x="3503" y="3223"/>
                  </a:lnTo>
                  <a:lnTo>
                    <a:pt x="3503" y="2920"/>
                  </a:lnTo>
                  <a:cubicBezTo>
                    <a:pt x="3503" y="2640"/>
                    <a:pt x="3783" y="2336"/>
                    <a:pt x="4087" y="2336"/>
                  </a:cubicBezTo>
                  <a:lnTo>
                    <a:pt x="6119" y="2336"/>
                  </a:lnTo>
                  <a:lnTo>
                    <a:pt x="6119" y="2056"/>
                  </a:lnTo>
                  <a:cubicBezTo>
                    <a:pt x="6119" y="1472"/>
                    <a:pt x="5838" y="584"/>
                    <a:pt x="5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72"/>
            <p:cNvSpPr/>
            <p:nvPr/>
          </p:nvSpPr>
          <p:spPr>
            <a:xfrm>
              <a:off x="3486020" y="3113175"/>
              <a:ext cx="131375" cy="138400"/>
            </a:xfrm>
            <a:custGeom>
              <a:avLst/>
              <a:gdLst/>
              <a:ahLst/>
              <a:cxnLst/>
              <a:rect l="l" t="t" r="r" b="b"/>
              <a:pathLst>
                <a:path w="5255" h="5536" extrusionOk="0">
                  <a:moveTo>
                    <a:pt x="1168" y="1"/>
                  </a:moveTo>
                  <a:lnTo>
                    <a:pt x="2336" y="865"/>
                  </a:lnTo>
                  <a:cubicBezTo>
                    <a:pt x="2639" y="1168"/>
                    <a:pt x="2639" y="1752"/>
                    <a:pt x="2336" y="2033"/>
                  </a:cubicBezTo>
                  <a:lnTo>
                    <a:pt x="0" y="5535"/>
                  </a:lnTo>
                  <a:lnTo>
                    <a:pt x="2336" y="5535"/>
                  </a:lnTo>
                  <a:lnTo>
                    <a:pt x="2336" y="3784"/>
                  </a:lnTo>
                  <a:cubicBezTo>
                    <a:pt x="2336" y="3504"/>
                    <a:pt x="2639" y="3504"/>
                    <a:pt x="2919" y="3504"/>
                  </a:cubicBezTo>
                  <a:cubicBezTo>
                    <a:pt x="3223" y="3504"/>
                    <a:pt x="3223" y="3504"/>
                    <a:pt x="3223" y="3784"/>
                  </a:cubicBezTo>
                  <a:lnTo>
                    <a:pt x="3223" y="5535"/>
                  </a:lnTo>
                  <a:lnTo>
                    <a:pt x="4974" y="5535"/>
                  </a:lnTo>
                  <a:cubicBezTo>
                    <a:pt x="5255" y="5535"/>
                    <a:pt x="5255" y="5535"/>
                    <a:pt x="5255" y="5255"/>
                  </a:cubicBezTo>
                  <a:lnTo>
                    <a:pt x="5255" y="2920"/>
                  </a:lnTo>
                  <a:cubicBezTo>
                    <a:pt x="5255" y="1752"/>
                    <a:pt x="4671" y="865"/>
                    <a:pt x="3503" y="58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72"/>
            <p:cNvSpPr/>
            <p:nvPr/>
          </p:nvSpPr>
          <p:spPr>
            <a:xfrm>
              <a:off x="3289270" y="3113175"/>
              <a:ext cx="131375" cy="138400"/>
            </a:xfrm>
            <a:custGeom>
              <a:avLst/>
              <a:gdLst/>
              <a:ahLst/>
              <a:cxnLst/>
              <a:rect l="l" t="t" r="r" b="b"/>
              <a:pathLst>
                <a:path w="5255" h="5536" extrusionOk="0">
                  <a:moveTo>
                    <a:pt x="4367" y="1"/>
                  </a:moveTo>
                  <a:lnTo>
                    <a:pt x="2032" y="585"/>
                  </a:lnTo>
                  <a:cubicBezTo>
                    <a:pt x="864" y="865"/>
                    <a:pt x="0" y="1752"/>
                    <a:pt x="0" y="2920"/>
                  </a:cubicBezTo>
                  <a:lnTo>
                    <a:pt x="0" y="5255"/>
                  </a:lnTo>
                  <a:cubicBezTo>
                    <a:pt x="0" y="5535"/>
                    <a:pt x="280" y="5535"/>
                    <a:pt x="584" y="5535"/>
                  </a:cubicBezTo>
                  <a:lnTo>
                    <a:pt x="2032" y="5535"/>
                  </a:lnTo>
                  <a:lnTo>
                    <a:pt x="2032" y="3784"/>
                  </a:lnTo>
                  <a:cubicBezTo>
                    <a:pt x="2032" y="3504"/>
                    <a:pt x="2335" y="3504"/>
                    <a:pt x="2616" y="3504"/>
                  </a:cubicBezTo>
                  <a:cubicBezTo>
                    <a:pt x="2919" y="3504"/>
                    <a:pt x="2919" y="3504"/>
                    <a:pt x="2919" y="3784"/>
                  </a:cubicBezTo>
                  <a:lnTo>
                    <a:pt x="2919" y="5535"/>
                  </a:lnTo>
                  <a:lnTo>
                    <a:pt x="5255" y="5535"/>
                  </a:lnTo>
                  <a:lnTo>
                    <a:pt x="2919" y="2033"/>
                  </a:lnTo>
                  <a:cubicBezTo>
                    <a:pt x="2616" y="1752"/>
                    <a:pt x="2919" y="1168"/>
                    <a:pt x="3200" y="865"/>
                  </a:cubicBezTo>
                  <a:lnTo>
                    <a:pt x="4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72"/>
            <p:cNvSpPr/>
            <p:nvPr/>
          </p:nvSpPr>
          <p:spPr>
            <a:xfrm>
              <a:off x="3435220" y="3113175"/>
              <a:ext cx="36225" cy="29225"/>
            </a:xfrm>
            <a:custGeom>
              <a:avLst/>
              <a:gdLst/>
              <a:ahLst/>
              <a:cxnLst/>
              <a:rect l="l" t="t" r="r" b="b"/>
              <a:pathLst>
                <a:path w="1449" h="1169" extrusionOk="0">
                  <a:moveTo>
                    <a:pt x="0" y="1"/>
                  </a:moveTo>
                  <a:lnTo>
                    <a:pt x="0" y="865"/>
                  </a:lnTo>
                  <a:cubicBezTo>
                    <a:pt x="281" y="865"/>
                    <a:pt x="584" y="1168"/>
                    <a:pt x="865" y="1168"/>
                  </a:cubicBezTo>
                  <a:cubicBezTo>
                    <a:pt x="1168" y="1168"/>
                    <a:pt x="1448" y="865"/>
                    <a:pt x="1448" y="865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72"/>
            <p:cNvSpPr/>
            <p:nvPr/>
          </p:nvSpPr>
          <p:spPr>
            <a:xfrm>
              <a:off x="3442220" y="3163975"/>
              <a:ext cx="22225" cy="87600"/>
            </a:xfrm>
            <a:custGeom>
              <a:avLst/>
              <a:gdLst/>
              <a:ahLst/>
              <a:cxnLst/>
              <a:rect l="l" t="t" r="r" b="b"/>
              <a:pathLst>
                <a:path w="889" h="3504" extrusionOk="0">
                  <a:moveTo>
                    <a:pt x="1" y="1"/>
                  </a:moveTo>
                  <a:lnTo>
                    <a:pt x="304" y="3503"/>
                  </a:lnTo>
                  <a:lnTo>
                    <a:pt x="585" y="350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24" name="Google Shape;1824;p72"/>
          <p:cNvGrpSpPr/>
          <p:nvPr/>
        </p:nvGrpSpPr>
        <p:grpSpPr>
          <a:xfrm>
            <a:off x="4062845" y="2886650"/>
            <a:ext cx="364900" cy="363175"/>
            <a:chOff x="4062845" y="2886650"/>
            <a:chExt cx="364900" cy="363175"/>
          </a:xfrm>
        </p:grpSpPr>
        <p:sp>
          <p:nvSpPr>
            <p:cNvPr id="1825" name="Google Shape;1825;p72"/>
            <p:cNvSpPr/>
            <p:nvPr/>
          </p:nvSpPr>
          <p:spPr>
            <a:xfrm>
              <a:off x="4281770" y="2886650"/>
              <a:ext cx="145975" cy="226550"/>
            </a:xfrm>
            <a:custGeom>
              <a:avLst/>
              <a:gdLst/>
              <a:ahLst/>
              <a:cxnLst/>
              <a:rect l="l" t="t" r="r" b="b"/>
              <a:pathLst>
                <a:path w="5839" h="9062" extrusionOk="0">
                  <a:moveTo>
                    <a:pt x="2336" y="5255"/>
                  </a:moveTo>
                  <a:cubicBezTo>
                    <a:pt x="2616" y="5255"/>
                    <a:pt x="2920" y="5559"/>
                    <a:pt x="2920" y="5559"/>
                  </a:cubicBezTo>
                  <a:cubicBezTo>
                    <a:pt x="2920" y="5839"/>
                    <a:pt x="2616" y="6143"/>
                    <a:pt x="2336" y="6143"/>
                  </a:cubicBezTo>
                  <a:lnTo>
                    <a:pt x="1449" y="6143"/>
                  </a:lnTo>
                  <a:cubicBezTo>
                    <a:pt x="1449" y="6143"/>
                    <a:pt x="1168" y="5839"/>
                    <a:pt x="1168" y="5559"/>
                  </a:cubicBezTo>
                  <a:lnTo>
                    <a:pt x="1449" y="5255"/>
                  </a:lnTo>
                  <a:close/>
                  <a:moveTo>
                    <a:pt x="2336" y="7007"/>
                  </a:moveTo>
                  <a:cubicBezTo>
                    <a:pt x="2616" y="7007"/>
                    <a:pt x="2920" y="7007"/>
                    <a:pt x="2920" y="7310"/>
                  </a:cubicBezTo>
                  <a:cubicBezTo>
                    <a:pt x="2920" y="7591"/>
                    <a:pt x="2616" y="7894"/>
                    <a:pt x="2336" y="7894"/>
                  </a:cubicBezTo>
                  <a:lnTo>
                    <a:pt x="1449" y="7894"/>
                  </a:lnTo>
                  <a:cubicBezTo>
                    <a:pt x="1449" y="7894"/>
                    <a:pt x="1168" y="7591"/>
                    <a:pt x="1168" y="7310"/>
                  </a:cubicBezTo>
                  <a:cubicBezTo>
                    <a:pt x="1168" y="7007"/>
                    <a:pt x="1449" y="7007"/>
                    <a:pt x="1449" y="7007"/>
                  </a:cubicBezTo>
                  <a:close/>
                  <a:moveTo>
                    <a:pt x="3784" y="888"/>
                  </a:moveTo>
                  <a:cubicBezTo>
                    <a:pt x="4368" y="888"/>
                    <a:pt x="4952" y="1472"/>
                    <a:pt x="4952" y="2056"/>
                  </a:cubicBezTo>
                  <a:lnTo>
                    <a:pt x="4952" y="6727"/>
                  </a:lnTo>
                  <a:cubicBezTo>
                    <a:pt x="4952" y="7310"/>
                    <a:pt x="4671" y="7591"/>
                    <a:pt x="4087" y="7894"/>
                  </a:cubicBezTo>
                  <a:lnTo>
                    <a:pt x="4087" y="4391"/>
                  </a:lnTo>
                  <a:cubicBezTo>
                    <a:pt x="4087" y="3224"/>
                    <a:pt x="3504" y="2336"/>
                    <a:pt x="2336" y="2336"/>
                  </a:cubicBezTo>
                  <a:lnTo>
                    <a:pt x="2336" y="2056"/>
                  </a:lnTo>
                  <a:cubicBezTo>
                    <a:pt x="2336" y="1472"/>
                    <a:pt x="2920" y="888"/>
                    <a:pt x="3784" y="888"/>
                  </a:cubicBezTo>
                  <a:close/>
                  <a:moveTo>
                    <a:pt x="3784" y="1"/>
                  </a:moveTo>
                  <a:cubicBezTo>
                    <a:pt x="2616" y="1"/>
                    <a:pt x="1449" y="888"/>
                    <a:pt x="1449" y="2056"/>
                  </a:cubicBezTo>
                  <a:lnTo>
                    <a:pt x="1449" y="2336"/>
                  </a:lnTo>
                  <a:cubicBezTo>
                    <a:pt x="584" y="2336"/>
                    <a:pt x="1" y="3224"/>
                    <a:pt x="1" y="4391"/>
                  </a:cubicBezTo>
                  <a:lnTo>
                    <a:pt x="1" y="9062"/>
                  </a:lnTo>
                  <a:lnTo>
                    <a:pt x="4087" y="9062"/>
                  </a:lnTo>
                  <a:lnTo>
                    <a:pt x="4087" y="8758"/>
                  </a:lnTo>
                  <a:cubicBezTo>
                    <a:pt x="5255" y="8478"/>
                    <a:pt x="5839" y="7591"/>
                    <a:pt x="5839" y="6727"/>
                  </a:cubicBezTo>
                  <a:lnTo>
                    <a:pt x="5839" y="2056"/>
                  </a:lnTo>
                  <a:cubicBezTo>
                    <a:pt x="5839" y="888"/>
                    <a:pt x="4952" y="1"/>
                    <a:pt x="3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72"/>
            <p:cNvSpPr/>
            <p:nvPr/>
          </p:nvSpPr>
          <p:spPr>
            <a:xfrm>
              <a:off x="4106620" y="3134775"/>
              <a:ext cx="109200" cy="43825"/>
            </a:xfrm>
            <a:custGeom>
              <a:avLst/>
              <a:gdLst/>
              <a:ahLst/>
              <a:cxnLst/>
              <a:rect l="l" t="t" r="r" b="b"/>
              <a:pathLst>
                <a:path w="4368" h="1753" extrusionOk="0">
                  <a:moveTo>
                    <a:pt x="1" y="1"/>
                  </a:moveTo>
                  <a:lnTo>
                    <a:pt x="1" y="888"/>
                  </a:lnTo>
                  <a:cubicBezTo>
                    <a:pt x="1" y="1169"/>
                    <a:pt x="281" y="1752"/>
                    <a:pt x="865" y="1752"/>
                  </a:cubicBezTo>
                  <a:lnTo>
                    <a:pt x="3504" y="1752"/>
                  </a:lnTo>
                  <a:cubicBezTo>
                    <a:pt x="3784" y="1752"/>
                    <a:pt x="4368" y="1169"/>
                    <a:pt x="4368" y="888"/>
                  </a:cubicBezTo>
                  <a:lnTo>
                    <a:pt x="4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72"/>
            <p:cNvSpPr/>
            <p:nvPr/>
          </p:nvSpPr>
          <p:spPr>
            <a:xfrm>
              <a:off x="4303370" y="3200750"/>
              <a:ext cx="58425" cy="49075"/>
            </a:xfrm>
            <a:custGeom>
              <a:avLst/>
              <a:gdLst/>
              <a:ahLst/>
              <a:cxnLst/>
              <a:rect l="l" t="t" r="r" b="b"/>
              <a:pathLst>
                <a:path w="2337" h="1963" extrusionOk="0">
                  <a:moveTo>
                    <a:pt x="304" y="1"/>
                  </a:moveTo>
                  <a:cubicBezTo>
                    <a:pt x="1" y="281"/>
                    <a:pt x="1" y="865"/>
                    <a:pt x="304" y="1168"/>
                  </a:cubicBezTo>
                  <a:lnTo>
                    <a:pt x="888" y="1752"/>
                  </a:lnTo>
                  <a:cubicBezTo>
                    <a:pt x="888" y="1892"/>
                    <a:pt x="958" y="1962"/>
                    <a:pt x="1066" y="1962"/>
                  </a:cubicBezTo>
                  <a:cubicBezTo>
                    <a:pt x="1174" y="1962"/>
                    <a:pt x="1320" y="1892"/>
                    <a:pt x="1472" y="1752"/>
                  </a:cubicBezTo>
                  <a:lnTo>
                    <a:pt x="2056" y="1168"/>
                  </a:lnTo>
                  <a:cubicBezTo>
                    <a:pt x="2336" y="865"/>
                    <a:pt x="2336" y="28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72"/>
            <p:cNvSpPr/>
            <p:nvPr/>
          </p:nvSpPr>
          <p:spPr>
            <a:xfrm>
              <a:off x="4135820" y="3200750"/>
              <a:ext cx="50825" cy="49075"/>
            </a:xfrm>
            <a:custGeom>
              <a:avLst/>
              <a:gdLst/>
              <a:ahLst/>
              <a:cxnLst/>
              <a:rect l="l" t="t" r="r" b="b"/>
              <a:pathLst>
                <a:path w="2033" h="1963" extrusionOk="0">
                  <a:moveTo>
                    <a:pt x="0" y="1"/>
                  </a:moveTo>
                  <a:cubicBezTo>
                    <a:pt x="0" y="281"/>
                    <a:pt x="0" y="865"/>
                    <a:pt x="281" y="1168"/>
                  </a:cubicBezTo>
                  <a:lnTo>
                    <a:pt x="584" y="1752"/>
                  </a:lnTo>
                  <a:cubicBezTo>
                    <a:pt x="724" y="1892"/>
                    <a:pt x="870" y="1962"/>
                    <a:pt x="981" y="1962"/>
                  </a:cubicBezTo>
                  <a:cubicBezTo>
                    <a:pt x="1092" y="1962"/>
                    <a:pt x="1168" y="1892"/>
                    <a:pt x="1168" y="1752"/>
                  </a:cubicBezTo>
                  <a:lnTo>
                    <a:pt x="1752" y="1168"/>
                  </a:lnTo>
                  <a:cubicBezTo>
                    <a:pt x="2032" y="865"/>
                    <a:pt x="2032" y="28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72"/>
            <p:cNvSpPr/>
            <p:nvPr/>
          </p:nvSpPr>
          <p:spPr>
            <a:xfrm>
              <a:off x="4281770" y="3134775"/>
              <a:ext cx="102200" cy="43825"/>
            </a:xfrm>
            <a:custGeom>
              <a:avLst/>
              <a:gdLst/>
              <a:ahLst/>
              <a:cxnLst/>
              <a:rect l="l" t="t" r="r" b="b"/>
              <a:pathLst>
                <a:path w="4088" h="1753" extrusionOk="0">
                  <a:moveTo>
                    <a:pt x="1" y="1"/>
                  </a:moveTo>
                  <a:lnTo>
                    <a:pt x="1" y="888"/>
                  </a:lnTo>
                  <a:cubicBezTo>
                    <a:pt x="1" y="1169"/>
                    <a:pt x="281" y="1752"/>
                    <a:pt x="865" y="1752"/>
                  </a:cubicBezTo>
                  <a:lnTo>
                    <a:pt x="3200" y="1752"/>
                  </a:lnTo>
                  <a:cubicBezTo>
                    <a:pt x="3784" y="1752"/>
                    <a:pt x="4087" y="1169"/>
                    <a:pt x="4087" y="888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72"/>
            <p:cNvSpPr/>
            <p:nvPr/>
          </p:nvSpPr>
          <p:spPr>
            <a:xfrm>
              <a:off x="4237995" y="3003425"/>
              <a:ext cx="21625" cy="22200"/>
            </a:xfrm>
            <a:custGeom>
              <a:avLst/>
              <a:gdLst/>
              <a:ahLst/>
              <a:cxnLst/>
              <a:rect l="l" t="t" r="r" b="b"/>
              <a:pathLst>
                <a:path w="865" h="888" extrusionOk="0">
                  <a:moveTo>
                    <a:pt x="0" y="0"/>
                  </a:moveTo>
                  <a:lnTo>
                    <a:pt x="0" y="888"/>
                  </a:lnTo>
                  <a:lnTo>
                    <a:pt x="864" y="888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72"/>
            <p:cNvSpPr/>
            <p:nvPr/>
          </p:nvSpPr>
          <p:spPr>
            <a:xfrm>
              <a:off x="4237995" y="3091000"/>
              <a:ext cx="21625" cy="22200"/>
            </a:xfrm>
            <a:custGeom>
              <a:avLst/>
              <a:gdLst/>
              <a:ahLst/>
              <a:cxnLst/>
              <a:rect l="l" t="t" r="r" b="b"/>
              <a:pathLst>
                <a:path w="865" h="888" extrusionOk="0">
                  <a:moveTo>
                    <a:pt x="0" y="0"/>
                  </a:moveTo>
                  <a:lnTo>
                    <a:pt x="0" y="888"/>
                  </a:lnTo>
                  <a:lnTo>
                    <a:pt x="864" y="888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72"/>
            <p:cNvSpPr/>
            <p:nvPr/>
          </p:nvSpPr>
          <p:spPr>
            <a:xfrm>
              <a:off x="4062845" y="2886650"/>
              <a:ext cx="152975" cy="226550"/>
            </a:xfrm>
            <a:custGeom>
              <a:avLst/>
              <a:gdLst/>
              <a:ahLst/>
              <a:cxnLst/>
              <a:rect l="l" t="t" r="r" b="b"/>
              <a:pathLst>
                <a:path w="6119" h="9062" extrusionOk="0">
                  <a:moveTo>
                    <a:pt x="4367" y="5255"/>
                  </a:moveTo>
                  <a:cubicBezTo>
                    <a:pt x="4671" y="5255"/>
                    <a:pt x="4671" y="5559"/>
                    <a:pt x="4671" y="5559"/>
                  </a:cubicBezTo>
                  <a:cubicBezTo>
                    <a:pt x="4671" y="5839"/>
                    <a:pt x="4671" y="6143"/>
                    <a:pt x="4367" y="6143"/>
                  </a:cubicBezTo>
                  <a:lnTo>
                    <a:pt x="3503" y="6143"/>
                  </a:lnTo>
                  <a:cubicBezTo>
                    <a:pt x="3200" y="6143"/>
                    <a:pt x="2919" y="5839"/>
                    <a:pt x="2919" y="5559"/>
                  </a:cubicBezTo>
                  <a:cubicBezTo>
                    <a:pt x="2919" y="5559"/>
                    <a:pt x="3200" y="5255"/>
                    <a:pt x="3503" y="5255"/>
                  </a:cubicBezTo>
                  <a:close/>
                  <a:moveTo>
                    <a:pt x="2335" y="888"/>
                  </a:moveTo>
                  <a:cubicBezTo>
                    <a:pt x="2919" y="888"/>
                    <a:pt x="3503" y="1472"/>
                    <a:pt x="3503" y="2056"/>
                  </a:cubicBezTo>
                  <a:lnTo>
                    <a:pt x="3503" y="2336"/>
                  </a:lnTo>
                  <a:cubicBezTo>
                    <a:pt x="2616" y="2336"/>
                    <a:pt x="1752" y="3224"/>
                    <a:pt x="1752" y="4391"/>
                  </a:cubicBezTo>
                  <a:lnTo>
                    <a:pt x="1752" y="7894"/>
                  </a:lnTo>
                  <a:cubicBezTo>
                    <a:pt x="1168" y="7591"/>
                    <a:pt x="864" y="7310"/>
                    <a:pt x="864" y="6727"/>
                  </a:cubicBezTo>
                  <a:lnTo>
                    <a:pt x="864" y="2056"/>
                  </a:lnTo>
                  <a:cubicBezTo>
                    <a:pt x="864" y="1472"/>
                    <a:pt x="1448" y="888"/>
                    <a:pt x="2335" y="888"/>
                  </a:cubicBezTo>
                  <a:close/>
                  <a:moveTo>
                    <a:pt x="4367" y="7007"/>
                  </a:moveTo>
                  <a:cubicBezTo>
                    <a:pt x="4671" y="7007"/>
                    <a:pt x="4671" y="7007"/>
                    <a:pt x="4671" y="7310"/>
                  </a:cubicBezTo>
                  <a:cubicBezTo>
                    <a:pt x="4671" y="7591"/>
                    <a:pt x="4671" y="7894"/>
                    <a:pt x="4367" y="7894"/>
                  </a:cubicBezTo>
                  <a:lnTo>
                    <a:pt x="3503" y="7894"/>
                  </a:lnTo>
                  <a:cubicBezTo>
                    <a:pt x="3200" y="7894"/>
                    <a:pt x="2919" y="7591"/>
                    <a:pt x="2919" y="7310"/>
                  </a:cubicBezTo>
                  <a:cubicBezTo>
                    <a:pt x="2919" y="7007"/>
                    <a:pt x="3200" y="7007"/>
                    <a:pt x="3503" y="7007"/>
                  </a:cubicBezTo>
                  <a:close/>
                  <a:moveTo>
                    <a:pt x="2335" y="1"/>
                  </a:moveTo>
                  <a:cubicBezTo>
                    <a:pt x="864" y="1"/>
                    <a:pt x="0" y="888"/>
                    <a:pt x="0" y="2056"/>
                  </a:cubicBezTo>
                  <a:lnTo>
                    <a:pt x="0" y="6727"/>
                  </a:lnTo>
                  <a:cubicBezTo>
                    <a:pt x="0" y="7591"/>
                    <a:pt x="864" y="8478"/>
                    <a:pt x="1752" y="8758"/>
                  </a:cubicBezTo>
                  <a:lnTo>
                    <a:pt x="1752" y="9062"/>
                  </a:lnTo>
                  <a:lnTo>
                    <a:pt x="6119" y="9062"/>
                  </a:lnTo>
                  <a:lnTo>
                    <a:pt x="6119" y="4391"/>
                  </a:lnTo>
                  <a:cubicBezTo>
                    <a:pt x="6119" y="3224"/>
                    <a:pt x="5255" y="2336"/>
                    <a:pt x="4367" y="2336"/>
                  </a:cubicBezTo>
                  <a:lnTo>
                    <a:pt x="4367" y="2056"/>
                  </a:lnTo>
                  <a:cubicBezTo>
                    <a:pt x="4367" y="888"/>
                    <a:pt x="3503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33" name="Google Shape;1833;p72"/>
          <p:cNvGrpSpPr/>
          <p:nvPr/>
        </p:nvGrpSpPr>
        <p:grpSpPr>
          <a:xfrm>
            <a:off x="4828820" y="2894250"/>
            <a:ext cx="350325" cy="342725"/>
            <a:chOff x="4828820" y="2894250"/>
            <a:chExt cx="350325" cy="342725"/>
          </a:xfrm>
        </p:grpSpPr>
        <p:sp>
          <p:nvSpPr>
            <p:cNvPr id="1834" name="Google Shape;1834;p72"/>
            <p:cNvSpPr/>
            <p:nvPr/>
          </p:nvSpPr>
          <p:spPr>
            <a:xfrm>
              <a:off x="4996970" y="2974225"/>
              <a:ext cx="102200" cy="95200"/>
            </a:xfrm>
            <a:custGeom>
              <a:avLst/>
              <a:gdLst/>
              <a:ahLst/>
              <a:cxnLst/>
              <a:rect l="l" t="t" r="r" b="b"/>
              <a:pathLst>
                <a:path w="4088" h="3808" extrusionOk="0">
                  <a:moveTo>
                    <a:pt x="1168" y="1"/>
                  </a:moveTo>
                  <a:lnTo>
                    <a:pt x="0" y="888"/>
                  </a:lnTo>
                  <a:cubicBezTo>
                    <a:pt x="584" y="1472"/>
                    <a:pt x="864" y="2056"/>
                    <a:pt x="1448" y="2336"/>
                  </a:cubicBezTo>
                  <a:lnTo>
                    <a:pt x="2919" y="3807"/>
                  </a:lnTo>
                  <a:lnTo>
                    <a:pt x="4087" y="264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72"/>
            <p:cNvSpPr/>
            <p:nvPr/>
          </p:nvSpPr>
          <p:spPr>
            <a:xfrm>
              <a:off x="5099145" y="2894250"/>
              <a:ext cx="80000" cy="73000"/>
            </a:xfrm>
            <a:custGeom>
              <a:avLst/>
              <a:gdLst/>
              <a:ahLst/>
              <a:cxnLst/>
              <a:rect l="l" t="t" r="r" b="b"/>
              <a:pathLst>
                <a:path w="3200" h="2920" extrusionOk="0">
                  <a:moveTo>
                    <a:pt x="2616" y="0"/>
                  </a:moveTo>
                  <a:cubicBezTo>
                    <a:pt x="1752" y="0"/>
                    <a:pt x="864" y="0"/>
                    <a:pt x="0" y="584"/>
                  </a:cubicBezTo>
                  <a:cubicBezTo>
                    <a:pt x="0" y="1168"/>
                    <a:pt x="280" y="1752"/>
                    <a:pt x="864" y="2336"/>
                  </a:cubicBezTo>
                  <a:cubicBezTo>
                    <a:pt x="1168" y="2616"/>
                    <a:pt x="2032" y="2920"/>
                    <a:pt x="2616" y="2920"/>
                  </a:cubicBezTo>
                  <a:cubicBezTo>
                    <a:pt x="2919" y="2032"/>
                    <a:pt x="3200" y="1168"/>
                    <a:pt x="2919" y="281"/>
                  </a:cubicBezTo>
                  <a:cubicBezTo>
                    <a:pt x="2919" y="281"/>
                    <a:pt x="2919" y="0"/>
                    <a:pt x="2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72"/>
            <p:cNvSpPr/>
            <p:nvPr/>
          </p:nvSpPr>
          <p:spPr>
            <a:xfrm>
              <a:off x="5040745" y="2915850"/>
              <a:ext cx="109200" cy="109775"/>
            </a:xfrm>
            <a:custGeom>
              <a:avLst/>
              <a:gdLst/>
              <a:ahLst/>
              <a:cxnLst/>
              <a:rect l="l" t="t" r="r" b="b"/>
              <a:pathLst>
                <a:path w="4368" h="4391" extrusionOk="0">
                  <a:moveTo>
                    <a:pt x="1752" y="0"/>
                  </a:moveTo>
                  <a:cubicBezTo>
                    <a:pt x="1449" y="304"/>
                    <a:pt x="1168" y="304"/>
                    <a:pt x="1168" y="584"/>
                  </a:cubicBezTo>
                  <a:lnTo>
                    <a:pt x="1" y="1752"/>
                  </a:lnTo>
                  <a:lnTo>
                    <a:pt x="2920" y="4391"/>
                  </a:lnTo>
                  <a:lnTo>
                    <a:pt x="4088" y="3503"/>
                  </a:lnTo>
                  <a:cubicBezTo>
                    <a:pt x="4088" y="3223"/>
                    <a:pt x="4368" y="2920"/>
                    <a:pt x="4368" y="2920"/>
                  </a:cubicBezTo>
                  <a:lnTo>
                    <a:pt x="2616" y="2056"/>
                  </a:lnTo>
                  <a:cubicBezTo>
                    <a:pt x="2033" y="1472"/>
                    <a:pt x="1752" y="888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72"/>
            <p:cNvSpPr/>
            <p:nvPr/>
          </p:nvSpPr>
          <p:spPr>
            <a:xfrm>
              <a:off x="4953170" y="2896000"/>
              <a:ext cx="87600" cy="85850"/>
            </a:xfrm>
            <a:custGeom>
              <a:avLst/>
              <a:gdLst/>
              <a:ahLst/>
              <a:cxnLst/>
              <a:rect l="l" t="t" r="r" b="b"/>
              <a:pathLst>
                <a:path w="3504" h="3434" extrusionOk="0">
                  <a:moveTo>
                    <a:pt x="760" y="0"/>
                  </a:moveTo>
                  <a:cubicBezTo>
                    <a:pt x="579" y="0"/>
                    <a:pt x="433" y="71"/>
                    <a:pt x="281" y="211"/>
                  </a:cubicBezTo>
                  <a:cubicBezTo>
                    <a:pt x="281" y="514"/>
                    <a:pt x="1" y="794"/>
                    <a:pt x="281" y="1378"/>
                  </a:cubicBezTo>
                  <a:cubicBezTo>
                    <a:pt x="281" y="1682"/>
                    <a:pt x="585" y="1962"/>
                    <a:pt x="865" y="2546"/>
                  </a:cubicBezTo>
                  <a:cubicBezTo>
                    <a:pt x="865" y="2850"/>
                    <a:pt x="1168" y="3130"/>
                    <a:pt x="1449" y="3433"/>
                  </a:cubicBezTo>
                  <a:lnTo>
                    <a:pt x="2920" y="1962"/>
                  </a:lnTo>
                  <a:lnTo>
                    <a:pt x="3504" y="1378"/>
                  </a:lnTo>
                  <a:cubicBezTo>
                    <a:pt x="3200" y="1098"/>
                    <a:pt x="2920" y="794"/>
                    <a:pt x="2616" y="794"/>
                  </a:cubicBezTo>
                  <a:cubicBezTo>
                    <a:pt x="2336" y="514"/>
                    <a:pt x="1752" y="211"/>
                    <a:pt x="1449" y="211"/>
                  </a:cubicBezTo>
                  <a:cubicBezTo>
                    <a:pt x="1157" y="71"/>
                    <a:pt x="941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72"/>
            <p:cNvSpPr/>
            <p:nvPr/>
          </p:nvSpPr>
          <p:spPr>
            <a:xfrm>
              <a:off x="5084545" y="3025600"/>
              <a:ext cx="87600" cy="87600"/>
            </a:xfrm>
            <a:custGeom>
              <a:avLst/>
              <a:gdLst/>
              <a:ahLst/>
              <a:cxnLst/>
              <a:rect l="l" t="t" r="r" b="b"/>
              <a:pathLst>
                <a:path w="3504" h="3504" extrusionOk="0">
                  <a:moveTo>
                    <a:pt x="2336" y="1"/>
                  </a:moveTo>
                  <a:lnTo>
                    <a:pt x="1752" y="585"/>
                  </a:lnTo>
                  <a:lnTo>
                    <a:pt x="0" y="2336"/>
                  </a:lnTo>
                  <a:cubicBezTo>
                    <a:pt x="281" y="2616"/>
                    <a:pt x="864" y="2616"/>
                    <a:pt x="1168" y="2920"/>
                  </a:cubicBezTo>
                  <a:cubicBezTo>
                    <a:pt x="1448" y="3200"/>
                    <a:pt x="2032" y="3200"/>
                    <a:pt x="2336" y="3504"/>
                  </a:cubicBezTo>
                  <a:cubicBezTo>
                    <a:pt x="2616" y="3504"/>
                    <a:pt x="3200" y="3504"/>
                    <a:pt x="3200" y="3200"/>
                  </a:cubicBezTo>
                  <a:cubicBezTo>
                    <a:pt x="3503" y="2920"/>
                    <a:pt x="3503" y="2616"/>
                    <a:pt x="3503" y="2336"/>
                  </a:cubicBezTo>
                  <a:cubicBezTo>
                    <a:pt x="3503" y="1752"/>
                    <a:pt x="3200" y="1449"/>
                    <a:pt x="2919" y="865"/>
                  </a:cubicBezTo>
                  <a:cubicBezTo>
                    <a:pt x="2616" y="585"/>
                    <a:pt x="2616" y="281"/>
                    <a:pt x="2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72"/>
            <p:cNvSpPr/>
            <p:nvPr/>
          </p:nvSpPr>
          <p:spPr>
            <a:xfrm>
              <a:off x="4828820" y="3178575"/>
              <a:ext cx="66000" cy="58400"/>
            </a:xfrm>
            <a:custGeom>
              <a:avLst/>
              <a:gdLst/>
              <a:ahLst/>
              <a:cxnLst/>
              <a:rect l="l" t="t" r="r" b="b"/>
              <a:pathLst>
                <a:path w="2640" h="2336" extrusionOk="0">
                  <a:moveTo>
                    <a:pt x="1472" y="0"/>
                  </a:moveTo>
                  <a:cubicBezTo>
                    <a:pt x="888" y="0"/>
                    <a:pt x="304" y="304"/>
                    <a:pt x="304" y="888"/>
                  </a:cubicBezTo>
                  <a:lnTo>
                    <a:pt x="1" y="2055"/>
                  </a:lnTo>
                  <a:cubicBezTo>
                    <a:pt x="1" y="2336"/>
                    <a:pt x="304" y="2336"/>
                    <a:pt x="584" y="2336"/>
                  </a:cubicBezTo>
                  <a:lnTo>
                    <a:pt x="1472" y="2336"/>
                  </a:lnTo>
                  <a:cubicBezTo>
                    <a:pt x="2056" y="2055"/>
                    <a:pt x="2640" y="1752"/>
                    <a:pt x="2640" y="1168"/>
                  </a:cubicBezTo>
                  <a:lnTo>
                    <a:pt x="1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72"/>
            <p:cNvSpPr/>
            <p:nvPr/>
          </p:nvSpPr>
          <p:spPr>
            <a:xfrm>
              <a:off x="4843420" y="3005325"/>
              <a:ext cx="218950" cy="217050"/>
            </a:xfrm>
            <a:custGeom>
              <a:avLst/>
              <a:gdLst/>
              <a:ahLst/>
              <a:cxnLst/>
              <a:rect l="l" t="t" r="r" b="b"/>
              <a:pathLst>
                <a:path w="8758" h="8682" extrusionOk="0">
                  <a:moveTo>
                    <a:pt x="888" y="812"/>
                  </a:moveTo>
                  <a:cubicBezTo>
                    <a:pt x="1168" y="812"/>
                    <a:pt x="1472" y="812"/>
                    <a:pt x="2336" y="1396"/>
                  </a:cubicBezTo>
                  <a:cubicBezTo>
                    <a:pt x="3223" y="1980"/>
                    <a:pt x="4087" y="2844"/>
                    <a:pt x="5255" y="3731"/>
                  </a:cubicBezTo>
                  <a:cubicBezTo>
                    <a:pt x="6142" y="4595"/>
                    <a:pt x="7006" y="5482"/>
                    <a:pt x="7310" y="6347"/>
                  </a:cubicBezTo>
                  <a:cubicBezTo>
                    <a:pt x="7894" y="7234"/>
                    <a:pt x="7894" y="7818"/>
                    <a:pt x="7894" y="7818"/>
                  </a:cubicBezTo>
                  <a:cubicBezTo>
                    <a:pt x="7894" y="7818"/>
                    <a:pt x="7590" y="7818"/>
                    <a:pt x="6423" y="7234"/>
                  </a:cubicBezTo>
                  <a:cubicBezTo>
                    <a:pt x="5839" y="6650"/>
                    <a:pt x="4671" y="6066"/>
                    <a:pt x="3807" y="4899"/>
                  </a:cubicBezTo>
                  <a:cubicBezTo>
                    <a:pt x="2920" y="4011"/>
                    <a:pt x="2056" y="3147"/>
                    <a:pt x="1472" y="2260"/>
                  </a:cubicBezTo>
                  <a:cubicBezTo>
                    <a:pt x="888" y="1396"/>
                    <a:pt x="888" y="1092"/>
                    <a:pt x="888" y="812"/>
                  </a:cubicBezTo>
                  <a:close/>
                  <a:moveTo>
                    <a:pt x="774" y="0"/>
                  </a:moveTo>
                  <a:cubicBezTo>
                    <a:pt x="590" y="0"/>
                    <a:pt x="444" y="76"/>
                    <a:pt x="304" y="228"/>
                  </a:cubicBezTo>
                  <a:cubicBezTo>
                    <a:pt x="304" y="508"/>
                    <a:pt x="0" y="812"/>
                    <a:pt x="304" y="1396"/>
                  </a:cubicBezTo>
                  <a:cubicBezTo>
                    <a:pt x="304" y="1676"/>
                    <a:pt x="584" y="1980"/>
                    <a:pt x="888" y="2563"/>
                  </a:cubicBezTo>
                  <a:cubicBezTo>
                    <a:pt x="1168" y="3147"/>
                    <a:pt x="1472" y="3731"/>
                    <a:pt x="2056" y="4315"/>
                  </a:cubicBezTo>
                  <a:lnTo>
                    <a:pt x="584" y="4899"/>
                  </a:lnTo>
                  <a:cubicBezTo>
                    <a:pt x="584" y="4899"/>
                    <a:pt x="304" y="5482"/>
                    <a:pt x="584" y="5482"/>
                  </a:cubicBezTo>
                  <a:lnTo>
                    <a:pt x="3223" y="8098"/>
                  </a:lnTo>
                  <a:cubicBezTo>
                    <a:pt x="3363" y="8250"/>
                    <a:pt x="3509" y="8326"/>
                    <a:pt x="3620" y="8326"/>
                  </a:cubicBezTo>
                  <a:cubicBezTo>
                    <a:pt x="3731" y="8326"/>
                    <a:pt x="3807" y="8250"/>
                    <a:pt x="3807" y="8098"/>
                  </a:cubicBezTo>
                  <a:lnTo>
                    <a:pt x="4671" y="6650"/>
                  </a:lnTo>
                  <a:cubicBezTo>
                    <a:pt x="5255" y="7234"/>
                    <a:pt x="5839" y="7818"/>
                    <a:pt x="6423" y="8098"/>
                  </a:cubicBezTo>
                  <a:cubicBezTo>
                    <a:pt x="6726" y="8402"/>
                    <a:pt x="7310" y="8402"/>
                    <a:pt x="7590" y="8682"/>
                  </a:cubicBezTo>
                  <a:lnTo>
                    <a:pt x="7894" y="8682"/>
                  </a:lnTo>
                  <a:cubicBezTo>
                    <a:pt x="8174" y="8682"/>
                    <a:pt x="8478" y="8682"/>
                    <a:pt x="8478" y="8402"/>
                  </a:cubicBezTo>
                  <a:cubicBezTo>
                    <a:pt x="8758" y="8098"/>
                    <a:pt x="8758" y="7818"/>
                    <a:pt x="8758" y="7234"/>
                  </a:cubicBezTo>
                  <a:cubicBezTo>
                    <a:pt x="8758" y="6930"/>
                    <a:pt x="8478" y="6650"/>
                    <a:pt x="8174" y="6066"/>
                  </a:cubicBezTo>
                  <a:cubicBezTo>
                    <a:pt x="7590" y="5179"/>
                    <a:pt x="6726" y="4011"/>
                    <a:pt x="5839" y="3147"/>
                  </a:cubicBezTo>
                  <a:cubicBezTo>
                    <a:pt x="4671" y="1980"/>
                    <a:pt x="3503" y="1092"/>
                    <a:pt x="2639" y="508"/>
                  </a:cubicBezTo>
                  <a:cubicBezTo>
                    <a:pt x="2336" y="508"/>
                    <a:pt x="1752" y="228"/>
                    <a:pt x="1472" y="228"/>
                  </a:cubicBezTo>
                  <a:cubicBezTo>
                    <a:pt x="1180" y="76"/>
                    <a:pt x="95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41" name="Google Shape;1841;p72"/>
          <p:cNvGrpSpPr/>
          <p:nvPr/>
        </p:nvGrpSpPr>
        <p:grpSpPr>
          <a:xfrm>
            <a:off x="2522695" y="2299475"/>
            <a:ext cx="372500" cy="373975"/>
            <a:chOff x="2522695" y="2299475"/>
            <a:chExt cx="372500" cy="373975"/>
          </a:xfrm>
        </p:grpSpPr>
        <p:sp>
          <p:nvSpPr>
            <p:cNvPr id="1842" name="Google Shape;1842;p72"/>
            <p:cNvSpPr/>
            <p:nvPr/>
          </p:nvSpPr>
          <p:spPr>
            <a:xfrm>
              <a:off x="2522695" y="2573150"/>
              <a:ext cx="102200" cy="100300"/>
            </a:xfrm>
            <a:custGeom>
              <a:avLst/>
              <a:gdLst/>
              <a:ahLst/>
              <a:cxnLst/>
              <a:rect l="l" t="t" r="r" b="b"/>
              <a:pathLst>
                <a:path w="4088" h="4012" extrusionOk="0">
                  <a:moveTo>
                    <a:pt x="2055" y="0"/>
                  </a:moveTo>
                  <a:lnTo>
                    <a:pt x="304" y="1752"/>
                  </a:lnTo>
                  <a:cubicBezTo>
                    <a:pt x="0" y="2032"/>
                    <a:pt x="0" y="2616"/>
                    <a:pt x="304" y="2919"/>
                  </a:cubicBezTo>
                  <a:lnTo>
                    <a:pt x="1168" y="3783"/>
                  </a:lnTo>
                  <a:cubicBezTo>
                    <a:pt x="1320" y="3935"/>
                    <a:pt x="1542" y="4011"/>
                    <a:pt x="1761" y="4011"/>
                  </a:cubicBezTo>
                  <a:cubicBezTo>
                    <a:pt x="1980" y="4011"/>
                    <a:pt x="2196" y="3935"/>
                    <a:pt x="2336" y="3783"/>
                  </a:cubicBezTo>
                  <a:lnTo>
                    <a:pt x="4087" y="2032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72"/>
            <p:cNvSpPr/>
            <p:nvPr/>
          </p:nvSpPr>
          <p:spPr>
            <a:xfrm>
              <a:off x="2588670" y="2540575"/>
              <a:ext cx="80000" cy="68800"/>
            </a:xfrm>
            <a:custGeom>
              <a:avLst/>
              <a:gdLst/>
              <a:ahLst/>
              <a:cxnLst/>
              <a:rect l="l" t="t" r="r" b="b"/>
              <a:pathLst>
                <a:path w="3200" h="2752" extrusionOk="0">
                  <a:moveTo>
                    <a:pt x="882" y="1"/>
                  </a:moveTo>
                  <a:cubicBezTo>
                    <a:pt x="709" y="1"/>
                    <a:pt x="584" y="136"/>
                    <a:pt x="584" y="136"/>
                  </a:cubicBezTo>
                  <a:lnTo>
                    <a:pt x="0" y="719"/>
                  </a:lnTo>
                  <a:lnTo>
                    <a:pt x="2032" y="2751"/>
                  </a:lnTo>
                  <a:lnTo>
                    <a:pt x="2919" y="1887"/>
                  </a:lnTo>
                  <a:cubicBezTo>
                    <a:pt x="3200" y="1583"/>
                    <a:pt x="3200" y="1000"/>
                    <a:pt x="2919" y="719"/>
                  </a:cubicBezTo>
                  <a:lnTo>
                    <a:pt x="1168" y="136"/>
                  </a:lnTo>
                  <a:cubicBezTo>
                    <a:pt x="1067" y="34"/>
                    <a:pt x="968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72"/>
            <p:cNvSpPr/>
            <p:nvPr/>
          </p:nvSpPr>
          <p:spPr>
            <a:xfrm>
              <a:off x="2522695" y="2299475"/>
              <a:ext cx="255750" cy="251500"/>
            </a:xfrm>
            <a:custGeom>
              <a:avLst/>
              <a:gdLst/>
              <a:ahLst/>
              <a:cxnLst/>
              <a:rect l="l" t="t" r="r" b="b"/>
              <a:pathLst>
                <a:path w="10230" h="10060" extrusionOk="0">
                  <a:moveTo>
                    <a:pt x="879" y="0"/>
                  </a:moveTo>
                  <a:cubicBezTo>
                    <a:pt x="660" y="0"/>
                    <a:pt x="444" y="146"/>
                    <a:pt x="304" y="438"/>
                  </a:cubicBezTo>
                  <a:cubicBezTo>
                    <a:pt x="0" y="719"/>
                    <a:pt x="0" y="1302"/>
                    <a:pt x="304" y="1606"/>
                  </a:cubicBezTo>
                  <a:lnTo>
                    <a:pt x="8758" y="10060"/>
                  </a:lnTo>
                  <a:cubicBezTo>
                    <a:pt x="8758" y="9780"/>
                    <a:pt x="9061" y="9780"/>
                    <a:pt x="9061" y="9780"/>
                  </a:cubicBezTo>
                  <a:lnTo>
                    <a:pt x="10229" y="9196"/>
                  </a:lnTo>
                  <a:lnTo>
                    <a:pt x="1472" y="438"/>
                  </a:lnTo>
                  <a:cubicBezTo>
                    <a:pt x="1320" y="146"/>
                    <a:pt x="1098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72"/>
            <p:cNvSpPr/>
            <p:nvPr/>
          </p:nvSpPr>
          <p:spPr>
            <a:xfrm>
              <a:off x="2792995" y="2573150"/>
              <a:ext cx="102200" cy="100300"/>
            </a:xfrm>
            <a:custGeom>
              <a:avLst/>
              <a:gdLst/>
              <a:ahLst/>
              <a:cxnLst/>
              <a:rect l="l" t="t" r="r" b="b"/>
              <a:pathLst>
                <a:path w="4088" h="4012" extrusionOk="0">
                  <a:moveTo>
                    <a:pt x="2033" y="0"/>
                  </a:moveTo>
                  <a:lnTo>
                    <a:pt x="1" y="2032"/>
                  </a:lnTo>
                  <a:lnTo>
                    <a:pt x="1752" y="3783"/>
                  </a:lnTo>
                  <a:cubicBezTo>
                    <a:pt x="1893" y="3935"/>
                    <a:pt x="2109" y="4011"/>
                    <a:pt x="2327" y="4011"/>
                  </a:cubicBezTo>
                  <a:cubicBezTo>
                    <a:pt x="2546" y="4011"/>
                    <a:pt x="2768" y="3935"/>
                    <a:pt x="2920" y="3783"/>
                  </a:cubicBezTo>
                  <a:lnTo>
                    <a:pt x="3784" y="2919"/>
                  </a:lnTo>
                  <a:cubicBezTo>
                    <a:pt x="4088" y="2616"/>
                    <a:pt x="4088" y="2032"/>
                    <a:pt x="3784" y="1752"/>
                  </a:cubicBezTo>
                  <a:lnTo>
                    <a:pt x="2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72"/>
            <p:cNvSpPr/>
            <p:nvPr/>
          </p:nvSpPr>
          <p:spPr>
            <a:xfrm>
              <a:off x="2749220" y="2540575"/>
              <a:ext cx="80000" cy="68800"/>
            </a:xfrm>
            <a:custGeom>
              <a:avLst/>
              <a:gdLst/>
              <a:ahLst/>
              <a:cxnLst/>
              <a:rect l="l" t="t" r="r" b="b"/>
              <a:pathLst>
                <a:path w="3200" h="2752" extrusionOk="0">
                  <a:moveTo>
                    <a:pt x="2330" y="1"/>
                  </a:moveTo>
                  <a:cubicBezTo>
                    <a:pt x="2232" y="1"/>
                    <a:pt x="2133" y="34"/>
                    <a:pt x="2032" y="136"/>
                  </a:cubicBezTo>
                  <a:lnTo>
                    <a:pt x="584" y="719"/>
                  </a:lnTo>
                  <a:cubicBezTo>
                    <a:pt x="0" y="1000"/>
                    <a:pt x="0" y="1583"/>
                    <a:pt x="281" y="1887"/>
                  </a:cubicBezTo>
                  <a:lnTo>
                    <a:pt x="1168" y="2751"/>
                  </a:lnTo>
                  <a:lnTo>
                    <a:pt x="3200" y="719"/>
                  </a:lnTo>
                  <a:lnTo>
                    <a:pt x="2920" y="136"/>
                  </a:lnTo>
                  <a:cubicBezTo>
                    <a:pt x="2717" y="136"/>
                    <a:pt x="2525" y="1"/>
                    <a:pt x="2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72"/>
            <p:cNvSpPr/>
            <p:nvPr/>
          </p:nvSpPr>
          <p:spPr>
            <a:xfrm>
              <a:off x="2639470" y="2500175"/>
              <a:ext cx="51400" cy="50800"/>
            </a:xfrm>
            <a:custGeom>
              <a:avLst/>
              <a:gdLst/>
              <a:ahLst/>
              <a:cxnLst/>
              <a:rect l="l" t="t" r="r" b="b"/>
              <a:pathLst>
                <a:path w="2056" h="2032" extrusionOk="0">
                  <a:moveTo>
                    <a:pt x="887" y="0"/>
                  </a:moveTo>
                  <a:lnTo>
                    <a:pt x="0" y="1168"/>
                  </a:lnTo>
                  <a:lnTo>
                    <a:pt x="1168" y="1752"/>
                  </a:lnTo>
                  <a:cubicBezTo>
                    <a:pt x="1168" y="1752"/>
                    <a:pt x="1471" y="1752"/>
                    <a:pt x="1471" y="2032"/>
                  </a:cubicBezTo>
                  <a:lnTo>
                    <a:pt x="2055" y="1448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72"/>
            <p:cNvSpPr/>
            <p:nvPr/>
          </p:nvSpPr>
          <p:spPr>
            <a:xfrm>
              <a:off x="2727045" y="2299475"/>
              <a:ext cx="168150" cy="171525"/>
            </a:xfrm>
            <a:custGeom>
              <a:avLst/>
              <a:gdLst/>
              <a:ahLst/>
              <a:cxnLst/>
              <a:rect l="l" t="t" r="r" b="b"/>
              <a:pathLst>
                <a:path w="6726" h="6861" extrusionOk="0">
                  <a:moveTo>
                    <a:pt x="5847" y="0"/>
                  </a:moveTo>
                  <a:cubicBezTo>
                    <a:pt x="5628" y="0"/>
                    <a:pt x="5406" y="146"/>
                    <a:pt x="5254" y="438"/>
                  </a:cubicBezTo>
                  <a:lnTo>
                    <a:pt x="0" y="5693"/>
                  </a:lnTo>
                  <a:lnTo>
                    <a:pt x="1168" y="6860"/>
                  </a:lnTo>
                  <a:lnTo>
                    <a:pt x="6422" y="1606"/>
                  </a:lnTo>
                  <a:cubicBezTo>
                    <a:pt x="6726" y="1302"/>
                    <a:pt x="6726" y="719"/>
                    <a:pt x="6422" y="438"/>
                  </a:cubicBezTo>
                  <a:cubicBezTo>
                    <a:pt x="6282" y="146"/>
                    <a:pt x="6066" y="0"/>
                    <a:pt x="5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49" name="Google Shape;1849;p72"/>
          <p:cNvGrpSpPr/>
          <p:nvPr/>
        </p:nvGrpSpPr>
        <p:grpSpPr>
          <a:xfrm>
            <a:off x="3260070" y="2295825"/>
            <a:ext cx="386525" cy="382400"/>
            <a:chOff x="3260070" y="2295825"/>
            <a:chExt cx="386525" cy="382400"/>
          </a:xfrm>
        </p:grpSpPr>
        <p:sp>
          <p:nvSpPr>
            <p:cNvPr id="1850" name="Google Shape;1850;p72"/>
            <p:cNvSpPr/>
            <p:nvPr/>
          </p:nvSpPr>
          <p:spPr>
            <a:xfrm>
              <a:off x="3558995" y="2295825"/>
              <a:ext cx="87600" cy="83375"/>
            </a:xfrm>
            <a:custGeom>
              <a:avLst/>
              <a:gdLst/>
              <a:ahLst/>
              <a:cxnLst/>
              <a:rect l="l" t="t" r="r" b="b"/>
              <a:pathLst>
                <a:path w="3504" h="3335" extrusionOk="0">
                  <a:moveTo>
                    <a:pt x="1472" y="1"/>
                  </a:moveTo>
                  <a:cubicBezTo>
                    <a:pt x="1168" y="1"/>
                    <a:pt x="584" y="1"/>
                    <a:pt x="304" y="281"/>
                  </a:cubicBezTo>
                  <a:cubicBezTo>
                    <a:pt x="0" y="584"/>
                    <a:pt x="0" y="1168"/>
                    <a:pt x="304" y="1448"/>
                  </a:cubicBezTo>
                  <a:cubicBezTo>
                    <a:pt x="304" y="2032"/>
                    <a:pt x="584" y="2336"/>
                    <a:pt x="888" y="2616"/>
                  </a:cubicBezTo>
                  <a:cubicBezTo>
                    <a:pt x="1168" y="2920"/>
                    <a:pt x="1472" y="3200"/>
                    <a:pt x="2055" y="3200"/>
                  </a:cubicBezTo>
                  <a:cubicBezTo>
                    <a:pt x="2149" y="3301"/>
                    <a:pt x="2276" y="3335"/>
                    <a:pt x="2415" y="3335"/>
                  </a:cubicBezTo>
                  <a:cubicBezTo>
                    <a:pt x="2694" y="3335"/>
                    <a:pt x="3021" y="3200"/>
                    <a:pt x="3223" y="3200"/>
                  </a:cubicBezTo>
                  <a:cubicBezTo>
                    <a:pt x="3503" y="2920"/>
                    <a:pt x="3503" y="2336"/>
                    <a:pt x="3503" y="1752"/>
                  </a:cubicBezTo>
                  <a:cubicBezTo>
                    <a:pt x="3223" y="1448"/>
                    <a:pt x="3223" y="1168"/>
                    <a:pt x="2639" y="865"/>
                  </a:cubicBezTo>
                  <a:cubicBezTo>
                    <a:pt x="2336" y="281"/>
                    <a:pt x="2055" y="28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72"/>
            <p:cNvSpPr/>
            <p:nvPr/>
          </p:nvSpPr>
          <p:spPr>
            <a:xfrm>
              <a:off x="3333045" y="2521775"/>
              <a:ext cx="87600" cy="87600"/>
            </a:xfrm>
            <a:custGeom>
              <a:avLst/>
              <a:gdLst/>
              <a:ahLst/>
              <a:cxnLst/>
              <a:rect l="l" t="t" r="r" b="b"/>
              <a:pathLst>
                <a:path w="3504" h="3504" extrusionOk="0">
                  <a:moveTo>
                    <a:pt x="584" y="0"/>
                  </a:moveTo>
                  <a:lnTo>
                    <a:pt x="281" y="584"/>
                  </a:lnTo>
                  <a:cubicBezTo>
                    <a:pt x="1" y="888"/>
                    <a:pt x="1" y="1168"/>
                    <a:pt x="1" y="1752"/>
                  </a:cubicBezTo>
                  <a:cubicBezTo>
                    <a:pt x="281" y="2055"/>
                    <a:pt x="281" y="2335"/>
                    <a:pt x="865" y="2639"/>
                  </a:cubicBezTo>
                  <a:cubicBezTo>
                    <a:pt x="1168" y="3223"/>
                    <a:pt x="1449" y="3223"/>
                    <a:pt x="1752" y="3503"/>
                  </a:cubicBezTo>
                  <a:cubicBezTo>
                    <a:pt x="2336" y="3503"/>
                    <a:pt x="2616" y="3503"/>
                    <a:pt x="2920" y="3223"/>
                  </a:cubicBezTo>
                  <a:lnTo>
                    <a:pt x="3504" y="2919"/>
                  </a:lnTo>
                  <a:lnTo>
                    <a:pt x="3200" y="2919"/>
                  </a:lnTo>
                  <a:lnTo>
                    <a:pt x="1449" y="2055"/>
                  </a:lnTo>
                  <a:lnTo>
                    <a:pt x="584" y="30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72"/>
            <p:cNvSpPr/>
            <p:nvPr/>
          </p:nvSpPr>
          <p:spPr>
            <a:xfrm>
              <a:off x="3471420" y="2383400"/>
              <a:ext cx="87600" cy="83175"/>
            </a:xfrm>
            <a:custGeom>
              <a:avLst/>
              <a:gdLst/>
              <a:ahLst/>
              <a:cxnLst/>
              <a:rect l="l" t="t" r="r" b="b"/>
              <a:pathLst>
                <a:path w="3504" h="3327" extrusionOk="0">
                  <a:moveTo>
                    <a:pt x="888" y="0"/>
                  </a:moveTo>
                  <a:lnTo>
                    <a:pt x="584" y="281"/>
                  </a:lnTo>
                  <a:cubicBezTo>
                    <a:pt x="304" y="584"/>
                    <a:pt x="0" y="865"/>
                    <a:pt x="304" y="1448"/>
                  </a:cubicBezTo>
                  <a:cubicBezTo>
                    <a:pt x="304" y="1752"/>
                    <a:pt x="584" y="2336"/>
                    <a:pt x="888" y="2616"/>
                  </a:cubicBezTo>
                  <a:cubicBezTo>
                    <a:pt x="1168" y="2920"/>
                    <a:pt x="1752" y="3200"/>
                    <a:pt x="2055" y="3200"/>
                  </a:cubicBezTo>
                  <a:cubicBezTo>
                    <a:pt x="2138" y="3289"/>
                    <a:pt x="2247" y="3326"/>
                    <a:pt x="2368" y="3326"/>
                  </a:cubicBezTo>
                  <a:cubicBezTo>
                    <a:pt x="2656" y="3326"/>
                    <a:pt x="3009" y="3117"/>
                    <a:pt x="3223" y="2920"/>
                  </a:cubicBezTo>
                  <a:lnTo>
                    <a:pt x="3503" y="2616"/>
                  </a:lnTo>
                  <a:lnTo>
                    <a:pt x="3223" y="2616"/>
                  </a:lnTo>
                  <a:cubicBezTo>
                    <a:pt x="2639" y="2616"/>
                    <a:pt x="2055" y="2336"/>
                    <a:pt x="1752" y="1752"/>
                  </a:cubicBezTo>
                  <a:cubicBezTo>
                    <a:pt x="1168" y="1168"/>
                    <a:pt x="888" y="865"/>
                    <a:pt x="888" y="281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72"/>
            <p:cNvSpPr/>
            <p:nvPr/>
          </p:nvSpPr>
          <p:spPr>
            <a:xfrm>
              <a:off x="3369245" y="2477975"/>
              <a:ext cx="95200" cy="95200"/>
            </a:xfrm>
            <a:custGeom>
              <a:avLst/>
              <a:gdLst/>
              <a:ahLst/>
              <a:cxnLst/>
              <a:rect l="l" t="t" r="r" b="b"/>
              <a:pathLst>
                <a:path w="3808" h="3808" extrusionOk="0">
                  <a:moveTo>
                    <a:pt x="888" y="1"/>
                  </a:moveTo>
                  <a:lnTo>
                    <a:pt x="304" y="584"/>
                  </a:lnTo>
                  <a:cubicBezTo>
                    <a:pt x="1" y="888"/>
                    <a:pt x="1" y="1472"/>
                    <a:pt x="1" y="1752"/>
                  </a:cubicBezTo>
                  <a:cubicBezTo>
                    <a:pt x="304" y="2336"/>
                    <a:pt x="304" y="2640"/>
                    <a:pt x="888" y="2920"/>
                  </a:cubicBezTo>
                  <a:cubicBezTo>
                    <a:pt x="1168" y="3504"/>
                    <a:pt x="1472" y="3504"/>
                    <a:pt x="1752" y="3807"/>
                  </a:cubicBezTo>
                  <a:cubicBezTo>
                    <a:pt x="2336" y="3807"/>
                    <a:pt x="2920" y="3807"/>
                    <a:pt x="3223" y="3504"/>
                  </a:cubicBezTo>
                  <a:cubicBezTo>
                    <a:pt x="3223" y="3504"/>
                    <a:pt x="3223" y="3223"/>
                    <a:pt x="3807" y="2920"/>
                  </a:cubicBezTo>
                  <a:cubicBezTo>
                    <a:pt x="3223" y="2336"/>
                    <a:pt x="2639" y="2056"/>
                    <a:pt x="2336" y="1472"/>
                  </a:cubicBezTo>
                  <a:cubicBezTo>
                    <a:pt x="1752" y="1168"/>
                    <a:pt x="1472" y="584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72"/>
            <p:cNvSpPr/>
            <p:nvPr/>
          </p:nvSpPr>
          <p:spPr>
            <a:xfrm>
              <a:off x="3508195" y="2332025"/>
              <a:ext cx="102200" cy="98075"/>
            </a:xfrm>
            <a:custGeom>
              <a:avLst/>
              <a:gdLst/>
              <a:ahLst/>
              <a:cxnLst/>
              <a:rect l="l" t="t" r="r" b="b"/>
              <a:pathLst>
                <a:path w="4088" h="3923" extrusionOk="0">
                  <a:moveTo>
                    <a:pt x="1168" y="0"/>
                  </a:moveTo>
                  <a:lnTo>
                    <a:pt x="584" y="888"/>
                  </a:lnTo>
                  <a:cubicBezTo>
                    <a:pt x="281" y="1168"/>
                    <a:pt x="1" y="1472"/>
                    <a:pt x="281" y="2055"/>
                  </a:cubicBezTo>
                  <a:cubicBezTo>
                    <a:pt x="281" y="2336"/>
                    <a:pt x="584" y="2920"/>
                    <a:pt x="865" y="3223"/>
                  </a:cubicBezTo>
                  <a:cubicBezTo>
                    <a:pt x="1168" y="3503"/>
                    <a:pt x="1752" y="3807"/>
                    <a:pt x="2032" y="3807"/>
                  </a:cubicBezTo>
                  <a:cubicBezTo>
                    <a:pt x="2202" y="3888"/>
                    <a:pt x="2348" y="3922"/>
                    <a:pt x="2476" y="3922"/>
                  </a:cubicBezTo>
                  <a:cubicBezTo>
                    <a:pt x="2791" y="3922"/>
                    <a:pt x="3001" y="3719"/>
                    <a:pt x="3200" y="3503"/>
                  </a:cubicBezTo>
                  <a:lnTo>
                    <a:pt x="4087" y="2920"/>
                  </a:lnTo>
                  <a:cubicBezTo>
                    <a:pt x="4087" y="2639"/>
                    <a:pt x="3784" y="2639"/>
                    <a:pt x="3784" y="2639"/>
                  </a:cubicBezTo>
                  <a:cubicBezTo>
                    <a:pt x="3200" y="2639"/>
                    <a:pt x="2616" y="2336"/>
                    <a:pt x="2336" y="1752"/>
                  </a:cubicBezTo>
                  <a:cubicBezTo>
                    <a:pt x="1752" y="1472"/>
                    <a:pt x="1449" y="888"/>
                    <a:pt x="1449" y="304"/>
                  </a:cubicBezTo>
                  <a:cubicBezTo>
                    <a:pt x="1168" y="304"/>
                    <a:pt x="1168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72"/>
            <p:cNvSpPr/>
            <p:nvPr/>
          </p:nvSpPr>
          <p:spPr>
            <a:xfrm>
              <a:off x="3260070" y="2558550"/>
              <a:ext cx="116800" cy="119675"/>
            </a:xfrm>
            <a:custGeom>
              <a:avLst/>
              <a:gdLst/>
              <a:ahLst/>
              <a:cxnLst/>
              <a:rect l="l" t="t" r="r" b="b"/>
              <a:pathLst>
                <a:path w="4672" h="4787" extrusionOk="0">
                  <a:moveTo>
                    <a:pt x="2032" y="0"/>
                  </a:moveTo>
                  <a:lnTo>
                    <a:pt x="584" y="1752"/>
                  </a:lnTo>
                  <a:cubicBezTo>
                    <a:pt x="281" y="2032"/>
                    <a:pt x="0" y="2336"/>
                    <a:pt x="281" y="2920"/>
                  </a:cubicBezTo>
                  <a:cubicBezTo>
                    <a:pt x="281" y="3200"/>
                    <a:pt x="584" y="3784"/>
                    <a:pt x="865" y="4087"/>
                  </a:cubicBezTo>
                  <a:cubicBezTo>
                    <a:pt x="1168" y="4367"/>
                    <a:pt x="1752" y="4671"/>
                    <a:pt x="2032" y="4671"/>
                  </a:cubicBezTo>
                  <a:cubicBezTo>
                    <a:pt x="2202" y="4752"/>
                    <a:pt x="2348" y="4787"/>
                    <a:pt x="2476" y="4787"/>
                  </a:cubicBezTo>
                  <a:cubicBezTo>
                    <a:pt x="2790" y="4787"/>
                    <a:pt x="3001" y="4583"/>
                    <a:pt x="3200" y="4367"/>
                  </a:cubicBezTo>
                  <a:lnTo>
                    <a:pt x="4671" y="2920"/>
                  </a:lnTo>
                  <a:lnTo>
                    <a:pt x="2920" y="2032"/>
                  </a:lnTo>
                  <a:lnTo>
                    <a:pt x="2032" y="28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72"/>
            <p:cNvSpPr/>
            <p:nvPr/>
          </p:nvSpPr>
          <p:spPr>
            <a:xfrm>
              <a:off x="3354645" y="2327450"/>
              <a:ext cx="262750" cy="260325"/>
            </a:xfrm>
            <a:custGeom>
              <a:avLst/>
              <a:gdLst/>
              <a:ahLst/>
              <a:cxnLst/>
              <a:rect l="l" t="t" r="r" b="b"/>
              <a:pathLst>
                <a:path w="10510" h="10413" extrusionOk="0">
                  <a:moveTo>
                    <a:pt x="2052" y="1"/>
                  </a:moveTo>
                  <a:cubicBezTo>
                    <a:pt x="1478" y="1"/>
                    <a:pt x="929" y="142"/>
                    <a:pt x="585" y="487"/>
                  </a:cubicBezTo>
                  <a:cubicBezTo>
                    <a:pt x="1" y="1351"/>
                    <a:pt x="1" y="2519"/>
                    <a:pt x="304" y="3686"/>
                  </a:cubicBezTo>
                  <a:cubicBezTo>
                    <a:pt x="585" y="4574"/>
                    <a:pt x="888" y="5438"/>
                    <a:pt x="1472" y="6022"/>
                  </a:cubicBezTo>
                  <a:lnTo>
                    <a:pt x="2336" y="5438"/>
                  </a:lnTo>
                  <a:cubicBezTo>
                    <a:pt x="1752" y="4854"/>
                    <a:pt x="1472" y="4270"/>
                    <a:pt x="1168" y="3686"/>
                  </a:cubicBezTo>
                  <a:lnTo>
                    <a:pt x="1168" y="3686"/>
                  </a:lnTo>
                  <a:lnTo>
                    <a:pt x="2920" y="4574"/>
                  </a:lnTo>
                  <a:lnTo>
                    <a:pt x="2336" y="5438"/>
                  </a:lnTo>
                  <a:cubicBezTo>
                    <a:pt x="2640" y="6022"/>
                    <a:pt x="2920" y="6605"/>
                    <a:pt x="3504" y="6909"/>
                  </a:cubicBezTo>
                  <a:cubicBezTo>
                    <a:pt x="3807" y="7493"/>
                    <a:pt x="4391" y="7773"/>
                    <a:pt x="4975" y="8077"/>
                  </a:cubicBezTo>
                  <a:lnTo>
                    <a:pt x="5839" y="7493"/>
                  </a:lnTo>
                  <a:lnTo>
                    <a:pt x="6726" y="9244"/>
                  </a:lnTo>
                  <a:cubicBezTo>
                    <a:pt x="6143" y="8941"/>
                    <a:pt x="5559" y="8661"/>
                    <a:pt x="4975" y="8077"/>
                  </a:cubicBezTo>
                  <a:lnTo>
                    <a:pt x="4391" y="8941"/>
                  </a:lnTo>
                  <a:cubicBezTo>
                    <a:pt x="4975" y="9244"/>
                    <a:pt x="5839" y="9828"/>
                    <a:pt x="6726" y="10108"/>
                  </a:cubicBezTo>
                  <a:cubicBezTo>
                    <a:pt x="7007" y="10108"/>
                    <a:pt x="7591" y="10412"/>
                    <a:pt x="8174" y="10412"/>
                  </a:cubicBezTo>
                  <a:cubicBezTo>
                    <a:pt x="8758" y="10412"/>
                    <a:pt x="9342" y="10108"/>
                    <a:pt x="9646" y="9828"/>
                  </a:cubicBezTo>
                  <a:cubicBezTo>
                    <a:pt x="10229" y="9244"/>
                    <a:pt x="10510" y="8077"/>
                    <a:pt x="10229" y="7189"/>
                  </a:cubicBezTo>
                  <a:cubicBezTo>
                    <a:pt x="10229" y="6325"/>
                    <a:pt x="9646" y="5158"/>
                    <a:pt x="9062" y="4270"/>
                  </a:cubicBezTo>
                  <a:lnTo>
                    <a:pt x="8174" y="4854"/>
                  </a:lnTo>
                  <a:cubicBezTo>
                    <a:pt x="8758" y="5438"/>
                    <a:pt x="9062" y="6022"/>
                    <a:pt x="9062" y="6605"/>
                  </a:cubicBezTo>
                  <a:lnTo>
                    <a:pt x="7310" y="5741"/>
                  </a:lnTo>
                  <a:lnTo>
                    <a:pt x="6726" y="6325"/>
                  </a:lnTo>
                  <a:lnTo>
                    <a:pt x="9342" y="7493"/>
                  </a:lnTo>
                  <a:cubicBezTo>
                    <a:pt x="9646" y="8357"/>
                    <a:pt x="9342" y="8661"/>
                    <a:pt x="9062" y="8941"/>
                  </a:cubicBezTo>
                  <a:cubicBezTo>
                    <a:pt x="8758" y="9244"/>
                    <a:pt x="8478" y="9525"/>
                    <a:pt x="7591" y="9525"/>
                  </a:cubicBezTo>
                  <a:lnTo>
                    <a:pt x="6453" y="6680"/>
                  </a:lnTo>
                  <a:lnTo>
                    <a:pt x="6453" y="6680"/>
                  </a:lnTo>
                  <a:cubicBezTo>
                    <a:pt x="6518" y="6576"/>
                    <a:pt x="6593" y="6448"/>
                    <a:pt x="6726" y="6325"/>
                  </a:cubicBezTo>
                  <a:lnTo>
                    <a:pt x="6423" y="6325"/>
                  </a:lnTo>
                  <a:cubicBezTo>
                    <a:pt x="5839" y="6325"/>
                    <a:pt x="5255" y="6022"/>
                    <a:pt x="4975" y="5438"/>
                  </a:cubicBezTo>
                  <a:cubicBezTo>
                    <a:pt x="4391" y="5158"/>
                    <a:pt x="4088" y="4574"/>
                    <a:pt x="4088" y="3990"/>
                  </a:cubicBezTo>
                  <a:lnTo>
                    <a:pt x="4088" y="3686"/>
                  </a:lnTo>
                  <a:lnTo>
                    <a:pt x="3807" y="3990"/>
                  </a:lnTo>
                  <a:lnTo>
                    <a:pt x="888" y="2822"/>
                  </a:lnTo>
                  <a:cubicBezTo>
                    <a:pt x="888" y="1935"/>
                    <a:pt x="1168" y="1655"/>
                    <a:pt x="1472" y="1351"/>
                  </a:cubicBezTo>
                  <a:cubicBezTo>
                    <a:pt x="1752" y="1071"/>
                    <a:pt x="2056" y="767"/>
                    <a:pt x="2640" y="767"/>
                  </a:cubicBezTo>
                  <a:lnTo>
                    <a:pt x="4088" y="3686"/>
                  </a:lnTo>
                  <a:lnTo>
                    <a:pt x="4671" y="2822"/>
                  </a:lnTo>
                  <a:lnTo>
                    <a:pt x="3807" y="1351"/>
                  </a:lnTo>
                  <a:cubicBezTo>
                    <a:pt x="4391" y="1351"/>
                    <a:pt x="4975" y="1655"/>
                    <a:pt x="5559" y="2238"/>
                  </a:cubicBezTo>
                  <a:lnTo>
                    <a:pt x="6143" y="1351"/>
                  </a:lnTo>
                  <a:cubicBezTo>
                    <a:pt x="5255" y="767"/>
                    <a:pt x="4088" y="183"/>
                    <a:pt x="3223" y="183"/>
                  </a:cubicBezTo>
                  <a:cubicBezTo>
                    <a:pt x="2860" y="69"/>
                    <a:pt x="2450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7" name="Google Shape;1857;p72"/>
          <p:cNvGrpSpPr/>
          <p:nvPr/>
        </p:nvGrpSpPr>
        <p:grpSpPr>
          <a:xfrm>
            <a:off x="4069845" y="2310425"/>
            <a:ext cx="357900" cy="357325"/>
            <a:chOff x="4069845" y="2310425"/>
            <a:chExt cx="357900" cy="357325"/>
          </a:xfrm>
        </p:grpSpPr>
        <p:sp>
          <p:nvSpPr>
            <p:cNvPr id="1858" name="Google Shape;1858;p72"/>
            <p:cNvSpPr/>
            <p:nvPr/>
          </p:nvSpPr>
          <p:spPr>
            <a:xfrm>
              <a:off x="4121220" y="2405000"/>
              <a:ext cx="248150" cy="36800"/>
            </a:xfrm>
            <a:custGeom>
              <a:avLst/>
              <a:gdLst/>
              <a:ahLst/>
              <a:cxnLst/>
              <a:rect l="l" t="t" r="r" b="b"/>
              <a:pathLst>
                <a:path w="9926" h="1472" extrusionOk="0">
                  <a:moveTo>
                    <a:pt x="1168" y="1"/>
                  </a:moveTo>
                  <a:cubicBezTo>
                    <a:pt x="584" y="1"/>
                    <a:pt x="0" y="304"/>
                    <a:pt x="0" y="888"/>
                  </a:cubicBezTo>
                  <a:lnTo>
                    <a:pt x="0" y="1168"/>
                  </a:lnTo>
                  <a:cubicBezTo>
                    <a:pt x="0" y="1472"/>
                    <a:pt x="281" y="1472"/>
                    <a:pt x="584" y="1472"/>
                  </a:cubicBezTo>
                  <a:lnTo>
                    <a:pt x="9622" y="1472"/>
                  </a:lnTo>
                  <a:cubicBezTo>
                    <a:pt x="9622" y="1472"/>
                    <a:pt x="9926" y="1472"/>
                    <a:pt x="9926" y="1168"/>
                  </a:cubicBezTo>
                  <a:lnTo>
                    <a:pt x="9926" y="888"/>
                  </a:lnTo>
                  <a:cubicBezTo>
                    <a:pt x="9926" y="304"/>
                    <a:pt x="9342" y="1"/>
                    <a:pt x="8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72"/>
            <p:cNvSpPr/>
            <p:nvPr/>
          </p:nvSpPr>
          <p:spPr>
            <a:xfrm>
              <a:off x="4150420" y="2310425"/>
              <a:ext cx="189750" cy="73000"/>
            </a:xfrm>
            <a:custGeom>
              <a:avLst/>
              <a:gdLst/>
              <a:ahLst/>
              <a:cxnLst/>
              <a:rect l="l" t="t" r="r" b="b"/>
              <a:pathLst>
                <a:path w="7590" h="2920" extrusionOk="0">
                  <a:moveTo>
                    <a:pt x="3783" y="0"/>
                  </a:moveTo>
                  <a:cubicBezTo>
                    <a:pt x="2032" y="0"/>
                    <a:pt x="584" y="1168"/>
                    <a:pt x="0" y="2919"/>
                  </a:cubicBezTo>
                  <a:lnTo>
                    <a:pt x="7590" y="2919"/>
                  </a:lnTo>
                  <a:cubicBezTo>
                    <a:pt x="7006" y="1168"/>
                    <a:pt x="5535" y="0"/>
                    <a:pt x="3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72"/>
            <p:cNvSpPr/>
            <p:nvPr/>
          </p:nvSpPr>
          <p:spPr>
            <a:xfrm>
              <a:off x="4150420" y="2463375"/>
              <a:ext cx="189750" cy="22225"/>
            </a:xfrm>
            <a:custGeom>
              <a:avLst/>
              <a:gdLst/>
              <a:ahLst/>
              <a:cxnLst/>
              <a:rect l="l" t="t" r="r" b="b"/>
              <a:pathLst>
                <a:path w="7590" h="889" extrusionOk="0">
                  <a:moveTo>
                    <a:pt x="0" y="1"/>
                  </a:moveTo>
                  <a:lnTo>
                    <a:pt x="584" y="888"/>
                  </a:lnTo>
                  <a:lnTo>
                    <a:pt x="7006" y="888"/>
                  </a:lnTo>
                  <a:lnTo>
                    <a:pt x="7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72"/>
            <p:cNvSpPr/>
            <p:nvPr/>
          </p:nvSpPr>
          <p:spPr>
            <a:xfrm>
              <a:off x="4259595" y="2623925"/>
              <a:ext cx="168150" cy="43825"/>
            </a:xfrm>
            <a:custGeom>
              <a:avLst/>
              <a:gdLst/>
              <a:ahLst/>
              <a:cxnLst/>
              <a:rect l="l" t="t" r="r" b="b"/>
              <a:pathLst>
                <a:path w="6726" h="1753" extrusionOk="0">
                  <a:moveTo>
                    <a:pt x="1471" y="1"/>
                  </a:moveTo>
                  <a:cubicBezTo>
                    <a:pt x="584" y="1"/>
                    <a:pt x="0" y="888"/>
                    <a:pt x="0" y="1752"/>
                  </a:cubicBezTo>
                  <a:lnTo>
                    <a:pt x="6142" y="1752"/>
                  </a:lnTo>
                  <a:cubicBezTo>
                    <a:pt x="6422" y="1752"/>
                    <a:pt x="6726" y="1472"/>
                    <a:pt x="6726" y="1169"/>
                  </a:cubicBezTo>
                  <a:lnTo>
                    <a:pt x="6726" y="585"/>
                  </a:lnTo>
                  <a:cubicBezTo>
                    <a:pt x="6726" y="305"/>
                    <a:pt x="6422" y="1"/>
                    <a:pt x="6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72"/>
            <p:cNvSpPr/>
            <p:nvPr/>
          </p:nvSpPr>
          <p:spPr>
            <a:xfrm>
              <a:off x="4069845" y="2623925"/>
              <a:ext cx="168175" cy="43825"/>
            </a:xfrm>
            <a:custGeom>
              <a:avLst/>
              <a:gdLst/>
              <a:ahLst/>
              <a:cxnLst/>
              <a:rect l="l" t="t" r="r" b="b"/>
              <a:pathLst>
                <a:path w="6727" h="1753" extrusionOk="0">
                  <a:moveTo>
                    <a:pt x="304" y="1"/>
                  </a:moveTo>
                  <a:cubicBezTo>
                    <a:pt x="0" y="1"/>
                    <a:pt x="0" y="305"/>
                    <a:pt x="0" y="585"/>
                  </a:cubicBezTo>
                  <a:lnTo>
                    <a:pt x="0" y="1169"/>
                  </a:lnTo>
                  <a:cubicBezTo>
                    <a:pt x="0" y="1472"/>
                    <a:pt x="0" y="1752"/>
                    <a:pt x="304" y="1752"/>
                  </a:cubicBezTo>
                  <a:lnTo>
                    <a:pt x="6726" y="1752"/>
                  </a:lnTo>
                  <a:cubicBezTo>
                    <a:pt x="6726" y="888"/>
                    <a:pt x="5839" y="1"/>
                    <a:pt x="4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72"/>
            <p:cNvSpPr/>
            <p:nvPr/>
          </p:nvSpPr>
          <p:spPr>
            <a:xfrm>
              <a:off x="4259595" y="2558550"/>
              <a:ext cx="145975" cy="58400"/>
            </a:xfrm>
            <a:custGeom>
              <a:avLst/>
              <a:gdLst/>
              <a:ahLst/>
              <a:cxnLst/>
              <a:rect l="l" t="t" r="r" b="b"/>
              <a:pathLst>
                <a:path w="5839" h="2336" extrusionOk="0">
                  <a:moveTo>
                    <a:pt x="1471" y="0"/>
                  </a:moveTo>
                  <a:cubicBezTo>
                    <a:pt x="584" y="0"/>
                    <a:pt x="0" y="864"/>
                    <a:pt x="0" y="1752"/>
                  </a:cubicBezTo>
                  <a:lnTo>
                    <a:pt x="0" y="2336"/>
                  </a:lnTo>
                  <a:cubicBezTo>
                    <a:pt x="304" y="2032"/>
                    <a:pt x="888" y="1752"/>
                    <a:pt x="1471" y="1752"/>
                  </a:cubicBezTo>
                  <a:lnTo>
                    <a:pt x="5839" y="1752"/>
                  </a:lnTo>
                  <a:lnTo>
                    <a:pt x="5839" y="1168"/>
                  </a:lnTo>
                  <a:lnTo>
                    <a:pt x="5558" y="864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72"/>
            <p:cNvSpPr/>
            <p:nvPr/>
          </p:nvSpPr>
          <p:spPr>
            <a:xfrm>
              <a:off x="4084445" y="2558550"/>
              <a:ext cx="153575" cy="58400"/>
            </a:xfrm>
            <a:custGeom>
              <a:avLst/>
              <a:gdLst/>
              <a:ahLst/>
              <a:cxnLst/>
              <a:rect l="l" t="t" r="r" b="b"/>
              <a:pathLst>
                <a:path w="6143" h="2336" extrusionOk="0">
                  <a:moveTo>
                    <a:pt x="4087" y="0"/>
                  </a:moveTo>
                  <a:lnTo>
                    <a:pt x="584" y="864"/>
                  </a:lnTo>
                  <a:cubicBezTo>
                    <a:pt x="304" y="864"/>
                    <a:pt x="0" y="1168"/>
                    <a:pt x="0" y="1168"/>
                  </a:cubicBezTo>
                  <a:lnTo>
                    <a:pt x="0" y="1752"/>
                  </a:lnTo>
                  <a:lnTo>
                    <a:pt x="4391" y="1752"/>
                  </a:lnTo>
                  <a:cubicBezTo>
                    <a:pt x="4974" y="1752"/>
                    <a:pt x="5558" y="2032"/>
                    <a:pt x="6142" y="2336"/>
                  </a:cubicBezTo>
                  <a:lnTo>
                    <a:pt x="6142" y="1752"/>
                  </a:lnTo>
                  <a:cubicBezTo>
                    <a:pt x="6142" y="864"/>
                    <a:pt x="5255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72"/>
            <p:cNvSpPr/>
            <p:nvPr/>
          </p:nvSpPr>
          <p:spPr>
            <a:xfrm>
              <a:off x="4142820" y="2507175"/>
              <a:ext cx="204375" cy="58400"/>
            </a:xfrm>
            <a:custGeom>
              <a:avLst/>
              <a:gdLst/>
              <a:ahLst/>
              <a:cxnLst/>
              <a:rect l="l" t="t" r="r" b="b"/>
              <a:pathLst>
                <a:path w="8175" h="2336" extrusionOk="0">
                  <a:moveTo>
                    <a:pt x="584" y="0"/>
                  </a:moveTo>
                  <a:lnTo>
                    <a:pt x="1" y="1472"/>
                  </a:lnTo>
                  <a:lnTo>
                    <a:pt x="1472" y="1168"/>
                  </a:lnTo>
                  <a:lnTo>
                    <a:pt x="2056" y="1168"/>
                  </a:lnTo>
                  <a:cubicBezTo>
                    <a:pt x="2920" y="1168"/>
                    <a:pt x="3807" y="1752"/>
                    <a:pt x="4087" y="2336"/>
                  </a:cubicBezTo>
                  <a:cubicBezTo>
                    <a:pt x="4671" y="1752"/>
                    <a:pt x="5255" y="1168"/>
                    <a:pt x="6142" y="1168"/>
                  </a:cubicBezTo>
                  <a:lnTo>
                    <a:pt x="6726" y="1168"/>
                  </a:lnTo>
                  <a:lnTo>
                    <a:pt x="8174" y="1472"/>
                  </a:lnTo>
                  <a:lnTo>
                    <a:pt x="8174" y="1472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6" name="Google Shape;1866;p72"/>
          <p:cNvGrpSpPr/>
          <p:nvPr/>
        </p:nvGrpSpPr>
        <p:grpSpPr>
          <a:xfrm>
            <a:off x="4843420" y="2302825"/>
            <a:ext cx="321125" cy="364925"/>
            <a:chOff x="4843420" y="2302825"/>
            <a:chExt cx="321125" cy="364925"/>
          </a:xfrm>
        </p:grpSpPr>
        <p:sp>
          <p:nvSpPr>
            <p:cNvPr id="1867" name="Google Shape;1867;p72"/>
            <p:cNvSpPr/>
            <p:nvPr/>
          </p:nvSpPr>
          <p:spPr>
            <a:xfrm>
              <a:off x="5011570" y="2543950"/>
              <a:ext cx="138375" cy="123800"/>
            </a:xfrm>
            <a:custGeom>
              <a:avLst/>
              <a:gdLst/>
              <a:ahLst/>
              <a:cxnLst/>
              <a:rect l="l" t="t" r="r" b="b"/>
              <a:pathLst>
                <a:path w="5535" h="4952" extrusionOk="0">
                  <a:moveTo>
                    <a:pt x="1752" y="1"/>
                  </a:moveTo>
                  <a:lnTo>
                    <a:pt x="0" y="2336"/>
                  </a:lnTo>
                  <a:lnTo>
                    <a:pt x="0" y="4951"/>
                  </a:lnTo>
                  <a:lnTo>
                    <a:pt x="2616" y="4951"/>
                  </a:lnTo>
                  <a:lnTo>
                    <a:pt x="2616" y="3200"/>
                  </a:lnTo>
                  <a:cubicBezTo>
                    <a:pt x="2616" y="3200"/>
                    <a:pt x="2919" y="2920"/>
                    <a:pt x="3200" y="2920"/>
                  </a:cubicBezTo>
                  <a:cubicBezTo>
                    <a:pt x="3503" y="2920"/>
                    <a:pt x="3503" y="3200"/>
                    <a:pt x="3503" y="3200"/>
                  </a:cubicBezTo>
                  <a:lnTo>
                    <a:pt x="3503" y="4951"/>
                  </a:lnTo>
                  <a:lnTo>
                    <a:pt x="5255" y="4951"/>
                  </a:lnTo>
                  <a:cubicBezTo>
                    <a:pt x="5255" y="4951"/>
                    <a:pt x="5535" y="4951"/>
                    <a:pt x="5535" y="4671"/>
                  </a:cubicBezTo>
                  <a:lnTo>
                    <a:pt x="5535" y="2920"/>
                  </a:lnTo>
                  <a:cubicBezTo>
                    <a:pt x="5535" y="1752"/>
                    <a:pt x="4951" y="865"/>
                    <a:pt x="3783" y="584"/>
                  </a:cubicBez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72"/>
            <p:cNvSpPr/>
            <p:nvPr/>
          </p:nvSpPr>
          <p:spPr>
            <a:xfrm>
              <a:off x="4858020" y="2543950"/>
              <a:ext cx="131375" cy="123800"/>
            </a:xfrm>
            <a:custGeom>
              <a:avLst/>
              <a:gdLst/>
              <a:ahLst/>
              <a:cxnLst/>
              <a:rect l="l" t="t" r="r" b="b"/>
              <a:pathLst>
                <a:path w="5255" h="4952" extrusionOk="0">
                  <a:moveTo>
                    <a:pt x="3807" y="1"/>
                  </a:moveTo>
                  <a:lnTo>
                    <a:pt x="1752" y="584"/>
                  </a:lnTo>
                  <a:cubicBezTo>
                    <a:pt x="584" y="865"/>
                    <a:pt x="0" y="1752"/>
                    <a:pt x="0" y="2920"/>
                  </a:cubicBezTo>
                  <a:lnTo>
                    <a:pt x="0" y="4671"/>
                  </a:lnTo>
                  <a:cubicBezTo>
                    <a:pt x="0" y="4951"/>
                    <a:pt x="0" y="4951"/>
                    <a:pt x="304" y="4951"/>
                  </a:cubicBezTo>
                  <a:lnTo>
                    <a:pt x="2055" y="4951"/>
                  </a:lnTo>
                  <a:lnTo>
                    <a:pt x="2055" y="3200"/>
                  </a:lnTo>
                  <a:cubicBezTo>
                    <a:pt x="2055" y="3200"/>
                    <a:pt x="2055" y="2920"/>
                    <a:pt x="2336" y="2920"/>
                  </a:cubicBezTo>
                  <a:cubicBezTo>
                    <a:pt x="2639" y="2920"/>
                    <a:pt x="2919" y="3200"/>
                    <a:pt x="2919" y="3200"/>
                  </a:cubicBezTo>
                  <a:lnTo>
                    <a:pt x="2919" y="4951"/>
                  </a:lnTo>
                  <a:lnTo>
                    <a:pt x="5255" y="4951"/>
                  </a:lnTo>
                  <a:lnTo>
                    <a:pt x="5255" y="2336"/>
                  </a:lnTo>
                  <a:lnTo>
                    <a:pt x="3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72"/>
            <p:cNvSpPr/>
            <p:nvPr/>
          </p:nvSpPr>
          <p:spPr>
            <a:xfrm>
              <a:off x="4843420" y="2346625"/>
              <a:ext cx="102200" cy="168150"/>
            </a:xfrm>
            <a:custGeom>
              <a:avLst/>
              <a:gdLst/>
              <a:ahLst/>
              <a:cxnLst/>
              <a:rect l="l" t="t" r="r" b="b"/>
              <a:pathLst>
                <a:path w="4088" h="6726" extrusionOk="0">
                  <a:moveTo>
                    <a:pt x="2639" y="0"/>
                  </a:moveTo>
                  <a:cubicBezTo>
                    <a:pt x="1752" y="304"/>
                    <a:pt x="1168" y="1168"/>
                    <a:pt x="1168" y="2055"/>
                  </a:cubicBezTo>
                  <a:lnTo>
                    <a:pt x="1168" y="2336"/>
                  </a:lnTo>
                  <a:cubicBezTo>
                    <a:pt x="304" y="2639"/>
                    <a:pt x="0" y="3223"/>
                    <a:pt x="0" y="4087"/>
                  </a:cubicBezTo>
                  <a:cubicBezTo>
                    <a:pt x="0" y="4974"/>
                    <a:pt x="584" y="5838"/>
                    <a:pt x="1752" y="5838"/>
                  </a:cubicBezTo>
                  <a:cubicBezTo>
                    <a:pt x="1752" y="5838"/>
                    <a:pt x="2056" y="5838"/>
                    <a:pt x="2056" y="5558"/>
                  </a:cubicBezTo>
                  <a:cubicBezTo>
                    <a:pt x="2336" y="6142"/>
                    <a:pt x="3223" y="6726"/>
                    <a:pt x="3807" y="6726"/>
                  </a:cubicBezTo>
                  <a:lnTo>
                    <a:pt x="4087" y="6726"/>
                  </a:lnTo>
                  <a:cubicBezTo>
                    <a:pt x="3223" y="5838"/>
                    <a:pt x="2639" y="4671"/>
                    <a:pt x="2639" y="3503"/>
                  </a:cubicBezTo>
                  <a:lnTo>
                    <a:pt x="2639" y="1168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72"/>
            <p:cNvSpPr/>
            <p:nvPr/>
          </p:nvSpPr>
          <p:spPr>
            <a:xfrm>
              <a:off x="5062345" y="2346625"/>
              <a:ext cx="102200" cy="168150"/>
            </a:xfrm>
            <a:custGeom>
              <a:avLst/>
              <a:gdLst/>
              <a:ahLst/>
              <a:cxnLst/>
              <a:rect l="l" t="t" r="r" b="b"/>
              <a:pathLst>
                <a:path w="4088" h="6726" extrusionOk="0">
                  <a:moveTo>
                    <a:pt x="1472" y="0"/>
                  </a:moveTo>
                  <a:lnTo>
                    <a:pt x="1472" y="1168"/>
                  </a:lnTo>
                  <a:lnTo>
                    <a:pt x="1472" y="3503"/>
                  </a:lnTo>
                  <a:cubicBezTo>
                    <a:pt x="1472" y="4671"/>
                    <a:pt x="888" y="5838"/>
                    <a:pt x="1" y="6726"/>
                  </a:cubicBezTo>
                  <a:lnTo>
                    <a:pt x="304" y="6726"/>
                  </a:lnTo>
                  <a:cubicBezTo>
                    <a:pt x="888" y="6726"/>
                    <a:pt x="1472" y="6142"/>
                    <a:pt x="2056" y="5558"/>
                  </a:cubicBezTo>
                  <a:cubicBezTo>
                    <a:pt x="2056" y="5838"/>
                    <a:pt x="2336" y="5838"/>
                    <a:pt x="2336" y="5838"/>
                  </a:cubicBezTo>
                  <a:cubicBezTo>
                    <a:pt x="3224" y="5838"/>
                    <a:pt x="4088" y="4974"/>
                    <a:pt x="4088" y="4087"/>
                  </a:cubicBezTo>
                  <a:cubicBezTo>
                    <a:pt x="4088" y="3223"/>
                    <a:pt x="3504" y="2639"/>
                    <a:pt x="2920" y="2336"/>
                  </a:cubicBezTo>
                  <a:lnTo>
                    <a:pt x="2920" y="2055"/>
                  </a:lnTo>
                  <a:cubicBezTo>
                    <a:pt x="2920" y="1168"/>
                    <a:pt x="2336" y="304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72"/>
            <p:cNvSpPr/>
            <p:nvPr/>
          </p:nvSpPr>
          <p:spPr>
            <a:xfrm>
              <a:off x="4974770" y="2529350"/>
              <a:ext cx="58425" cy="50825"/>
            </a:xfrm>
            <a:custGeom>
              <a:avLst/>
              <a:gdLst/>
              <a:ahLst/>
              <a:cxnLst/>
              <a:rect l="l" t="t" r="r" b="b"/>
              <a:pathLst>
                <a:path w="2337" h="2033" extrusionOk="0">
                  <a:moveTo>
                    <a:pt x="1" y="1"/>
                  </a:moveTo>
                  <a:lnTo>
                    <a:pt x="1" y="281"/>
                  </a:lnTo>
                  <a:lnTo>
                    <a:pt x="1169" y="2032"/>
                  </a:lnTo>
                  <a:lnTo>
                    <a:pt x="2336" y="281"/>
                  </a:lnTo>
                  <a:lnTo>
                    <a:pt x="2336" y="1"/>
                  </a:lnTo>
                  <a:cubicBezTo>
                    <a:pt x="2056" y="1"/>
                    <a:pt x="1472" y="281"/>
                    <a:pt x="1169" y="281"/>
                  </a:cubicBezTo>
                  <a:cubicBezTo>
                    <a:pt x="888" y="281"/>
                    <a:pt x="304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72"/>
            <p:cNvSpPr/>
            <p:nvPr/>
          </p:nvSpPr>
          <p:spPr>
            <a:xfrm>
              <a:off x="5040745" y="2383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865" y="0"/>
                  </a:moveTo>
                  <a:cubicBezTo>
                    <a:pt x="281" y="0"/>
                    <a:pt x="1" y="281"/>
                    <a:pt x="1" y="865"/>
                  </a:cubicBezTo>
                  <a:cubicBezTo>
                    <a:pt x="1" y="1168"/>
                    <a:pt x="281" y="1448"/>
                    <a:pt x="865" y="1448"/>
                  </a:cubicBezTo>
                  <a:cubicBezTo>
                    <a:pt x="1168" y="1448"/>
                    <a:pt x="1449" y="1168"/>
                    <a:pt x="1449" y="865"/>
                  </a:cubicBezTo>
                  <a:cubicBezTo>
                    <a:pt x="1449" y="281"/>
                    <a:pt x="1168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72"/>
            <p:cNvSpPr/>
            <p:nvPr/>
          </p:nvSpPr>
          <p:spPr>
            <a:xfrm>
              <a:off x="4930995" y="2383400"/>
              <a:ext cx="36800" cy="36225"/>
            </a:xfrm>
            <a:custGeom>
              <a:avLst/>
              <a:gdLst/>
              <a:ahLst/>
              <a:cxnLst/>
              <a:rect l="l" t="t" r="r" b="b"/>
              <a:pathLst>
                <a:path w="1472" h="1449" extrusionOk="0">
                  <a:moveTo>
                    <a:pt x="584" y="0"/>
                  </a:moveTo>
                  <a:cubicBezTo>
                    <a:pt x="304" y="0"/>
                    <a:pt x="0" y="281"/>
                    <a:pt x="0" y="865"/>
                  </a:cubicBezTo>
                  <a:cubicBezTo>
                    <a:pt x="0" y="1168"/>
                    <a:pt x="304" y="1448"/>
                    <a:pt x="584" y="1448"/>
                  </a:cubicBezTo>
                  <a:cubicBezTo>
                    <a:pt x="888" y="1448"/>
                    <a:pt x="1472" y="1168"/>
                    <a:pt x="1472" y="865"/>
                  </a:cubicBezTo>
                  <a:cubicBezTo>
                    <a:pt x="1472" y="281"/>
                    <a:pt x="888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72"/>
            <p:cNvSpPr/>
            <p:nvPr/>
          </p:nvSpPr>
          <p:spPr>
            <a:xfrm>
              <a:off x="4930995" y="2302825"/>
              <a:ext cx="145975" cy="87600"/>
            </a:xfrm>
            <a:custGeom>
              <a:avLst/>
              <a:gdLst/>
              <a:ahLst/>
              <a:cxnLst/>
              <a:rect l="l" t="t" r="r" b="b"/>
              <a:pathLst>
                <a:path w="5839" h="3504" extrusionOk="0">
                  <a:moveTo>
                    <a:pt x="2920" y="1"/>
                  </a:moveTo>
                  <a:cubicBezTo>
                    <a:pt x="1472" y="1"/>
                    <a:pt x="0" y="1168"/>
                    <a:pt x="0" y="2640"/>
                  </a:cubicBezTo>
                  <a:cubicBezTo>
                    <a:pt x="0" y="2640"/>
                    <a:pt x="304" y="2336"/>
                    <a:pt x="584" y="2336"/>
                  </a:cubicBezTo>
                  <a:cubicBezTo>
                    <a:pt x="1472" y="2336"/>
                    <a:pt x="2055" y="2920"/>
                    <a:pt x="2055" y="3504"/>
                  </a:cubicBezTo>
                  <a:lnTo>
                    <a:pt x="3807" y="3504"/>
                  </a:lnTo>
                  <a:cubicBezTo>
                    <a:pt x="3807" y="2920"/>
                    <a:pt x="4391" y="2336"/>
                    <a:pt x="5255" y="2336"/>
                  </a:cubicBezTo>
                  <a:cubicBezTo>
                    <a:pt x="5558" y="2336"/>
                    <a:pt x="5558" y="2640"/>
                    <a:pt x="5839" y="2640"/>
                  </a:cubicBezTo>
                  <a:cubicBezTo>
                    <a:pt x="5558" y="1168"/>
                    <a:pt x="4391" y="1"/>
                    <a:pt x="2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72"/>
            <p:cNvSpPr/>
            <p:nvPr/>
          </p:nvSpPr>
          <p:spPr>
            <a:xfrm>
              <a:off x="4930995" y="2412600"/>
              <a:ext cx="145975" cy="102175"/>
            </a:xfrm>
            <a:custGeom>
              <a:avLst/>
              <a:gdLst/>
              <a:ahLst/>
              <a:cxnLst/>
              <a:rect l="l" t="t" r="r" b="b"/>
              <a:pathLst>
                <a:path w="5839" h="4087" extrusionOk="0">
                  <a:moveTo>
                    <a:pt x="3807" y="1752"/>
                  </a:moveTo>
                  <a:cubicBezTo>
                    <a:pt x="4087" y="2032"/>
                    <a:pt x="4087" y="2335"/>
                    <a:pt x="3807" y="2335"/>
                  </a:cubicBezTo>
                  <a:cubicBezTo>
                    <a:pt x="3503" y="2616"/>
                    <a:pt x="3223" y="2919"/>
                    <a:pt x="2920" y="2919"/>
                  </a:cubicBezTo>
                  <a:cubicBezTo>
                    <a:pt x="2639" y="2919"/>
                    <a:pt x="2055" y="2616"/>
                    <a:pt x="2055" y="2335"/>
                  </a:cubicBezTo>
                  <a:cubicBezTo>
                    <a:pt x="1752" y="2335"/>
                    <a:pt x="1752" y="2032"/>
                    <a:pt x="2055" y="1752"/>
                  </a:cubicBezTo>
                  <a:lnTo>
                    <a:pt x="2639" y="1752"/>
                  </a:lnTo>
                  <a:cubicBezTo>
                    <a:pt x="2639" y="1892"/>
                    <a:pt x="2785" y="1962"/>
                    <a:pt x="2931" y="1962"/>
                  </a:cubicBezTo>
                  <a:cubicBezTo>
                    <a:pt x="3077" y="1962"/>
                    <a:pt x="3223" y="1892"/>
                    <a:pt x="3223" y="1752"/>
                  </a:cubicBezTo>
                  <a:close/>
                  <a:moveTo>
                    <a:pt x="2055" y="0"/>
                  </a:moveTo>
                  <a:cubicBezTo>
                    <a:pt x="2055" y="864"/>
                    <a:pt x="1472" y="1168"/>
                    <a:pt x="584" y="1168"/>
                  </a:cubicBezTo>
                  <a:lnTo>
                    <a:pt x="0" y="1168"/>
                  </a:lnTo>
                  <a:cubicBezTo>
                    <a:pt x="0" y="2616"/>
                    <a:pt x="1168" y="4087"/>
                    <a:pt x="2920" y="4087"/>
                  </a:cubicBezTo>
                  <a:cubicBezTo>
                    <a:pt x="4391" y="4087"/>
                    <a:pt x="5839" y="2616"/>
                    <a:pt x="5839" y="1168"/>
                  </a:cubicBezTo>
                  <a:lnTo>
                    <a:pt x="5255" y="1168"/>
                  </a:lnTo>
                  <a:cubicBezTo>
                    <a:pt x="4391" y="1168"/>
                    <a:pt x="3807" y="864"/>
                    <a:pt x="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6" name="Google Shape;1876;p72"/>
          <p:cNvGrpSpPr/>
          <p:nvPr/>
        </p:nvGrpSpPr>
        <p:grpSpPr>
          <a:xfrm>
            <a:off x="5558620" y="2302825"/>
            <a:ext cx="372500" cy="372500"/>
            <a:chOff x="5558620" y="2302825"/>
            <a:chExt cx="372500" cy="372500"/>
          </a:xfrm>
        </p:grpSpPr>
        <p:sp>
          <p:nvSpPr>
            <p:cNvPr id="1877" name="Google Shape;1877;p72"/>
            <p:cNvSpPr/>
            <p:nvPr/>
          </p:nvSpPr>
          <p:spPr>
            <a:xfrm>
              <a:off x="5668370" y="2375800"/>
              <a:ext cx="248150" cy="248150"/>
            </a:xfrm>
            <a:custGeom>
              <a:avLst/>
              <a:gdLst/>
              <a:ahLst/>
              <a:cxnLst/>
              <a:rect l="l" t="t" r="r" b="b"/>
              <a:pathLst>
                <a:path w="9926" h="9926" extrusionOk="0">
                  <a:moveTo>
                    <a:pt x="3784" y="1"/>
                  </a:moveTo>
                  <a:cubicBezTo>
                    <a:pt x="2336" y="1"/>
                    <a:pt x="865" y="304"/>
                    <a:pt x="1" y="1169"/>
                  </a:cubicBezTo>
                  <a:lnTo>
                    <a:pt x="8758" y="9926"/>
                  </a:lnTo>
                  <a:cubicBezTo>
                    <a:pt x="9038" y="9646"/>
                    <a:pt x="9342" y="9062"/>
                    <a:pt x="9342" y="8758"/>
                  </a:cubicBezTo>
                  <a:lnTo>
                    <a:pt x="7871" y="8174"/>
                  </a:lnTo>
                  <a:cubicBezTo>
                    <a:pt x="7590" y="7894"/>
                    <a:pt x="7590" y="7894"/>
                    <a:pt x="7590" y="7591"/>
                  </a:cubicBezTo>
                  <a:lnTo>
                    <a:pt x="7287" y="6727"/>
                  </a:lnTo>
                  <a:lnTo>
                    <a:pt x="6423" y="6727"/>
                  </a:lnTo>
                  <a:cubicBezTo>
                    <a:pt x="6119" y="6727"/>
                    <a:pt x="6119" y="6727"/>
                    <a:pt x="5839" y="6423"/>
                  </a:cubicBezTo>
                  <a:lnTo>
                    <a:pt x="5839" y="6143"/>
                  </a:lnTo>
                  <a:cubicBezTo>
                    <a:pt x="5839" y="5839"/>
                    <a:pt x="6119" y="5839"/>
                    <a:pt x="6423" y="5839"/>
                  </a:cubicBezTo>
                  <a:lnTo>
                    <a:pt x="7590" y="5839"/>
                  </a:lnTo>
                  <a:cubicBezTo>
                    <a:pt x="7871" y="5839"/>
                    <a:pt x="8174" y="5839"/>
                    <a:pt x="8174" y="6143"/>
                  </a:cubicBezTo>
                  <a:lnTo>
                    <a:pt x="8454" y="7310"/>
                  </a:lnTo>
                  <a:lnTo>
                    <a:pt x="9622" y="7894"/>
                  </a:lnTo>
                  <a:cubicBezTo>
                    <a:pt x="9926" y="7310"/>
                    <a:pt x="9926" y="6727"/>
                    <a:pt x="9926" y="6143"/>
                  </a:cubicBezTo>
                  <a:cubicBezTo>
                    <a:pt x="9926" y="4671"/>
                    <a:pt x="9342" y="2920"/>
                    <a:pt x="8174" y="1752"/>
                  </a:cubicBezTo>
                  <a:cubicBezTo>
                    <a:pt x="7287" y="1169"/>
                    <a:pt x="6423" y="585"/>
                    <a:pt x="5255" y="304"/>
                  </a:cubicBezTo>
                  <a:lnTo>
                    <a:pt x="4671" y="2056"/>
                  </a:lnTo>
                  <a:lnTo>
                    <a:pt x="5535" y="2640"/>
                  </a:lnTo>
                  <a:lnTo>
                    <a:pt x="5535" y="3224"/>
                  </a:lnTo>
                  <a:lnTo>
                    <a:pt x="4951" y="4391"/>
                  </a:lnTo>
                  <a:cubicBezTo>
                    <a:pt x="4951" y="4671"/>
                    <a:pt x="4671" y="4671"/>
                    <a:pt x="4368" y="4671"/>
                  </a:cubicBezTo>
                  <a:lnTo>
                    <a:pt x="4368" y="4391"/>
                  </a:lnTo>
                  <a:cubicBezTo>
                    <a:pt x="4087" y="4391"/>
                    <a:pt x="4087" y="4088"/>
                    <a:pt x="4087" y="4088"/>
                  </a:cubicBezTo>
                  <a:lnTo>
                    <a:pt x="4671" y="3224"/>
                  </a:lnTo>
                  <a:lnTo>
                    <a:pt x="4087" y="2336"/>
                  </a:lnTo>
                  <a:cubicBezTo>
                    <a:pt x="3784" y="2336"/>
                    <a:pt x="3784" y="2336"/>
                    <a:pt x="3784" y="2056"/>
                  </a:cubicBezTo>
                  <a:lnTo>
                    <a:pt x="4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72"/>
            <p:cNvSpPr/>
            <p:nvPr/>
          </p:nvSpPr>
          <p:spPr>
            <a:xfrm>
              <a:off x="5558620" y="2414350"/>
              <a:ext cx="372500" cy="260975"/>
            </a:xfrm>
            <a:custGeom>
              <a:avLst/>
              <a:gdLst/>
              <a:ahLst/>
              <a:cxnLst/>
              <a:rect l="l" t="t" r="r" b="b"/>
              <a:pathLst>
                <a:path w="14900" h="10439" extrusionOk="0">
                  <a:moveTo>
                    <a:pt x="3223" y="1098"/>
                  </a:moveTo>
                  <a:lnTo>
                    <a:pt x="3223" y="1682"/>
                  </a:lnTo>
                  <a:cubicBezTo>
                    <a:pt x="3071" y="1822"/>
                    <a:pt x="2925" y="1892"/>
                    <a:pt x="2817" y="1892"/>
                  </a:cubicBezTo>
                  <a:cubicBezTo>
                    <a:pt x="2709" y="1892"/>
                    <a:pt x="2639" y="1822"/>
                    <a:pt x="2639" y="1682"/>
                  </a:cubicBezTo>
                  <a:cubicBezTo>
                    <a:pt x="2335" y="1682"/>
                    <a:pt x="2335" y="1378"/>
                    <a:pt x="2639" y="1098"/>
                  </a:cubicBezTo>
                  <a:close/>
                  <a:moveTo>
                    <a:pt x="4204" y="2335"/>
                  </a:moveTo>
                  <a:cubicBezTo>
                    <a:pt x="4315" y="2335"/>
                    <a:pt x="4391" y="2406"/>
                    <a:pt x="4391" y="2546"/>
                  </a:cubicBezTo>
                  <a:cubicBezTo>
                    <a:pt x="4671" y="2849"/>
                    <a:pt x="4671" y="2849"/>
                    <a:pt x="4391" y="3129"/>
                  </a:cubicBezTo>
                  <a:cubicBezTo>
                    <a:pt x="4391" y="3281"/>
                    <a:pt x="4315" y="3357"/>
                    <a:pt x="4204" y="3357"/>
                  </a:cubicBezTo>
                  <a:cubicBezTo>
                    <a:pt x="4093" y="3357"/>
                    <a:pt x="3947" y="3281"/>
                    <a:pt x="3807" y="3129"/>
                  </a:cubicBezTo>
                  <a:lnTo>
                    <a:pt x="3807" y="2546"/>
                  </a:lnTo>
                  <a:cubicBezTo>
                    <a:pt x="3947" y="2406"/>
                    <a:pt x="4093" y="2335"/>
                    <a:pt x="4204" y="2335"/>
                  </a:cubicBezTo>
                  <a:close/>
                  <a:moveTo>
                    <a:pt x="5838" y="3713"/>
                  </a:moveTo>
                  <a:cubicBezTo>
                    <a:pt x="6142" y="4017"/>
                    <a:pt x="6142" y="4297"/>
                    <a:pt x="5838" y="4601"/>
                  </a:cubicBezTo>
                  <a:lnTo>
                    <a:pt x="5255" y="4601"/>
                  </a:lnTo>
                  <a:cubicBezTo>
                    <a:pt x="4974" y="4297"/>
                    <a:pt x="4974" y="4017"/>
                    <a:pt x="5255" y="3713"/>
                  </a:cubicBezTo>
                  <a:close/>
                  <a:moveTo>
                    <a:pt x="6828" y="4957"/>
                  </a:moveTo>
                  <a:cubicBezTo>
                    <a:pt x="6936" y="4957"/>
                    <a:pt x="7006" y="5033"/>
                    <a:pt x="7006" y="5185"/>
                  </a:cubicBezTo>
                  <a:cubicBezTo>
                    <a:pt x="7310" y="5465"/>
                    <a:pt x="7310" y="5768"/>
                    <a:pt x="7006" y="5768"/>
                  </a:cubicBezTo>
                  <a:cubicBezTo>
                    <a:pt x="7006" y="5909"/>
                    <a:pt x="6936" y="5979"/>
                    <a:pt x="6828" y="5979"/>
                  </a:cubicBezTo>
                  <a:cubicBezTo>
                    <a:pt x="6720" y="5979"/>
                    <a:pt x="6574" y="5909"/>
                    <a:pt x="6422" y="5768"/>
                  </a:cubicBezTo>
                  <a:lnTo>
                    <a:pt x="6422" y="5185"/>
                  </a:lnTo>
                  <a:cubicBezTo>
                    <a:pt x="6574" y="5033"/>
                    <a:pt x="6720" y="4957"/>
                    <a:pt x="6828" y="4957"/>
                  </a:cubicBezTo>
                  <a:close/>
                  <a:moveTo>
                    <a:pt x="8177" y="6422"/>
                  </a:moveTo>
                  <a:cubicBezTo>
                    <a:pt x="8250" y="6422"/>
                    <a:pt x="8326" y="6492"/>
                    <a:pt x="8477" y="6632"/>
                  </a:cubicBezTo>
                  <a:cubicBezTo>
                    <a:pt x="8758" y="6632"/>
                    <a:pt x="8758" y="6936"/>
                    <a:pt x="8477" y="7216"/>
                  </a:cubicBezTo>
                  <a:lnTo>
                    <a:pt x="7894" y="7216"/>
                  </a:lnTo>
                  <a:cubicBezTo>
                    <a:pt x="7590" y="6936"/>
                    <a:pt x="7590" y="6632"/>
                    <a:pt x="7894" y="6632"/>
                  </a:cubicBezTo>
                  <a:cubicBezTo>
                    <a:pt x="8034" y="6492"/>
                    <a:pt x="8104" y="6422"/>
                    <a:pt x="8177" y="6422"/>
                  </a:cubicBezTo>
                  <a:close/>
                  <a:moveTo>
                    <a:pt x="9925" y="7800"/>
                  </a:moveTo>
                  <a:lnTo>
                    <a:pt x="9925" y="8384"/>
                  </a:lnTo>
                  <a:cubicBezTo>
                    <a:pt x="9785" y="8536"/>
                    <a:pt x="9639" y="8612"/>
                    <a:pt x="9493" y="8612"/>
                  </a:cubicBezTo>
                  <a:cubicBezTo>
                    <a:pt x="9347" y="8612"/>
                    <a:pt x="9201" y="8536"/>
                    <a:pt x="9061" y="8384"/>
                  </a:cubicBezTo>
                  <a:lnTo>
                    <a:pt x="9061" y="7800"/>
                  </a:lnTo>
                  <a:close/>
                  <a:moveTo>
                    <a:pt x="2931" y="0"/>
                  </a:moveTo>
                  <a:cubicBezTo>
                    <a:pt x="2639" y="0"/>
                    <a:pt x="2347" y="70"/>
                    <a:pt x="2055" y="210"/>
                  </a:cubicBezTo>
                  <a:lnTo>
                    <a:pt x="1168" y="1098"/>
                  </a:lnTo>
                  <a:cubicBezTo>
                    <a:pt x="888" y="1378"/>
                    <a:pt x="888" y="1682"/>
                    <a:pt x="1168" y="1682"/>
                  </a:cubicBezTo>
                  <a:lnTo>
                    <a:pt x="8758" y="9552"/>
                  </a:lnTo>
                  <a:lnTo>
                    <a:pt x="7590" y="9552"/>
                  </a:lnTo>
                  <a:lnTo>
                    <a:pt x="1471" y="3433"/>
                  </a:lnTo>
                  <a:lnTo>
                    <a:pt x="888" y="4601"/>
                  </a:lnTo>
                  <a:cubicBezTo>
                    <a:pt x="584" y="4601"/>
                    <a:pt x="584" y="4881"/>
                    <a:pt x="888" y="4881"/>
                  </a:cubicBezTo>
                  <a:lnTo>
                    <a:pt x="5255" y="9552"/>
                  </a:lnTo>
                  <a:lnTo>
                    <a:pt x="584" y="9552"/>
                  </a:lnTo>
                  <a:cubicBezTo>
                    <a:pt x="304" y="9552"/>
                    <a:pt x="0" y="9552"/>
                    <a:pt x="0" y="9855"/>
                  </a:cubicBezTo>
                  <a:cubicBezTo>
                    <a:pt x="0" y="10135"/>
                    <a:pt x="304" y="10439"/>
                    <a:pt x="584" y="10439"/>
                  </a:cubicBezTo>
                  <a:lnTo>
                    <a:pt x="14316" y="10439"/>
                  </a:lnTo>
                  <a:cubicBezTo>
                    <a:pt x="14596" y="10439"/>
                    <a:pt x="14899" y="10135"/>
                    <a:pt x="14899" y="9855"/>
                  </a:cubicBezTo>
                  <a:cubicBezTo>
                    <a:pt x="14899" y="9552"/>
                    <a:pt x="14596" y="9552"/>
                    <a:pt x="14316" y="9552"/>
                  </a:cubicBezTo>
                  <a:lnTo>
                    <a:pt x="12844" y="9552"/>
                  </a:lnTo>
                  <a:cubicBezTo>
                    <a:pt x="12564" y="9271"/>
                    <a:pt x="12564" y="9271"/>
                    <a:pt x="12564" y="8968"/>
                  </a:cubicBezTo>
                  <a:lnTo>
                    <a:pt x="3807" y="210"/>
                  </a:lnTo>
                  <a:cubicBezTo>
                    <a:pt x="3515" y="70"/>
                    <a:pt x="3223" y="0"/>
                    <a:pt x="2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72"/>
            <p:cNvSpPr/>
            <p:nvPr/>
          </p:nvSpPr>
          <p:spPr>
            <a:xfrm>
              <a:off x="5558620" y="2302825"/>
              <a:ext cx="168150" cy="102200"/>
            </a:xfrm>
            <a:custGeom>
              <a:avLst/>
              <a:gdLst/>
              <a:ahLst/>
              <a:cxnLst/>
              <a:rect l="l" t="t" r="r" b="b"/>
              <a:pathLst>
                <a:path w="6726" h="4088" extrusionOk="0">
                  <a:moveTo>
                    <a:pt x="584" y="1"/>
                  </a:moveTo>
                  <a:cubicBezTo>
                    <a:pt x="304" y="1"/>
                    <a:pt x="0" y="304"/>
                    <a:pt x="0" y="304"/>
                  </a:cubicBezTo>
                  <a:cubicBezTo>
                    <a:pt x="0" y="585"/>
                    <a:pt x="304" y="888"/>
                    <a:pt x="584" y="888"/>
                  </a:cubicBezTo>
                  <a:lnTo>
                    <a:pt x="5558" y="888"/>
                  </a:lnTo>
                  <a:cubicBezTo>
                    <a:pt x="5838" y="888"/>
                    <a:pt x="5838" y="1168"/>
                    <a:pt x="5838" y="1168"/>
                  </a:cubicBezTo>
                  <a:cubicBezTo>
                    <a:pt x="5838" y="1472"/>
                    <a:pt x="5838" y="1752"/>
                    <a:pt x="5558" y="1752"/>
                  </a:cubicBezTo>
                  <a:lnTo>
                    <a:pt x="2639" y="1752"/>
                  </a:lnTo>
                  <a:cubicBezTo>
                    <a:pt x="1752" y="1752"/>
                    <a:pt x="1168" y="2336"/>
                    <a:pt x="1168" y="2920"/>
                  </a:cubicBezTo>
                  <a:lnTo>
                    <a:pt x="1168" y="3504"/>
                  </a:lnTo>
                  <a:cubicBezTo>
                    <a:pt x="1168" y="3807"/>
                    <a:pt x="1471" y="4088"/>
                    <a:pt x="1752" y="4088"/>
                  </a:cubicBezTo>
                  <a:cubicBezTo>
                    <a:pt x="2055" y="4088"/>
                    <a:pt x="2055" y="3807"/>
                    <a:pt x="2055" y="3504"/>
                  </a:cubicBezTo>
                  <a:lnTo>
                    <a:pt x="2055" y="2920"/>
                  </a:lnTo>
                  <a:cubicBezTo>
                    <a:pt x="2055" y="2640"/>
                    <a:pt x="2335" y="2640"/>
                    <a:pt x="2639" y="2640"/>
                  </a:cubicBezTo>
                  <a:lnTo>
                    <a:pt x="5558" y="2640"/>
                  </a:lnTo>
                  <a:cubicBezTo>
                    <a:pt x="6142" y="2640"/>
                    <a:pt x="6726" y="2056"/>
                    <a:pt x="6726" y="1168"/>
                  </a:cubicBezTo>
                  <a:cubicBezTo>
                    <a:pt x="6726" y="585"/>
                    <a:pt x="6142" y="1"/>
                    <a:pt x="5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0" name="Google Shape;1880;p72"/>
          <p:cNvGrpSpPr/>
          <p:nvPr/>
        </p:nvGrpSpPr>
        <p:grpSpPr>
          <a:xfrm>
            <a:off x="6325170" y="2302825"/>
            <a:ext cx="364925" cy="372500"/>
            <a:chOff x="6325170" y="2302825"/>
            <a:chExt cx="364925" cy="372500"/>
          </a:xfrm>
        </p:grpSpPr>
        <p:sp>
          <p:nvSpPr>
            <p:cNvPr id="1881" name="Google Shape;1881;p72"/>
            <p:cNvSpPr/>
            <p:nvPr/>
          </p:nvSpPr>
          <p:spPr>
            <a:xfrm>
              <a:off x="6587895" y="2390400"/>
              <a:ext cx="102200" cy="73000"/>
            </a:xfrm>
            <a:custGeom>
              <a:avLst/>
              <a:gdLst/>
              <a:ahLst/>
              <a:cxnLst/>
              <a:rect l="l" t="t" r="r" b="b"/>
              <a:pathLst>
                <a:path w="4088" h="2920" extrusionOk="0">
                  <a:moveTo>
                    <a:pt x="1449" y="1"/>
                  </a:moveTo>
                  <a:cubicBezTo>
                    <a:pt x="585" y="1"/>
                    <a:pt x="1" y="585"/>
                    <a:pt x="1" y="1472"/>
                  </a:cubicBezTo>
                  <a:cubicBezTo>
                    <a:pt x="1" y="2336"/>
                    <a:pt x="585" y="2920"/>
                    <a:pt x="1449" y="2920"/>
                  </a:cubicBezTo>
                  <a:cubicBezTo>
                    <a:pt x="2033" y="2920"/>
                    <a:pt x="2616" y="2640"/>
                    <a:pt x="2920" y="2056"/>
                  </a:cubicBezTo>
                  <a:lnTo>
                    <a:pt x="3784" y="2056"/>
                  </a:lnTo>
                  <a:cubicBezTo>
                    <a:pt x="4088" y="2056"/>
                    <a:pt x="4088" y="1752"/>
                    <a:pt x="4088" y="1472"/>
                  </a:cubicBezTo>
                  <a:cubicBezTo>
                    <a:pt x="4088" y="1168"/>
                    <a:pt x="4088" y="1168"/>
                    <a:pt x="3784" y="1168"/>
                  </a:cubicBezTo>
                  <a:lnTo>
                    <a:pt x="2920" y="1168"/>
                  </a:lnTo>
                  <a:cubicBezTo>
                    <a:pt x="2616" y="585"/>
                    <a:pt x="2033" y="1"/>
                    <a:pt x="1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6544120" y="2398000"/>
              <a:ext cx="36225" cy="65400"/>
            </a:xfrm>
            <a:custGeom>
              <a:avLst/>
              <a:gdLst/>
              <a:ahLst/>
              <a:cxnLst/>
              <a:rect l="l" t="t" r="r" b="b"/>
              <a:pathLst>
                <a:path w="1449" h="2616" extrusionOk="0">
                  <a:moveTo>
                    <a:pt x="0" y="0"/>
                  </a:moveTo>
                  <a:lnTo>
                    <a:pt x="0" y="2616"/>
                  </a:lnTo>
                  <a:lnTo>
                    <a:pt x="1448" y="2616"/>
                  </a:lnTo>
                  <a:cubicBezTo>
                    <a:pt x="1168" y="2032"/>
                    <a:pt x="864" y="1752"/>
                    <a:pt x="864" y="1168"/>
                  </a:cubicBezTo>
                  <a:cubicBezTo>
                    <a:pt x="864" y="864"/>
                    <a:pt x="1168" y="281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6346770" y="2302825"/>
              <a:ext cx="87600" cy="22225"/>
            </a:xfrm>
            <a:custGeom>
              <a:avLst/>
              <a:gdLst/>
              <a:ahLst/>
              <a:cxnLst/>
              <a:rect l="l" t="t" r="r" b="b"/>
              <a:pathLst>
                <a:path w="3504" h="889" extrusionOk="0">
                  <a:moveTo>
                    <a:pt x="585" y="1"/>
                  </a:moveTo>
                  <a:cubicBezTo>
                    <a:pt x="305" y="1"/>
                    <a:pt x="1" y="304"/>
                    <a:pt x="305" y="585"/>
                  </a:cubicBezTo>
                  <a:lnTo>
                    <a:pt x="305" y="888"/>
                  </a:lnTo>
                  <a:lnTo>
                    <a:pt x="3504" y="888"/>
                  </a:lnTo>
                  <a:lnTo>
                    <a:pt x="3224" y="304"/>
                  </a:lnTo>
                  <a:cubicBezTo>
                    <a:pt x="3224" y="1"/>
                    <a:pt x="2920" y="1"/>
                    <a:pt x="2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6368970" y="2536350"/>
              <a:ext cx="102200" cy="138975"/>
            </a:xfrm>
            <a:custGeom>
              <a:avLst/>
              <a:gdLst/>
              <a:ahLst/>
              <a:cxnLst/>
              <a:rect l="l" t="t" r="r" b="b"/>
              <a:pathLst>
                <a:path w="4088" h="5559" extrusionOk="0">
                  <a:moveTo>
                    <a:pt x="0" y="1"/>
                  </a:moveTo>
                  <a:lnTo>
                    <a:pt x="0" y="888"/>
                  </a:lnTo>
                  <a:lnTo>
                    <a:pt x="864" y="888"/>
                  </a:lnTo>
                  <a:cubicBezTo>
                    <a:pt x="1168" y="888"/>
                    <a:pt x="1168" y="888"/>
                    <a:pt x="1168" y="1169"/>
                  </a:cubicBezTo>
                  <a:cubicBezTo>
                    <a:pt x="1448" y="1472"/>
                    <a:pt x="1168" y="1472"/>
                    <a:pt x="864" y="1472"/>
                  </a:cubicBezTo>
                  <a:lnTo>
                    <a:pt x="0" y="1472"/>
                  </a:lnTo>
                  <a:lnTo>
                    <a:pt x="0" y="2336"/>
                  </a:lnTo>
                  <a:lnTo>
                    <a:pt x="864" y="2336"/>
                  </a:lnTo>
                  <a:cubicBezTo>
                    <a:pt x="1168" y="2336"/>
                    <a:pt x="1168" y="2640"/>
                    <a:pt x="1168" y="2920"/>
                  </a:cubicBezTo>
                  <a:cubicBezTo>
                    <a:pt x="1448" y="3224"/>
                    <a:pt x="1168" y="3224"/>
                    <a:pt x="864" y="3224"/>
                  </a:cubicBezTo>
                  <a:lnTo>
                    <a:pt x="0" y="3224"/>
                  </a:lnTo>
                  <a:lnTo>
                    <a:pt x="0" y="4088"/>
                  </a:lnTo>
                  <a:cubicBezTo>
                    <a:pt x="0" y="4975"/>
                    <a:pt x="584" y="5559"/>
                    <a:pt x="1168" y="5559"/>
                  </a:cubicBezTo>
                  <a:lnTo>
                    <a:pt x="3200" y="5559"/>
                  </a:lnTo>
                  <a:cubicBezTo>
                    <a:pt x="3784" y="5559"/>
                    <a:pt x="4087" y="4975"/>
                    <a:pt x="4087" y="4391"/>
                  </a:cubicBezTo>
                  <a:cubicBezTo>
                    <a:pt x="4087" y="4088"/>
                    <a:pt x="3784" y="3808"/>
                    <a:pt x="3200" y="3808"/>
                  </a:cubicBezTo>
                  <a:lnTo>
                    <a:pt x="2920" y="3808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325170" y="2346625"/>
              <a:ext cx="196775" cy="168150"/>
            </a:xfrm>
            <a:custGeom>
              <a:avLst/>
              <a:gdLst/>
              <a:ahLst/>
              <a:cxnLst/>
              <a:rect l="l" t="t" r="r" b="b"/>
              <a:pathLst>
                <a:path w="7871" h="6726" extrusionOk="0">
                  <a:moveTo>
                    <a:pt x="2920" y="1752"/>
                  </a:moveTo>
                  <a:cubicBezTo>
                    <a:pt x="3200" y="1752"/>
                    <a:pt x="3200" y="1752"/>
                    <a:pt x="3200" y="2055"/>
                  </a:cubicBezTo>
                  <a:lnTo>
                    <a:pt x="3200" y="4391"/>
                  </a:lnTo>
                  <a:cubicBezTo>
                    <a:pt x="3200" y="4671"/>
                    <a:pt x="3200" y="4974"/>
                    <a:pt x="2920" y="4974"/>
                  </a:cubicBezTo>
                  <a:cubicBezTo>
                    <a:pt x="2616" y="4974"/>
                    <a:pt x="2336" y="4671"/>
                    <a:pt x="2336" y="4391"/>
                  </a:cubicBezTo>
                  <a:lnTo>
                    <a:pt x="2336" y="2055"/>
                  </a:lnTo>
                  <a:cubicBezTo>
                    <a:pt x="2336" y="1752"/>
                    <a:pt x="2616" y="1752"/>
                    <a:pt x="2920" y="1752"/>
                  </a:cubicBezTo>
                  <a:close/>
                  <a:moveTo>
                    <a:pt x="4672" y="1752"/>
                  </a:moveTo>
                  <a:cubicBezTo>
                    <a:pt x="4952" y="1752"/>
                    <a:pt x="4952" y="1752"/>
                    <a:pt x="4952" y="2055"/>
                  </a:cubicBezTo>
                  <a:lnTo>
                    <a:pt x="4952" y="4391"/>
                  </a:lnTo>
                  <a:cubicBezTo>
                    <a:pt x="4952" y="4671"/>
                    <a:pt x="4952" y="4974"/>
                    <a:pt x="4672" y="4974"/>
                  </a:cubicBezTo>
                  <a:cubicBezTo>
                    <a:pt x="4368" y="4974"/>
                    <a:pt x="4088" y="4671"/>
                    <a:pt x="4088" y="4391"/>
                  </a:cubicBezTo>
                  <a:lnTo>
                    <a:pt x="4088" y="2055"/>
                  </a:lnTo>
                  <a:cubicBezTo>
                    <a:pt x="4088" y="1752"/>
                    <a:pt x="4368" y="1752"/>
                    <a:pt x="4672" y="1752"/>
                  </a:cubicBezTo>
                  <a:close/>
                  <a:moveTo>
                    <a:pt x="6423" y="1752"/>
                  </a:moveTo>
                  <a:cubicBezTo>
                    <a:pt x="6703" y="1752"/>
                    <a:pt x="6703" y="1752"/>
                    <a:pt x="6703" y="2055"/>
                  </a:cubicBezTo>
                  <a:lnTo>
                    <a:pt x="6703" y="4391"/>
                  </a:lnTo>
                  <a:cubicBezTo>
                    <a:pt x="6703" y="4671"/>
                    <a:pt x="6703" y="4974"/>
                    <a:pt x="6423" y="4974"/>
                  </a:cubicBezTo>
                  <a:cubicBezTo>
                    <a:pt x="6119" y="4974"/>
                    <a:pt x="5839" y="4671"/>
                    <a:pt x="5839" y="4391"/>
                  </a:cubicBezTo>
                  <a:lnTo>
                    <a:pt x="5839" y="2055"/>
                  </a:lnTo>
                  <a:cubicBezTo>
                    <a:pt x="5839" y="1752"/>
                    <a:pt x="6119" y="1752"/>
                    <a:pt x="6423" y="1752"/>
                  </a:cubicBezTo>
                  <a:close/>
                  <a:moveTo>
                    <a:pt x="1752" y="0"/>
                  </a:moveTo>
                  <a:lnTo>
                    <a:pt x="1" y="1168"/>
                  </a:lnTo>
                  <a:lnTo>
                    <a:pt x="1" y="1471"/>
                  </a:lnTo>
                  <a:lnTo>
                    <a:pt x="1" y="4974"/>
                  </a:lnTo>
                  <a:lnTo>
                    <a:pt x="1" y="5255"/>
                  </a:lnTo>
                  <a:lnTo>
                    <a:pt x="1752" y="6726"/>
                  </a:lnTo>
                  <a:lnTo>
                    <a:pt x="5536" y="6726"/>
                  </a:lnTo>
                  <a:cubicBezTo>
                    <a:pt x="6423" y="6726"/>
                    <a:pt x="7007" y="6422"/>
                    <a:pt x="7591" y="6142"/>
                  </a:cubicBezTo>
                  <a:cubicBezTo>
                    <a:pt x="7871" y="5838"/>
                    <a:pt x="7871" y="5838"/>
                    <a:pt x="7871" y="5558"/>
                  </a:cubicBezTo>
                  <a:lnTo>
                    <a:pt x="7871" y="888"/>
                  </a:lnTo>
                  <a:cubicBezTo>
                    <a:pt x="7871" y="888"/>
                    <a:pt x="7871" y="584"/>
                    <a:pt x="7591" y="584"/>
                  </a:cubicBezTo>
                  <a:cubicBezTo>
                    <a:pt x="7007" y="304"/>
                    <a:pt x="6423" y="0"/>
                    <a:pt x="5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6" name="Google Shape;1886;p72"/>
          <p:cNvGrpSpPr/>
          <p:nvPr/>
        </p:nvGrpSpPr>
        <p:grpSpPr>
          <a:xfrm>
            <a:off x="1019320" y="3463475"/>
            <a:ext cx="372525" cy="379525"/>
            <a:chOff x="1019320" y="3463475"/>
            <a:chExt cx="372525" cy="379525"/>
          </a:xfrm>
        </p:grpSpPr>
        <p:sp>
          <p:nvSpPr>
            <p:cNvPr id="1887" name="Google Shape;1887;p72"/>
            <p:cNvSpPr/>
            <p:nvPr/>
          </p:nvSpPr>
          <p:spPr>
            <a:xfrm>
              <a:off x="1187470" y="3755400"/>
              <a:ext cx="36225" cy="21625"/>
            </a:xfrm>
            <a:custGeom>
              <a:avLst/>
              <a:gdLst/>
              <a:ahLst/>
              <a:cxnLst/>
              <a:rect l="l" t="t" r="r" b="b"/>
              <a:pathLst>
                <a:path w="1449" h="865" extrusionOk="0">
                  <a:moveTo>
                    <a:pt x="1" y="0"/>
                  </a:moveTo>
                  <a:lnTo>
                    <a:pt x="1" y="864"/>
                  </a:lnTo>
                  <a:lnTo>
                    <a:pt x="1448" y="864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1085295" y="3755400"/>
              <a:ext cx="36225" cy="87600"/>
            </a:xfrm>
            <a:custGeom>
              <a:avLst/>
              <a:gdLst/>
              <a:ahLst/>
              <a:cxnLst/>
              <a:rect l="l" t="t" r="r" b="b"/>
              <a:pathLst>
                <a:path w="1449" h="3504" extrusionOk="0">
                  <a:moveTo>
                    <a:pt x="1" y="0"/>
                  </a:moveTo>
                  <a:lnTo>
                    <a:pt x="1" y="3503"/>
                  </a:lnTo>
                  <a:lnTo>
                    <a:pt x="1449" y="3503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1289645" y="3755400"/>
              <a:ext cx="36225" cy="21625"/>
            </a:xfrm>
            <a:custGeom>
              <a:avLst/>
              <a:gdLst/>
              <a:ahLst/>
              <a:cxnLst/>
              <a:rect l="l" t="t" r="r" b="b"/>
              <a:pathLst>
                <a:path w="1449" h="865" extrusionOk="0">
                  <a:moveTo>
                    <a:pt x="0" y="0"/>
                  </a:moveTo>
                  <a:lnTo>
                    <a:pt x="0" y="864"/>
                  </a:lnTo>
                  <a:lnTo>
                    <a:pt x="1448" y="864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1019320" y="3711600"/>
              <a:ext cx="372525" cy="131400"/>
            </a:xfrm>
            <a:custGeom>
              <a:avLst/>
              <a:gdLst/>
              <a:ahLst/>
              <a:cxnLst/>
              <a:rect l="l" t="t" r="r" b="b"/>
              <a:pathLst>
                <a:path w="14901" h="5256" extrusionOk="0">
                  <a:moveTo>
                    <a:pt x="8478" y="865"/>
                  </a:moveTo>
                  <a:cubicBezTo>
                    <a:pt x="8758" y="865"/>
                    <a:pt x="9062" y="865"/>
                    <a:pt x="9062" y="1168"/>
                  </a:cubicBezTo>
                  <a:lnTo>
                    <a:pt x="9062" y="2920"/>
                  </a:lnTo>
                  <a:cubicBezTo>
                    <a:pt x="9062" y="3200"/>
                    <a:pt x="8758" y="3504"/>
                    <a:pt x="8478" y="3504"/>
                  </a:cubicBezTo>
                  <a:lnTo>
                    <a:pt x="6143" y="3504"/>
                  </a:lnTo>
                  <a:cubicBezTo>
                    <a:pt x="5839" y="3504"/>
                    <a:pt x="5839" y="3200"/>
                    <a:pt x="5839" y="2920"/>
                  </a:cubicBezTo>
                  <a:lnTo>
                    <a:pt x="5839" y="1168"/>
                  </a:lnTo>
                  <a:cubicBezTo>
                    <a:pt x="5839" y="865"/>
                    <a:pt x="5839" y="865"/>
                    <a:pt x="6143" y="865"/>
                  </a:cubicBezTo>
                  <a:close/>
                  <a:moveTo>
                    <a:pt x="12565" y="865"/>
                  </a:moveTo>
                  <a:cubicBezTo>
                    <a:pt x="12845" y="865"/>
                    <a:pt x="13149" y="865"/>
                    <a:pt x="13149" y="1168"/>
                  </a:cubicBezTo>
                  <a:lnTo>
                    <a:pt x="13149" y="2920"/>
                  </a:lnTo>
                  <a:cubicBezTo>
                    <a:pt x="13149" y="3200"/>
                    <a:pt x="12845" y="3504"/>
                    <a:pt x="12565" y="3504"/>
                  </a:cubicBezTo>
                  <a:lnTo>
                    <a:pt x="10230" y="3504"/>
                  </a:lnTo>
                  <a:cubicBezTo>
                    <a:pt x="9926" y="3504"/>
                    <a:pt x="9926" y="3200"/>
                    <a:pt x="9926" y="2920"/>
                  </a:cubicBezTo>
                  <a:lnTo>
                    <a:pt x="9926" y="1168"/>
                  </a:lnTo>
                  <a:cubicBezTo>
                    <a:pt x="9926" y="865"/>
                    <a:pt x="9926" y="865"/>
                    <a:pt x="10230" y="865"/>
                  </a:cubicBezTo>
                  <a:close/>
                  <a:moveTo>
                    <a:pt x="304" y="1"/>
                  </a:moveTo>
                  <a:cubicBezTo>
                    <a:pt x="1" y="1"/>
                    <a:pt x="1" y="1"/>
                    <a:pt x="1" y="281"/>
                  </a:cubicBezTo>
                  <a:lnTo>
                    <a:pt x="1" y="4671"/>
                  </a:lnTo>
                  <a:cubicBezTo>
                    <a:pt x="1" y="4952"/>
                    <a:pt x="1" y="5255"/>
                    <a:pt x="304" y="5255"/>
                  </a:cubicBezTo>
                  <a:lnTo>
                    <a:pt x="1752" y="5255"/>
                  </a:lnTo>
                  <a:lnTo>
                    <a:pt x="1752" y="1168"/>
                  </a:lnTo>
                  <a:cubicBezTo>
                    <a:pt x="1752" y="865"/>
                    <a:pt x="1752" y="865"/>
                    <a:pt x="2056" y="865"/>
                  </a:cubicBezTo>
                  <a:lnTo>
                    <a:pt x="4391" y="865"/>
                  </a:lnTo>
                  <a:cubicBezTo>
                    <a:pt x="4671" y="865"/>
                    <a:pt x="4975" y="865"/>
                    <a:pt x="4975" y="1168"/>
                  </a:cubicBezTo>
                  <a:lnTo>
                    <a:pt x="4975" y="5255"/>
                  </a:lnTo>
                  <a:lnTo>
                    <a:pt x="14316" y="5255"/>
                  </a:lnTo>
                  <a:cubicBezTo>
                    <a:pt x="14597" y="5255"/>
                    <a:pt x="14900" y="4952"/>
                    <a:pt x="14900" y="4671"/>
                  </a:cubicBezTo>
                  <a:lnTo>
                    <a:pt x="14900" y="281"/>
                  </a:lnTo>
                  <a:cubicBezTo>
                    <a:pt x="14900" y="1"/>
                    <a:pt x="14597" y="1"/>
                    <a:pt x="14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1019320" y="3463475"/>
              <a:ext cx="197375" cy="196775"/>
            </a:xfrm>
            <a:custGeom>
              <a:avLst/>
              <a:gdLst/>
              <a:ahLst/>
              <a:cxnLst/>
              <a:rect l="l" t="t" r="r" b="b"/>
              <a:pathLst>
                <a:path w="7895" h="7871" extrusionOk="0">
                  <a:moveTo>
                    <a:pt x="7310" y="1"/>
                  </a:moveTo>
                  <a:cubicBezTo>
                    <a:pt x="5255" y="1"/>
                    <a:pt x="3504" y="865"/>
                    <a:pt x="2056" y="2336"/>
                  </a:cubicBezTo>
                  <a:cubicBezTo>
                    <a:pt x="585" y="3784"/>
                    <a:pt x="1" y="5535"/>
                    <a:pt x="1" y="7590"/>
                  </a:cubicBezTo>
                  <a:cubicBezTo>
                    <a:pt x="1" y="7871"/>
                    <a:pt x="1" y="7871"/>
                    <a:pt x="304" y="7871"/>
                  </a:cubicBezTo>
                  <a:lnTo>
                    <a:pt x="888" y="7871"/>
                  </a:lnTo>
                  <a:lnTo>
                    <a:pt x="888" y="7590"/>
                  </a:lnTo>
                  <a:cubicBezTo>
                    <a:pt x="888" y="3784"/>
                    <a:pt x="3807" y="865"/>
                    <a:pt x="7310" y="865"/>
                  </a:cubicBezTo>
                  <a:lnTo>
                    <a:pt x="7894" y="865"/>
                  </a:lnTo>
                  <a:lnTo>
                    <a:pt x="7894" y="584"/>
                  </a:lnTo>
                  <a:cubicBezTo>
                    <a:pt x="7894" y="281"/>
                    <a:pt x="7591" y="1"/>
                    <a:pt x="7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1158270" y="3660225"/>
              <a:ext cx="87600" cy="29225"/>
            </a:xfrm>
            <a:custGeom>
              <a:avLst/>
              <a:gdLst/>
              <a:ahLst/>
              <a:cxnLst/>
              <a:rect l="l" t="t" r="r" b="b"/>
              <a:pathLst>
                <a:path w="3504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3504" y="1168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1063120" y="3660225"/>
              <a:ext cx="73000" cy="29225"/>
            </a:xfrm>
            <a:custGeom>
              <a:avLst/>
              <a:gdLst/>
              <a:ahLst/>
              <a:cxnLst/>
              <a:rect l="l" t="t" r="r" b="b"/>
              <a:pathLst>
                <a:path w="2920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2919" y="1168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1267445" y="3660225"/>
              <a:ext cx="80600" cy="29225"/>
            </a:xfrm>
            <a:custGeom>
              <a:avLst/>
              <a:gdLst/>
              <a:ahLst/>
              <a:cxnLst/>
              <a:rect l="l" t="t" r="r" b="b"/>
              <a:pathLst>
                <a:path w="3224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3224" y="1168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1158270" y="3507275"/>
              <a:ext cx="87600" cy="131375"/>
            </a:xfrm>
            <a:custGeom>
              <a:avLst/>
              <a:gdLst/>
              <a:ahLst/>
              <a:cxnLst/>
              <a:rect l="l" t="t" r="r" b="b"/>
              <a:pathLst>
                <a:path w="3504" h="5255" extrusionOk="0">
                  <a:moveTo>
                    <a:pt x="1752" y="0"/>
                  </a:moveTo>
                  <a:cubicBezTo>
                    <a:pt x="1449" y="0"/>
                    <a:pt x="1169" y="584"/>
                    <a:pt x="585" y="1752"/>
                  </a:cubicBezTo>
                  <a:cubicBezTo>
                    <a:pt x="281" y="2616"/>
                    <a:pt x="1" y="4087"/>
                    <a:pt x="1" y="5255"/>
                  </a:cubicBezTo>
                  <a:lnTo>
                    <a:pt x="3504" y="5255"/>
                  </a:lnTo>
                  <a:cubicBezTo>
                    <a:pt x="3504" y="4087"/>
                    <a:pt x="3200" y="2616"/>
                    <a:pt x="2920" y="1752"/>
                  </a:cubicBezTo>
                  <a:cubicBezTo>
                    <a:pt x="2616" y="584"/>
                    <a:pt x="2033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1238270" y="3514275"/>
              <a:ext cx="109775" cy="124375"/>
            </a:xfrm>
            <a:custGeom>
              <a:avLst/>
              <a:gdLst/>
              <a:ahLst/>
              <a:cxnLst/>
              <a:rect l="l" t="t" r="r" b="b"/>
              <a:pathLst>
                <a:path w="4391" h="4975" extrusionOk="0">
                  <a:moveTo>
                    <a:pt x="0" y="0"/>
                  </a:moveTo>
                  <a:cubicBezTo>
                    <a:pt x="304" y="304"/>
                    <a:pt x="304" y="584"/>
                    <a:pt x="584" y="1168"/>
                  </a:cubicBezTo>
                  <a:cubicBezTo>
                    <a:pt x="888" y="2336"/>
                    <a:pt x="1168" y="3503"/>
                    <a:pt x="1168" y="4975"/>
                  </a:cubicBezTo>
                  <a:lnTo>
                    <a:pt x="4391" y="4975"/>
                  </a:lnTo>
                  <a:cubicBezTo>
                    <a:pt x="4087" y="2639"/>
                    <a:pt x="2336" y="5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1063120" y="3514275"/>
              <a:ext cx="102200" cy="124375"/>
            </a:xfrm>
            <a:custGeom>
              <a:avLst/>
              <a:gdLst/>
              <a:ahLst/>
              <a:cxnLst/>
              <a:rect l="l" t="t" r="r" b="b"/>
              <a:pathLst>
                <a:path w="4088" h="4975" extrusionOk="0">
                  <a:moveTo>
                    <a:pt x="4087" y="0"/>
                  </a:moveTo>
                  <a:cubicBezTo>
                    <a:pt x="1752" y="584"/>
                    <a:pt x="0" y="2639"/>
                    <a:pt x="0" y="4975"/>
                  </a:cubicBezTo>
                  <a:lnTo>
                    <a:pt x="2919" y="4975"/>
                  </a:lnTo>
                  <a:cubicBezTo>
                    <a:pt x="2919" y="3503"/>
                    <a:pt x="3223" y="2336"/>
                    <a:pt x="3503" y="1168"/>
                  </a:cubicBezTo>
                  <a:cubicBezTo>
                    <a:pt x="3807" y="584"/>
                    <a:pt x="4087" y="304"/>
                    <a:pt x="4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1289645" y="3465225"/>
              <a:ext cx="102200" cy="100450"/>
            </a:xfrm>
            <a:custGeom>
              <a:avLst/>
              <a:gdLst/>
              <a:ahLst/>
              <a:cxnLst/>
              <a:rect l="l" t="t" r="r" b="b"/>
              <a:pathLst>
                <a:path w="4088" h="4018" extrusionOk="0">
                  <a:moveTo>
                    <a:pt x="1051" y="1"/>
                  </a:moveTo>
                  <a:cubicBezTo>
                    <a:pt x="940" y="1"/>
                    <a:pt x="864" y="71"/>
                    <a:pt x="864" y="211"/>
                  </a:cubicBezTo>
                  <a:cubicBezTo>
                    <a:pt x="584" y="211"/>
                    <a:pt x="584" y="514"/>
                    <a:pt x="864" y="795"/>
                  </a:cubicBezTo>
                  <a:lnTo>
                    <a:pt x="864" y="1098"/>
                  </a:lnTo>
                  <a:lnTo>
                    <a:pt x="0" y="1962"/>
                  </a:lnTo>
                  <a:cubicBezTo>
                    <a:pt x="864" y="2546"/>
                    <a:pt x="1448" y="3130"/>
                    <a:pt x="2032" y="4017"/>
                  </a:cubicBezTo>
                  <a:lnTo>
                    <a:pt x="2920" y="3130"/>
                  </a:lnTo>
                  <a:lnTo>
                    <a:pt x="3200" y="3130"/>
                  </a:lnTo>
                  <a:cubicBezTo>
                    <a:pt x="3352" y="3282"/>
                    <a:pt x="3498" y="3358"/>
                    <a:pt x="3606" y="3358"/>
                  </a:cubicBezTo>
                  <a:cubicBezTo>
                    <a:pt x="3714" y="3358"/>
                    <a:pt x="3784" y="3282"/>
                    <a:pt x="3784" y="3130"/>
                  </a:cubicBezTo>
                  <a:cubicBezTo>
                    <a:pt x="4087" y="3130"/>
                    <a:pt x="4087" y="2850"/>
                    <a:pt x="3784" y="2546"/>
                  </a:cubicBezTo>
                  <a:lnTo>
                    <a:pt x="1448" y="211"/>
                  </a:lnTo>
                  <a:cubicBezTo>
                    <a:pt x="1308" y="71"/>
                    <a:pt x="1162" y="1"/>
                    <a:pt x="1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9" name="Google Shape;1899;p72"/>
          <p:cNvGrpSpPr/>
          <p:nvPr/>
        </p:nvGrpSpPr>
        <p:grpSpPr>
          <a:xfrm>
            <a:off x="1756695" y="3455900"/>
            <a:ext cx="386525" cy="394100"/>
            <a:chOff x="1756695" y="3455900"/>
            <a:chExt cx="386525" cy="394100"/>
          </a:xfrm>
        </p:grpSpPr>
        <p:sp>
          <p:nvSpPr>
            <p:cNvPr id="1900" name="Google Shape;1900;p72"/>
            <p:cNvSpPr/>
            <p:nvPr/>
          </p:nvSpPr>
          <p:spPr>
            <a:xfrm>
              <a:off x="1822095" y="3528875"/>
              <a:ext cx="255750" cy="248150"/>
            </a:xfrm>
            <a:custGeom>
              <a:avLst/>
              <a:gdLst/>
              <a:ahLst/>
              <a:cxnLst/>
              <a:rect l="l" t="t" r="r" b="b"/>
              <a:pathLst>
                <a:path w="10230" h="9926" extrusionOk="0">
                  <a:moveTo>
                    <a:pt x="1168" y="4391"/>
                  </a:moveTo>
                  <a:cubicBezTo>
                    <a:pt x="1472" y="4391"/>
                    <a:pt x="1752" y="4671"/>
                    <a:pt x="1752" y="4974"/>
                  </a:cubicBezTo>
                  <a:cubicBezTo>
                    <a:pt x="1752" y="5255"/>
                    <a:pt x="1472" y="5558"/>
                    <a:pt x="1168" y="5558"/>
                  </a:cubicBezTo>
                  <a:cubicBezTo>
                    <a:pt x="888" y="5558"/>
                    <a:pt x="888" y="5255"/>
                    <a:pt x="888" y="4974"/>
                  </a:cubicBezTo>
                  <a:cubicBezTo>
                    <a:pt x="888" y="4671"/>
                    <a:pt x="888" y="4391"/>
                    <a:pt x="1168" y="4391"/>
                  </a:cubicBezTo>
                  <a:close/>
                  <a:moveTo>
                    <a:pt x="3807" y="1168"/>
                  </a:moveTo>
                  <a:cubicBezTo>
                    <a:pt x="4391" y="1168"/>
                    <a:pt x="4975" y="1471"/>
                    <a:pt x="5255" y="1752"/>
                  </a:cubicBezTo>
                  <a:cubicBezTo>
                    <a:pt x="5559" y="1471"/>
                    <a:pt x="5839" y="1471"/>
                    <a:pt x="6423" y="1471"/>
                  </a:cubicBezTo>
                  <a:cubicBezTo>
                    <a:pt x="7310" y="1471"/>
                    <a:pt x="8174" y="2336"/>
                    <a:pt x="8174" y="3503"/>
                  </a:cubicBezTo>
                  <a:cubicBezTo>
                    <a:pt x="8174" y="4671"/>
                    <a:pt x="7310" y="5558"/>
                    <a:pt x="6423" y="5558"/>
                  </a:cubicBezTo>
                  <a:cubicBezTo>
                    <a:pt x="6142" y="6142"/>
                    <a:pt x="5255" y="6726"/>
                    <a:pt x="4391" y="6726"/>
                  </a:cubicBezTo>
                  <a:cubicBezTo>
                    <a:pt x="3503" y="6726"/>
                    <a:pt x="2639" y="5838"/>
                    <a:pt x="2639" y="4671"/>
                  </a:cubicBezTo>
                  <a:cubicBezTo>
                    <a:pt x="2056" y="4087"/>
                    <a:pt x="1752" y="3807"/>
                    <a:pt x="1752" y="3223"/>
                  </a:cubicBezTo>
                  <a:cubicBezTo>
                    <a:pt x="1752" y="2055"/>
                    <a:pt x="2639" y="1168"/>
                    <a:pt x="3807" y="1168"/>
                  </a:cubicBezTo>
                  <a:close/>
                  <a:moveTo>
                    <a:pt x="8618" y="5628"/>
                  </a:moveTo>
                  <a:cubicBezTo>
                    <a:pt x="8764" y="5628"/>
                    <a:pt x="8910" y="5698"/>
                    <a:pt x="9062" y="5838"/>
                  </a:cubicBezTo>
                  <a:lnTo>
                    <a:pt x="9062" y="6422"/>
                  </a:lnTo>
                  <a:lnTo>
                    <a:pt x="7894" y="7310"/>
                  </a:lnTo>
                  <a:cubicBezTo>
                    <a:pt x="7894" y="7450"/>
                    <a:pt x="7818" y="7520"/>
                    <a:pt x="7707" y="7520"/>
                  </a:cubicBezTo>
                  <a:cubicBezTo>
                    <a:pt x="7596" y="7520"/>
                    <a:pt x="7450" y="7450"/>
                    <a:pt x="7310" y="7310"/>
                  </a:cubicBezTo>
                  <a:lnTo>
                    <a:pt x="7310" y="6726"/>
                  </a:lnTo>
                  <a:lnTo>
                    <a:pt x="8174" y="5838"/>
                  </a:lnTo>
                  <a:cubicBezTo>
                    <a:pt x="8326" y="5698"/>
                    <a:pt x="8472" y="5628"/>
                    <a:pt x="8618" y="5628"/>
                  </a:cubicBezTo>
                  <a:close/>
                  <a:moveTo>
                    <a:pt x="2639" y="6726"/>
                  </a:moveTo>
                  <a:lnTo>
                    <a:pt x="3223" y="7310"/>
                  </a:lnTo>
                  <a:cubicBezTo>
                    <a:pt x="3503" y="7590"/>
                    <a:pt x="3503" y="7894"/>
                    <a:pt x="3223" y="8174"/>
                  </a:cubicBezTo>
                  <a:lnTo>
                    <a:pt x="2639" y="8174"/>
                  </a:lnTo>
                  <a:lnTo>
                    <a:pt x="2056" y="7310"/>
                  </a:lnTo>
                  <a:cubicBezTo>
                    <a:pt x="1752" y="7310"/>
                    <a:pt x="1752" y="7006"/>
                    <a:pt x="2056" y="6726"/>
                  </a:cubicBezTo>
                  <a:close/>
                  <a:moveTo>
                    <a:pt x="6142" y="8477"/>
                  </a:moveTo>
                  <a:cubicBezTo>
                    <a:pt x="6423" y="8477"/>
                    <a:pt x="6726" y="8477"/>
                    <a:pt x="6726" y="8758"/>
                  </a:cubicBezTo>
                  <a:cubicBezTo>
                    <a:pt x="6726" y="9061"/>
                    <a:pt x="6423" y="9341"/>
                    <a:pt x="6142" y="9341"/>
                  </a:cubicBezTo>
                  <a:cubicBezTo>
                    <a:pt x="5839" y="9341"/>
                    <a:pt x="5839" y="9061"/>
                    <a:pt x="5839" y="8758"/>
                  </a:cubicBezTo>
                  <a:cubicBezTo>
                    <a:pt x="5839" y="8477"/>
                    <a:pt x="5839" y="8477"/>
                    <a:pt x="6142" y="8477"/>
                  </a:cubicBezTo>
                  <a:close/>
                  <a:moveTo>
                    <a:pt x="4975" y="0"/>
                  </a:moveTo>
                  <a:cubicBezTo>
                    <a:pt x="2336" y="0"/>
                    <a:pt x="1" y="2055"/>
                    <a:pt x="1" y="4974"/>
                  </a:cubicBezTo>
                  <a:cubicBezTo>
                    <a:pt x="1" y="7894"/>
                    <a:pt x="2336" y="9925"/>
                    <a:pt x="4975" y="9925"/>
                  </a:cubicBezTo>
                  <a:cubicBezTo>
                    <a:pt x="7894" y="9925"/>
                    <a:pt x="10229" y="7894"/>
                    <a:pt x="10229" y="4974"/>
                  </a:cubicBezTo>
                  <a:cubicBezTo>
                    <a:pt x="10229" y="2055"/>
                    <a:pt x="7894" y="0"/>
                    <a:pt x="4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1895070" y="3580250"/>
              <a:ext cx="109800" cy="94600"/>
            </a:xfrm>
            <a:custGeom>
              <a:avLst/>
              <a:gdLst/>
              <a:ahLst/>
              <a:cxnLst/>
              <a:rect l="l" t="t" r="r" b="b"/>
              <a:pathLst>
                <a:path w="4392" h="3784" extrusionOk="0">
                  <a:moveTo>
                    <a:pt x="888" y="0"/>
                  </a:moveTo>
                  <a:cubicBezTo>
                    <a:pt x="304" y="0"/>
                    <a:pt x="1" y="584"/>
                    <a:pt x="1" y="1168"/>
                  </a:cubicBezTo>
                  <a:cubicBezTo>
                    <a:pt x="1" y="1448"/>
                    <a:pt x="1" y="1752"/>
                    <a:pt x="304" y="2032"/>
                  </a:cubicBezTo>
                  <a:cubicBezTo>
                    <a:pt x="584" y="2032"/>
                    <a:pt x="584" y="2336"/>
                    <a:pt x="584" y="2336"/>
                  </a:cubicBezTo>
                  <a:lnTo>
                    <a:pt x="584" y="2616"/>
                  </a:lnTo>
                  <a:cubicBezTo>
                    <a:pt x="584" y="3200"/>
                    <a:pt x="888" y="3783"/>
                    <a:pt x="1472" y="3783"/>
                  </a:cubicBezTo>
                  <a:cubicBezTo>
                    <a:pt x="2056" y="3783"/>
                    <a:pt x="2640" y="3200"/>
                    <a:pt x="2640" y="2919"/>
                  </a:cubicBezTo>
                  <a:cubicBezTo>
                    <a:pt x="2640" y="2616"/>
                    <a:pt x="2640" y="2616"/>
                    <a:pt x="2920" y="2616"/>
                  </a:cubicBezTo>
                  <a:cubicBezTo>
                    <a:pt x="2920" y="2336"/>
                    <a:pt x="2920" y="2336"/>
                    <a:pt x="3223" y="2336"/>
                  </a:cubicBezTo>
                  <a:lnTo>
                    <a:pt x="3504" y="2336"/>
                  </a:lnTo>
                  <a:cubicBezTo>
                    <a:pt x="4087" y="2336"/>
                    <a:pt x="4391" y="2032"/>
                    <a:pt x="4391" y="1448"/>
                  </a:cubicBezTo>
                  <a:cubicBezTo>
                    <a:pt x="4391" y="864"/>
                    <a:pt x="4087" y="281"/>
                    <a:pt x="3504" y="281"/>
                  </a:cubicBezTo>
                  <a:cubicBezTo>
                    <a:pt x="3223" y="281"/>
                    <a:pt x="2920" y="584"/>
                    <a:pt x="2640" y="584"/>
                  </a:cubicBezTo>
                  <a:cubicBezTo>
                    <a:pt x="2640" y="864"/>
                    <a:pt x="2336" y="864"/>
                    <a:pt x="2336" y="864"/>
                  </a:cubicBezTo>
                  <a:cubicBezTo>
                    <a:pt x="2056" y="864"/>
                    <a:pt x="2056" y="584"/>
                    <a:pt x="1752" y="584"/>
                  </a:cubicBezTo>
                  <a:cubicBezTo>
                    <a:pt x="1752" y="281"/>
                    <a:pt x="1472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1756695" y="3455900"/>
              <a:ext cx="386525" cy="394100"/>
            </a:xfrm>
            <a:custGeom>
              <a:avLst/>
              <a:gdLst/>
              <a:ahLst/>
              <a:cxnLst/>
              <a:rect l="l" t="t" r="r" b="b"/>
              <a:pathLst>
                <a:path w="15461" h="15764" extrusionOk="0">
                  <a:moveTo>
                    <a:pt x="7591" y="2055"/>
                  </a:moveTo>
                  <a:cubicBezTo>
                    <a:pt x="11094" y="2055"/>
                    <a:pt x="13709" y="4671"/>
                    <a:pt x="13709" y="7893"/>
                  </a:cubicBezTo>
                  <a:cubicBezTo>
                    <a:pt x="13709" y="11093"/>
                    <a:pt x="11094" y="13732"/>
                    <a:pt x="7591" y="13732"/>
                  </a:cubicBezTo>
                  <a:cubicBezTo>
                    <a:pt x="4368" y="13732"/>
                    <a:pt x="1752" y="11093"/>
                    <a:pt x="1752" y="7893"/>
                  </a:cubicBezTo>
                  <a:cubicBezTo>
                    <a:pt x="1752" y="4671"/>
                    <a:pt x="4368" y="2055"/>
                    <a:pt x="7591" y="2055"/>
                  </a:cubicBezTo>
                  <a:close/>
                  <a:moveTo>
                    <a:pt x="7591" y="0"/>
                  </a:moveTo>
                  <a:cubicBezTo>
                    <a:pt x="5536" y="0"/>
                    <a:pt x="3784" y="887"/>
                    <a:pt x="2033" y="2335"/>
                  </a:cubicBezTo>
                  <a:cubicBezTo>
                    <a:pt x="585" y="3807"/>
                    <a:pt x="1" y="5838"/>
                    <a:pt x="1" y="7893"/>
                  </a:cubicBezTo>
                  <a:cubicBezTo>
                    <a:pt x="1" y="9925"/>
                    <a:pt x="585" y="11980"/>
                    <a:pt x="2033" y="13428"/>
                  </a:cubicBezTo>
                  <a:cubicBezTo>
                    <a:pt x="3784" y="14899"/>
                    <a:pt x="5536" y="15763"/>
                    <a:pt x="7591" y="15763"/>
                  </a:cubicBezTo>
                  <a:cubicBezTo>
                    <a:pt x="9926" y="15763"/>
                    <a:pt x="11678" y="14899"/>
                    <a:pt x="13125" y="13428"/>
                  </a:cubicBezTo>
                  <a:cubicBezTo>
                    <a:pt x="14597" y="11980"/>
                    <a:pt x="15461" y="9925"/>
                    <a:pt x="15461" y="7893"/>
                  </a:cubicBezTo>
                  <a:cubicBezTo>
                    <a:pt x="15461" y="5838"/>
                    <a:pt x="14597" y="3807"/>
                    <a:pt x="13125" y="2335"/>
                  </a:cubicBezTo>
                  <a:cubicBezTo>
                    <a:pt x="11678" y="887"/>
                    <a:pt x="9926" y="0"/>
                    <a:pt x="7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3" name="Google Shape;1903;p72"/>
          <p:cNvGrpSpPr/>
          <p:nvPr/>
        </p:nvGrpSpPr>
        <p:grpSpPr>
          <a:xfrm>
            <a:off x="2559470" y="3499675"/>
            <a:ext cx="306550" cy="306525"/>
            <a:chOff x="2559470" y="3499675"/>
            <a:chExt cx="306550" cy="306525"/>
          </a:xfrm>
        </p:grpSpPr>
        <p:sp>
          <p:nvSpPr>
            <p:cNvPr id="1904" name="Google Shape;1904;p72"/>
            <p:cNvSpPr/>
            <p:nvPr/>
          </p:nvSpPr>
          <p:spPr>
            <a:xfrm>
              <a:off x="2610270" y="3551050"/>
              <a:ext cx="73000" cy="36225"/>
            </a:xfrm>
            <a:custGeom>
              <a:avLst/>
              <a:gdLst/>
              <a:ahLst/>
              <a:cxnLst/>
              <a:rect l="l" t="t" r="r" b="b"/>
              <a:pathLst>
                <a:path w="2920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2920" y="1449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2610270" y="3609425"/>
              <a:ext cx="73000" cy="109200"/>
            </a:xfrm>
            <a:custGeom>
              <a:avLst/>
              <a:gdLst/>
              <a:ahLst/>
              <a:cxnLst/>
              <a:rect l="l" t="t" r="r" b="b"/>
              <a:pathLst>
                <a:path w="2920" h="4368" extrusionOk="0">
                  <a:moveTo>
                    <a:pt x="0" y="1"/>
                  </a:moveTo>
                  <a:lnTo>
                    <a:pt x="0" y="4368"/>
                  </a:lnTo>
                  <a:lnTo>
                    <a:pt x="2920" y="4368"/>
                  </a:lnTo>
                  <a:lnTo>
                    <a:pt x="2920" y="3200"/>
                  </a:lnTo>
                  <a:lnTo>
                    <a:pt x="2639" y="2920"/>
                  </a:lnTo>
                  <a:cubicBezTo>
                    <a:pt x="2336" y="2920"/>
                    <a:pt x="2336" y="2920"/>
                    <a:pt x="2336" y="2616"/>
                  </a:cubicBezTo>
                  <a:lnTo>
                    <a:pt x="2336" y="865"/>
                  </a:lnTo>
                  <a:cubicBezTo>
                    <a:pt x="2336" y="585"/>
                    <a:pt x="2336" y="585"/>
                    <a:pt x="2639" y="585"/>
                  </a:cubicBezTo>
                  <a:lnTo>
                    <a:pt x="2920" y="281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2690845" y="3609425"/>
              <a:ext cx="80000" cy="109200"/>
            </a:xfrm>
            <a:custGeom>
              <a:avLst/>
              <a:gdLst/>
              <a:ahLst/>
              <a:cxnLst/>
              <a:rect l="l" t="t" r="r" b="b"/>
              <a:pathLst>
                <a:path w="3200" h="4368" extrusionOk="0">
                  <a:moveTo>
                    <a:pt x="280" y="1"/>
                  </a:moveTo>
                  <a:lnTo>
                    <a:pt x="280" y="281"/>
                  </a:lnTo>
                  <a:lnTo>
                    <a:pt x="280" y="585"/>
                  </a:lnTo>
                  <a:lnTo>
                    <a:pt x="0" y="865"/>
                  </a:lnTo>
                  <a:lnTo>
                    <a:pt x="0" y="2616"/>
                  </a:lnTo>
                  <a:lnTo>
                    <a:pt x="280" y="2920"/>
                  </a:lnTo>
                  <a:lnTo>
                    <a:pt x="280" y="3200"/>
                  </a:lnTo>
                  <a:lnTo>
                    <a:pt x="280" y="4368"/>
                  </a:lnTo>
                  <a:lnTo>
                    <a:pt x="3199" y="4368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2610270" y="3733200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0" y="1"/>
                  </a:moveTo>
                  <a:lnTo>
                    <a:pt x="0" y="2920"/>
                  </a:lnTo>
                  <a:lnTo>
                    <a:pt x="2920" y="2920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2559470" y="3499675"/>
              <a:ext cx="73000" cy="306525"/>
            </a:xfrm>
            <a:custGeom>
              <a:avLst/>
              <a:gdLst/>
              <a:ahLst/>
              <a:cxnLst/>
              <a:rect l="l" t="t" r="r" b="b"/>
              <a:pathLst>
                <a:path w="2920" h="12261" extrusionOk="0">
                  <a:moveTo>
                    <a:pt x="281" y="1"/>
                  </a:moveTo>
                  <a:cubicBezTo>
                    <a:pt x="1" y="1"/>
                    <a:pt x="1" y="304"/>
                    <a:pt x="1" y="304"/>
                  </a:cubicBezTo>
                  <a:lnTo>
                    <a:pt x="1" y="11981"/>
                  </a:lnTo>
                  <a:cubicBezTo>
                    <a:pt x="1" y="12261"/>
                    <a:pt x="1" y="12261"/>
                    <a:pt x="281" y="12261"/>
                  </a:cubicBezTo>
                  <a:lnTo>
                    <a:pt x="1449" y="12261"/>
                  </a:lnTo>
                  <a:lnTo>
                    <a:pt x="1449" y="1752"/>
                  </a:lnTo>
                  <a:cubicBezTo>
                    <a:pt x="1449" y="1472"/>
                    <a:pt x="1449" y="1472"/>
                    <a:pt x="1752" y="1472"/>
                  </a:cubicBezTo>
                  <a:lnTo>
                    <a:pt x="2920" y="1472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2654045" y="3499675"/>
              <a:ext cx="80600" cy="36800"/>
            </a:xfrm>
            <a:custGeom>
              <a:avLst/>
              <a:gdLst/>
              <a:ahLst/>
              <a:cxnLst/>
              <a:rect l="l" t="t" r="r" b="b"/>
              <a:pathLst>
                <a:path w="3224" h="1472" extrusionOk="0">
                  <a:moveTo>
                    <a:pt x="1" y="1"/>
                  </a:moveTo>
                  <a:lnTo>
                    <a:pt x="1" y="1472"/>
                  </a:lnTo>
                  <a:lnTo>
                    <a:pt x="3224" y="1472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2697845" y="3733200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0" y="1"/>
                  </a:moveTo>
                  <a:lnTo>
                    <a:pt x="0" y="2920"/>
                  </a:lnTo>
                  <a:lnTo>
                    <a:pt x="2919" y="2920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2697845" y="3551050"/>
              <a:ext cx="73000" cy="36225"/>
            </a:xfrm>
            <a:custGeom>
              <a:avLst/>
              <a:gdLst/>
              <a:ahLst/>
              <a:cxnLst/>
              <a:rect l="l" t="t" r="r" b="b"/>
              <a:pathLst>
                <a:path w="2920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2919" y="144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72"/>
            <p:cNvSpPr/>
            <p:nvPr/>
          </p:nvSpPr>
          <p:spPr>
            <a:xfrm>
              <a:off x="2749220" y="3499675"/>
              <a:ext cx="116800" cy="306525"/>
            </a:xfrm>
            <a:custGeom>
              <a:avLst/>
              <a:gdLst/>
              <a:ahLst/>
              <a:cxnLst/>
              <a:rect l="l" t="t" r="r" b="b"/>
              <a:pathLst>
                <a:path w="4672" h="12261" extrusionOk="0">
                  <a:moveTo>
                    <a:pt x="3200" y="1472"/>
                  </a:moveTo>
                  <a:cubicBezTo>
                    <a:pt x="3200" y="1472"/>
                    <a:pt x="3503" y="1472"/>
                    <a:pt x="3503" y="1752"/>
                  </a:cubicBezTo>
                  <a:lnTo>
                    <a:pt x="3503" y="3223"/>
                  </a:lnTo>
                  <a:cubicBezTo>
                    <a:pt x="3503" y="3504"/>
                    <a:pt x="3200" y="3504"/>
                    <a:pt x="3200" y="3504"/>
                  </a:cubicBezTo>
                  <a:cubicBezTo>
                    <a:pt x="2920" y="3504"/>
                    <a:pt x="2616" y="3504"/>
                    <a:pt x="2616" y="3223"/>
                  </a:cubicBezTo>
                  <a:lnTo>
                    <a:pt x="2616" y="1752"/>
                  </a:lnTo>
                  <a:cubicBezTo>
                    <a:pt x="2616" y="1472"/>
                    <a:pt x="2920" y="1472"/>
                    <a:pt x="3200" y="1472"/>
                  </a:cubicBezTo>
                  <a:close/>
                  <a:moveTo>
                    <a:pt x="3200" y="4391"/>
                  </a:moveTo>
                  <a:cubicBezTo>
                    <a:pt x="3200" y="4391"/>
                    <a:pt x="3503" y="4391"/>
                    <a:pt x="3503" y="4671"/>
                  </a:cubicBezTo>
                  <a:cubicBezTo>
                    <a:pt x="3503" y="4975"/>
                    <a:pt x="3200" y="4975"/>
                    <a:pt x="3200" y="4975"/>
                  </a:cubicBezTo>
                  <a:cubicBezTo>
                    <a:pt x="2920" y="4975"/>
                    <a:pt x="2616" y="4975"/>
                    <a:pt x="2616" y="4671"/>
                  </a:cubicBezTo>
                  <a:cubicBezTo>
                    <a:pt x="2616" y="4391"/>
                    <a:pt x="2920" y="4391"/>
                    <a:pt x="3200" y="4391"/>
                  </a:cubicBezTo>
                  <a:close/>
                  <a:moveTo>
                    <a:pt x="3200" y="5839"/>
                  </a:moveTo>
                  <a:cubicBezTo>
                    <a:pt x="3200" y="5839"/>
                    <a:pt x="3503" y="5839"/>
                    <a:pt x="3503" y="6142"/>
                  </a:cubicBezTo>
                  <a:cubicBezTo>
                    <a:pt x="3503" y="6423"/>
                    <a:pt x="3200" y="6423"/>
                    <a:pt x="3200" y="6423"/>
                  </a:cubicBezTo>
                  <a:cubicBezTo>
                    <a:pt x="2920" y="6423"/>
                    <a:pt x="2616" y="6423"/>
                    <a:pt x="2616" y="6142"/>
                  </a:cubicBezTo>
                  <a:cubicBezTo>
                    <a:pt x="2616" y="5839"/>
                    <a:pt x="2920" y="5839"/>
                    <a:pt x="3200" y="5839"/>
                  </a:cubicBezTo>
                  <a:close/>
                  <a:moveTo>
                    <a:pt x="3200" y="7310"/>
                  </a:moveTo>
                  <a:cubicBezTo>
                    <a:pt x="3200" y="7310"/>
                    <a:pt x="3503" y="7310"/>
                    <a:pt x="3503" y="7590"/>
                  </a:cubicBezTo>
                  <a:cubicBezTo>
                    <a:pt x="3503" y="7894"/>
                    <a:pt x="3200" y="7894"/>
                    <a:pt x="3200" y="7894"/>
                  </a:cubicBezTo>
                  <a:cubicBezTo>
                    <a:pt x="2920" y="7894"/>
                    <a:pt x="2616" y="7894"/>
                    <a:pt x="2616" y="7590"/>
                  </a:cubicBezTo>
                  <a:cubicBezTo>
                    <a:pt x="2616" y="7310"/>
                    <a:pt x="2920" y="7310"/>
                    <a:pt x="3200" y="7310"/>
                  </a:cubicBezTo>
                  <a:close/>
                  <a:moveTo>
                    <a:pt x="0" y="1"/>
                  </a:moveTo>
                  <a:lnTo>
                    <a:pt x="0" y="1472"/>
                  </a:lnTo>
                  <a:lnTo>
                    <a:pt x="1448" y="1472"/>
                  </a:lnTo>
                  <a:cubicBezTo>
                    <a:pt x="1448" y="1472"/>
                    <a:pt x="1752" y="1472"/>
                    <a:pt x="1752" y="1752"/>
                  </a:cubicBezTo>
                  <a:lnTo>
                    <a:pt x="1752" y="12261"/>
                  </a:lnTo>
                  <a:lnTo>
                    <a:pt x="4087" y="12261"/>
                  </a:lnTo>
                  <a:cubicBezTo>
                    <a:pt x="4367" y="12261"/>
                    <a:pt x="4671" y="12261"/>
                    <a:pt x="4671" y="11981"/>
                  </a:cubicBezTo>
                  <a:lnTo>
                    <a:pt x="4671" y="304"/>
                  </a:lnTo>
                  <a:cubicBezTo>
                    <a:pt x="4671" y="304"/>
                    <a:pt x="4367" y="1"/>
                    <a:pt x="4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13" name="Google Shape;1913;p72"/>
          <p:cNvGrpSpPr/>
          <p:nvPr/>
        </p:nvGrpSpPr>
        <p:grpSpPr>
          <a:xfrm>
            <a:off x="3289270" y="3486975"/>
            <a:ext cx="328125" cy="333825"/>
            <a:chOff x="3289270" y="3486975"/>
            <a:chExt cx="328125" cy="333825"/>
          </a:xfrm>
        </p:grpSpPr>
        <p:sp>
          <p:nvSpPr>
            <p:cNvPr id="1914" name="Google Shape;1914;p72"/>
            <p:cNvSpPr/>
            <p:nvPr/>
          </p:nvSpPr>
          <p:spPr>
            <a:xfrm>
              <a:off x="3427620" y="3486975"/>
              <a:ext cx="168175" cy="180875"/>
            </a:xfrm>
            <a:custGeom>
              <a:avLst/>
              <a:gdLst/>
              <a:ahLst/>
              <a:cxnLst/>
              <a:rect l="l" t="t" r="r" b="b"/>
              <a:pathLst>
                <a:path w="6727" h="7235" extrusionOk="0">
                  <a:moveTo>
                    <a:pt x="5559" y="1092"/>
                  </a:moveTo>
                  <a:lnTo>
                    <a:pt x="5559" y="1980"/>
                  </a:lnTo>
                  <a:lnTo>
                    <a:pt x="4672" y="1092"/>
                  </a:lnTo>
                  <a:close/>
                  <a:moveTo>
                    <a:pt x="3326" y="1"/>
                  </a:moveTo>
                  <a:cubicBezTo>
                    <a:pt x="3218" y="1"/>
                    <a:pt x="3072" y="77"/>
                    <a:pt x="2920" y="228"/>
                  </a:cubicBezTo>
                  <a:cubicBezTo>
                    <a:pt x="2640" y="509"/>
                    <a:pt x="2336" y="1092"/>
                    <a:pt x="2336" y="1980"/>
                  </a:cubicBezTo>
                  <a:cubicBezTo>
                    <a:pt x="2336" y="2260"/>
                    <a:pt x="2640" y="2844"/>
                    <a:pt x="2920" y="3428"/>
                  </a:cubicBezTo>
                  <a:lnTo>
                    <a:pt x="2336" y="4012"/>
                  </a:lnTo>
                  <a:cubicBezTo>
                    <a:pt x="2056" y="4012"/>
                    <a:pt x="2056" y="4012"/>
                    <a:pt x="2056" y="4315"/>
                  </a:cubicBezTo>
                  <a:lnTo>
                    <a:pt x="2056" y="4899"/>
                  </a:lnTo>
                  <a:lnTo>
                    <a:pt x="1" y="4899"/>
                  </a:lnTo>
                  <a:lnTo>
                    <a:pt x="1" y="7234"/>
                  </a:lnTo>
                  <a:lnTo>
                    <a:pt x="5255" y="7234"/>
                  </a:lnTo>
                  <a:lnTo>
                    <a:pt x="5255" y="4899"/>
                  </a:lnTo>
                  <a:lnTo>
                    <a:pt x="2920" y="4899"/>
                  </a:lnTo>
                  <a:lnTo>
                    <a:pt x="2920" y="4315"/>
                  </a:lnTo>
                  <a:lnTo>
                    <a:pt x="3224" y="4012"/>
                  </a:lnTo>
                  <a:cubicBezTo>
                    <a:pt x="3807" y="4315"/>
                    <a:pt x="4391" y="4315"/>
                    <a:pt x="4672" y="4315"/>
                  </a:cubicBezTo>
                  <a:cubicBezTo>
                    <a:pt x="5559" y="4315"/>
                    <a:pt x="6143" y="4012"/>
                    <a:pt x="6423" y="3731"/>
                  </a:cubicBezTo>
                  <a:cubicBezTo>
                    <a:pt x="6727" y="3428"/>
                    <a:pt x="6727" y="3147"/>
                    <a:pt x="6423" y="3147"/>
                  </a:cubicBezTo>
                  <a:lnTo>
                    <a:pt x="6143" y="2564"/>
                  </a:lnTo>
                  <a:lnTo>
                    <a:pt x="6423" y="812"/>
                  </a:lnTo>
                  <a:lnTo>
                    <a:pt x="6423" y="228"/>
                  </a:lnTo>
                  <a:lnTo>
                    <a:pt x="6143" y="228"/>
                  </a:lnTo>
                  <a:lnTo>
                    <a:pt x="4088" y="509"/>
                  </a:lnTo>
                  <a:lnTo>
                    <a:pt x="3504" y="228"/>
                  </a:lnTo>
                  <a:cubicBezTo>
                    <a:pt x="3504" y="77"/>
                    <a:pt x="3434" y="1"/>
                    <a:pt x="3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72"/>
            <p:cNvSpPr/>
            <p:nvPr/>
          </p:nvSpPr>
          <p:spPr>
            <a:xfrm>
              <a:off x="3310870" y="3726200"/>
              <a:ext cx="291925" cy="94600"/>
            </a:xfrm>
            <a:custGeom>
              <a:avLst/>
              <a:gdLst/>
              <a:ahLst/>
              <a:cxnLst/>
              <a:rect l="l" t="t" r="r" b="b"/>
              <a:pathLst>
                <a:path w="11677" h="3784" extrusionOk="0">
                  <a:moveTo>
                    <a:pt x="0" y="1"/>
                  </a:moveTo>
                  <a:lnTo>
                    <a:pt x="0" y="865"/>
                  </a:lnTo>
                  <a:lnTo>
                    <a:pt x="1168" y="865"/>
                  </a:lnTo>
                  <a:cubicBezTo>
                    <a:pt x="1752" y="865"/>
                    <a:pt x="2336" y="1448"/>
                    <a:pt x="2336" y="2032"/>
                  </a:cubicBezTo>
                  <a:lnTo>
                    <a:pt x="2336" y="3784"/>
                  </a:lnTo>
                  <a:lnTo>
                    <a:pt x="2919" y="3784"/>
                  </a:lnTo>
                  <a:lnTo>
                    <a:pt x="2919" y="1168"/>
                  </a:lnTo>
                  <a:cubicBezTo>
                    <a:pt x="2919" y="1168"/>
                    <a:pt x="3223" y="865"/>
                    <a:pt x="3503" y="865"/>
                  </a:cubicBezTo>
                  <a:lnTo>
                    <a:pt x="8174" y="865"/>
                  </a:lnTo>
                  <a:lnTo>
                    <a:pt x="8477" y="1168"/>
                  </a:lnTo>
                  <a:lnTo>
                    <a:pt x="8477" y="3784"/>
                  </a:lnTo>
                  <a:lnTo>
                    <a:pt x="9342" y="3784"/>
                  </a:lnTo>
                  <a:lnTo>
                    <a:pt x="9342" y="2032"/>
                  </a:lnTo>
                  <a:cubicBezTo>
                    <a:pt x="9342" y="1448"/>
                    <a:pt x="9645" y="865"/>
                    <a:pt x="10509" y="865"/>
                  </a:cubicBezTo>
                  <a:lnTo>
                    <a:pt x="11677" y="865"/>
                  </a:lnTo>
                  <a:lnTo>
                    <a:pt x="11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72"/>
            <p:cNvSpPr/>
            <p:nvPr/>
          </p:nvSpPr>
          <p:spPr>
            <a:xfrm>
              <a:off x="3558995" y="3770000"/>
              <a:ext cx="43800" cy="50800"/>
            </a:xfrm>
            <a:custGeom>
              <a:avLst/>
              <a:gdLst/>
              <a:ahLst/>
              <a:cxnLst/>
              <a:rect l="l" t="t" r="r" b="b"/>
              <a:pathLst>
                <a:path w="1752" h="2032" extrusionOk="0">
                  <a:moveTo>
                    <a:pt x="584" y="0"/>
                  </a:moveTo>
                  <a:cubicBezTo>
                    <a:pt x="304" y="0"/>
                    <a:pt x="0" y="0"/>
                    <a:pt x="0" y="280"/>
                  </a:cubicBezTo>
                  <a:lnTo>
                    <a:pt x="0" y="2032"/>
                  </a:lnTo>
                  <a:lnTo>
                    <a:pt x="1168" y="2032"/>
                  </a:lnTo>
                  <a:cubicBezTo>
                    <a:pt x="1472" y="2032"/>
                    <a:pt x="1752" y="1752"/>
                    <a:pt x="1752" y="1448"/>
                  </a:cubicBez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72"/>
            <p:cNvSpPr/>
            <p:nvPr/>
          </p:nvSpPr>
          <p:spPr>
            <a:xfrm>
              <a:off x="3406020" y="3770000"/>
              <a:ext cx="36225" cy="50800"/>
            </a:xfrm>
            <a:custGeom>
              <a:avLst/>
              <a:gdLst/>
              <a:ahLst/>
              <a:cxnLst/>
              <a:rect l="l" t="t" r="r" b="b"/>
              <a:pathLst>
                <a:path w="1449" h="2032" extrusionOk="0">
                  <a:moveTo>
                    <a:pt x="1" y="0"/>
                  </a:moveTo>
                  <a:lnTo>
                    <a:pt x="1" y="2032"/>
                  </a:lnTo>
                  <a:lnTo>
                    <a:pt x="1449" y="2032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72"/>
            <p:cNvSpPr/>
            <p:nvPr/>
          </p:nvSpPr>
          <p:spPr>
            <a:xfrm>
              <a:off x="3310870" y="3770000"/>
              <a:ext cx="36800" cy="50800"/>
            </a:xfrm>
            <a:custGeom>
              <a:avLst/>
              <a:gdLst/>
              <a:ahLst/>
              <a:cxnLst/>
              <a:rect l="l" t="t" r="r" b="b"/>
              <a:pathLst>
                <a:path w="1472" h="2032" extrusionOk="0">
                  <a:moveTo>
                    <a:pt x="0" y="0"/>
                  </a:moveTo>
                  <a:lnTo>
                    <a:pt x="0" y="1448"/>
                  </a:lnTo>
                  <a:cubicBezTo>
                    <a:pt x="0" y="1752"/>
                    <a:pt x="0" y="2032"/>
                    <a:pt x="304" y="2032"/>
                  </a:cubicBezTo>
                  <a:lnTo>
                    <a:pt x="1471" y="2032"/>
                  </a:lnTo>
                  <a:lnTo>
                    <a:pt x="1471" y="280"/>
                  </a:lnTo>
                  <a:cubicBezTo>
                    <a:pt x="1471" y="0"/>
                    <a:pt x="1168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72"/>
            <p:cNvSpPr/>
            <p:nvPr/>
          </p:nvSpPr>
          <p:spPr>
            <a:xfrm>
              <a:off x="3464420" y="3770000"/>
              <a:ext cx="36225" cy="50800"/>
            </a:xfrm>
            <a:custGeom>
              <a:avLst/>
              <a:gdLst/>
              <a:ahLst/>
              <a:cxnLst/>
              <a:rect l="l" t="t" r="r" b="b"/>
              <a:pathLst>
                <a:path w="1449" h="2032" extrusionOk="0">
                  <a:moveTo>
                    <a:pt x="0" y="0"/>
                  </a:moveTo>
                  <a:lnTo>
                    <a:pt x="0" y="2032"/>
                  </a:lnTo>
                  <a:lnTo>
                    <a:pt x="1448" y="2032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72"/>
            <p:cNvSpPr/>
            <p:nvPr/>
          </p:nvSpPr>
          <p:spPr>
            <a:xfrm>
              <a:off x="3325470" y="3492675"/>
              <a:ext cx="102175" cy="102200"/>
            </a:xfrm>
            <a:custGeom>
              <a:avLst/>
              <a:gdLst/>
              <a:ahLst/>
              <a:cxnLst/>
              <a:rect l="l" t="t" r="r" b="b"/>
              <a:pathLst>
                <a:path w="4087" h="4088" extrusionOk="0">
                  <a:moveTo>
                    <a:pt x="2055" y="0"/>
                  </a:moveTo>
                  <a:cubicBezTo>
                    <a:pt x="1752" y="0"/>
                    <a:pt x="1752" y="281"/>
                    <a:pt x="1752" y="584"/>
                  </a:cubicBezTo>
                  <a:lnTo>
                    <a:pt x="1752" y="2616"/>
                  </a:lnTo>
                  <a:lnTo>
                    <a:pt x="887" y="2616"/>
                  </a:lnTo>
                  <a:lnTo>
                    <a:pt x="887" y="1448"/>
                  </a:lnTo>
                  <a:lnTo>
                    <a:pt x="584" y="1168"/>
                  </a:lnTo>
                  <a:cubicBezTo>
                    <a:pt x="304" y="1168"/>
                    <a:pt x="0" y="1448"/>
                    <a:pt x="0" y="1448"/>
                  </a:cubicBezTo>
                  <a:lnTo>
                    <a:pt x="0" y="4087"/>
                  </a:lnTo>
                  <a:lnTo>
                    <a:pt x="4087" y="4087"/>
                  </a:lnTo>
                  <a:lnTo>
                    <a:pt x="4087" y="1448"/>
                  </a:lnTo>
                  <a:cubicBezTo>
                    <a:pt x="4087" y="1448"/>
                    <a:pt x="3807" y="1168"/>
                    <a:pt x="3503" y="1168"/>
                  </a:cubicBezTo>
                  <a:lnTo>
                    <a:pt x="3223" y="1448"/>
                  </a:lnTo>
                  <a:lnTo>
                    <a:pt x="3223" y="2616"/>
                  </a:lnTo>
                  <a:lnTo>
                    <a:pt x="2335" y="2616"/>
                  </a:lnTo>
                  <a:lnTo>
                    <a:pt x="2335" y="584"/>
                  </a:lnTo>
                  <a:cubicBezTo>
                    <a:pt x="2335" y="281"/>
                    <a:pt x="2335" y="0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72"/>
            <p:cNvSpPr/>
            <p:nvPr/>
          </p:nvSpPr>
          <p:spPr>
            <a:xfrm>
              <a:off x="3289270" y="3609425"/>
              <a:ext cx="328125" cy="102200"/>
            </a:xfrm>
            <a:custGeom>
              <a:avLst/>
              <a:gdLst/>
              <a:ahLst/>
              <a:cxnLst/>
              <a:rect l="l" t="t" r="r" b="b"/>
              <a:pathLst>
                <a:path w="13125" h="4088" extrusionOk="0">
                  <a:moveTo>
                    <a:pt x="3200" y="1752"/>
                  </a:moveTo>
                  <a:cubicBezTo>
                    <a:pt x="3200" y="1752"/>
                    <a:pt x="3503" y="1752"/>
                    <a:pt x="3503" y="2033"/>
                  </a:cubicBezTo>
                  <a:cubicBezTo>
                    <a:pt x="3503" y="2336"/>
                    <a:pt x="3200" y="2336"/>
                    <a:pt x="3200" y="2336"/>
                  </a:cubicBezTo>
                  <a:lnTo>
                    <a:pt x="1448" y="2336"/>
                  </a:lnTo>
                  <a:cubicBezTo>
                    <a:pt x="1448" y="2336"/>
                    <a:pt x="1168" y="2336"/>
                    <a:pt x="1168" y="2033"/>
                  </a:cubicBezTo>
                  <a:cubicBezTo>
                    <a:pt x="1168" y="1752"/>
                    <a:pt x="1448" y="1752"/>
                    <a:pt x="1448" y="1752"/>
                  </a:cubicBezTo>
                  <a:close/>
                  <a:moveTo>
                    <a:pt x="864" y="1"/>
                  </a:moveTo>
                  <a:cubicBezTo>
                    <a:pt x="280" y="1"/>
                    <a:pt x="0" y="585"/>
                    <a:pt x="0" y="865"/>
                  </a:cubicBezTo>
                  <a:lnTo>
                    <a:pt x="0" y="3200"/>
                  </a:lnTo>
                  <a:cubicBezTo>
                    <a:pt x="0" y="3504"/>
                    <a:pt x="280" y="4088"/>
                    <a:pt x="864" y="4088"/>
                  </a:cubicBezTo>
                  <a:lnTo>
                    <a:pt x="12541" y="4088"/>
                  </a:lnTo>
                  <a:cubicBezTo>
                    <a:pt x="12844" y="4088"/>
                    <a:pt x="13125" y="3504"/>
                    <a:pt x="13125" y="3200"/>
                  </a:cubicBezTo>
                  <a:lnTo>
                    <a:pt x="13125" y="865"/>
                  </a:lnTo>
                  <a:cubicBezTo>
                    <a:pt x="13125" y="585"/>
                    <a:pt x="12844" y="1"/>
                    <a:pt x="12541" y="1"/>
                  </a:cubicBezTo>
                  <a:lnTo>
                    <a:pt x="11677" y="1"/>
                  </a:lnTo>
                  <a:lnTo>
                    <a:pt x="11677" y="2920"/>
                  </a:lnTo>
                  <a:lnTo>
                    <a:pt x="11373" y="3200"/>
                  </a:lnTo>
                  <a:lnTo>
                    <a:pt x="4951" y="3200"/>
                  </a:lnTo>
                  <a:lnTo>
                    <a:pt x="4671" y="2920"/>
                  </a:lnTo>
                  <a:lnTo>
                    <a:pt x="4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22" name="Google Shape;1922;p72"/>
          <p:cNvGrpSpPr/>
          <p:nvPr/>
        </p:nvGrpSpPr>
        <p:grpSpPr>
          <a:xfrm>
            <a:off x="4084445" y="3470475"/>
            <a:ext cx="321125" cy="364925"/>
            <a:chOff x="4084445" y="3470475"/>
            <a:chExt cx="321125" cy="364925"/>
          </a:xfrm>
        </p:grpSpPr>
        <p:sp>
          <p:nvSpPr>
            <p:cNvPr id="1923" name="Google Shape;1923;p72"/>
            <p:cNvSpPr/>
            <p:nvPr/>
          </p:nvSpPr>
          <p:spPr>
            <a:xfrm>
              <a:off x="4325570" y="3791600"/>
              <a:ext cx="21625" cy="43800"/>
            </a:xfrm>
            <a:custGeom>
              <a:avLst/>
              <a:gdLst/>
              <a:ahLst/>
              <a:cxnLst/>
              <a:rect l="l" t="t" r="r" b="b"/>
              <a:pathLst>
                <a:path w="865" h="1752" extrusionOk="0">
                  <a:moveTo>
                    <a:pt x="584" y="0"/>
                  </a:moveTo>
                  <a:cubicBezTo>
                    <a:pt x="280" y="0"/>
                    <a:pt x="0" y="304"/>
                    <a:pt x="0" y="304"/>
                  </a:cubicBezTo>
                  <a:lnTo>
                    <a:pt x="0" y="1168"/>
                  </a:lnTo>
                  <a:cubicBezTo>
                    <a:pt x="0" y="1471"/>
                    <a:pt x="280" y="1752"/>
                    <a:pt x="584" y="1752"/>
                  </a:cubicBezTo>
                  <a:cubicBezTo>
                    <a:pt x="584" y="1752"/>
                    <a:pt x="864" y="1471"/>
                    <a:pt x="864" y="1168"/>
                  </a:cubicBezTo>
                  <a:lnTo>
                    <a:pt x="864" y="30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72"/>
            <p:cNvSpPr/>
            <p:nvPr/>
          </p:nvSpPr>
          <p:spPr>
            <a:xfrm>
              <a:off x="4376345" y="3777000"/>
              <a:ext cx="22225" cy="58400"/>
            </a:xfrm>
            <a:custGeom>
              <a:avLst/>
              <a:gdLst/>
              <a:ahLst/>
              <a:cxnLst/>
              <a:rect l="l" t="t" r="r" b="b"/>
              <a:pathLst>
                <a:path w="889" h="2336" extrusionOk="0">
                  <a:moveTo>
                    <a:pt x="304" y="0"/>
                  </a:moveTo>
                  <a:lnTo>
                    <a:pt x="1" y="304"/>
                  </a:lnTo>
                  <a:lnTo>
                    <a:pt x="1" y="1752"/>
                  </a:lnTo>
                  <a:cubicBezTo>
                    <a:pt x="1" y="2055"/>
                    <a:pt x="304" y="2336"/>
                    <a:pt x="304" y="2336"/>
                  </a:cubicBezTo>
                  <a:cubicBezTo>
                    <a:pt x="585" y="2336"/>
                    <a:pt x="888" y="2055"/>
                    <a:pt x="888" y="1752"/>
                  </a:cubicBezTo>
                  <a:lnTo>
                    <a:pt x="888" y="304"/>
                  </a:lnTo>
                  <a:cubicBezTo>
                    <a:pt x="888" y="304"/>
                    <a:pt x="585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72"/>
            <p:cNvSpPr/>
            <p:nvPr/>
          </p:nvSpPr>
          <p:spPr>
            <a:xfrm>
              <a:off x="4142820" y="3791600"/>
              <a:ext cx="22200" cy="43800"/>
            </a:xfrm>
            <a:custGeom>
              <a:avLst/>
              <a:gdLst/>
              <a:ahLst/>
              <a:cxnLst/>
              <a:rect l="l" t="t" r="r" b="b"/>
              <a:pathLst>
                <a:path w="888" h="1752" extrusionOk="0">
                  <a:moveTo>
                    <a:pt x="584" y="0"/>
                  </a:moveTo>
                  <a:cubicBezTo>
                    <a:pt x="304" y="0"/>
                    <a:pt x="1" y="304"/>
                    <a:pt x="1" y="304"/>
                  </a:cubicBezTo>
                  <a:lnTo>
                    <a:pt x="1" y="1168"/>
                  </a:lnTo>
                  <a:cubicBezTo>
                    <a:pt x="1" y="1471"/>
                    <a:pt x="304" y="1752"/>
                    <a:pt x="584" y="1752"/>
                  </a:cubicBezTo>
                  <a:cubicBezTo>
                    <a:pt x="584" y="1752"/>
                    <a:pt x="888" y="1471"/>
                    <a:pt x="888" y="1168"/>
                  </a:cubicBezTo>
                  <a:lnTo>
                    <a:pt x="888" y="30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72"/>
            <p:cNvSpPr/>
            <p:nvPr/>
          </p:nvSpPr>
          <p:spPr>
            <a:xfrm>
              <a:off x="4274195" y="3777000"/>
              <a:ext cx="22200" cy="58400"/>
            </a:xfrm>
            <a:custGeom>
              <a:avLst/>
              <a:gdLst/>
              <a:ahLst/>
              <a:cxnLst/>
              <a:rect l="l" t="t" r="r" b="b"/>
              <a:pathLst>
                <a:path w="888" h="2336" extrusionOk="0">
                  <a:moveTo>
                    <a:pt x="584" y="0"/>
                  </a:moveTo>
                  <a:cubicBezTo>
                    <a:pt x="304" y="0"/>
                    <a:pt x="0" y="304"/>
                    <a:pt x="0" y="304"/>
                  </a:cubicBezTo>
                  <a:lnTo>
                    <a:pt x="0" y="1752"/>
                  </a:lnTo>
                  <a:cubicBezTo>
                    <a:pt x="0" y="2055"/>
                    <a:pt x="304" y="2336"/>
                    <a:pt x="584" y="2336"/>
                  </a:cubicBezTo>
                  <a:cubicBezTo>
                    <a:pt x="887" y="2336"/>
                    <a:pt x="887" y="2055"/>
                    <a:pt x="887" y="1752"/>
                  </a:cubicBezTo>
                  <a:lnTo>
                    <a:pt x="887" y="304"/>
                  </a:lnTo>
                  <a:cubicBezTo>
                    <a:pt x="887" y="304"/>
                    <a:pt x="887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72"/>
            <p:cNvSpPr/>
            <p:nvPr/>
          </p:nvSpPr>
          <p:spPr>
            <a:xfrm>
              <a:off x="4194195" y="3777000"/>
              <a:ext cx="21625" cy="58400"/>
            </a:xfrm>
            <a:custGeom>
              <a:avLst/>
              <a:gdLst/>
              <a:ahLst/>
              <a:cxnLst/>
              <a:rect l="l" t="t" r="r" b="b"/>
              <a:pathLst>
                <a:path w="865" h="2336" extrusionOk="0">
                  <a:moveTo>
                    <a:pt x="281" y="0"/>
                  </a:moveTo>
                  <a:lnTo>
                    <a:pt x="1" y="304"/>
                  </a:lnTo>
                  <a:lnTo>
                    <a:pt x="1" y="1752"/>
                  </a:lnTo>
                  <a:cubicBezTo>
                    <a:pt x="1" y="2055"/>
                    <a:pt x="281" y="2336"/>
                    <a:pt x="281" y="2336"/>
                  </a:cubicBezTo>
                  <a:cubicBezTo>
                    <a:pt x="584" y="2336"/>
                    <a:pt x="865" y="2055"/>
                    <a:pt x="865" y="1752"/>
                  </a:cubicBezTo>
                  <a:lnTo>
                    <a:pt x="865" y="304"/>
                  </a:lnTo>
                  <a:cubicBezTo>
                    <a:pt x="865" y="304"/>
                    <a:pt x="584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72"/>
            <p:cNvSpPr/>
            <p:nvPr/>
          </p:nvSpPr>
          <p:spPr>
            <a:xfrm>
              <a:off x="4092020" y="3777000"/>
              <a:ext cx="21625" cy="58400"/>
            </a:xfrm>
            <a:custGeom>
              <a:avLst/>
              <a:gdLst/>
              <a:ahLst/>
              <a:cxnLst/>
              <a:rect l="l" t="t" r="r" b="b"/>
              <a:pathLst>
                <a:path w="865" h="2336" extrusionOk="0">
                  <a:moveTo>
                    <a:pt x="585" y="0"/>
                  </a:moveTo>
                  <a:cubicBezTo>
                    <a:pt x="281" y="0"/>
                    <a:pt x="1" y="304"/>
                    <a:pt x="1" y="304"/>
                  </a:cubicBezTo>
                  <a:lnTo>
                    <a:pt x="1" y="1752"/>
                  </a:lnTo>
                  <a:cubicBezTo>
                    <a:pt x="1" y="2055"/>
                    <a:pt x="281" y="2336"/>
                    <a:pt x="585" y="2336"/>
                  </a:cubicBezTo>
                  <a:cubicBezTo>
                    <a:pt x="865" y="2336"/>
                    <a:pt x="865" y="2055"/>
                    <a:pt x="865" y="1752"/>
                  </a:cubicBezTo>
                  <a:lnTo>
                    <a:pt x="865" y="304"/>
                  </a:lnTo>
                  <a:cubicBezTo>
                    <a:pt x="865" y="304"/>
                    <a:pt x="865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72"/>
            <p:cNvSpPr/>
            <p:nvPr/>
          </p:nvSpPr>
          <p:spPr>
            <a:xfrm>
              <a:off x="4084445" y="3551050"/>
              <a:ext cx="321125" cy="87600"/>
            </a:xfrm>
            <a:custGeom>
              <a:avLst/>
              <a:gdLst/>
              <a:ahLst/>
              <a:cxnLst/>
              <a:rect l="l" t="t" r="r" b="b"/>
              <a:pathLst>
                <a:path w="12845" h="3504" extrusionOk="0">
                  <a:moveTo>
                    <a:pt x="2336" y="1168"/>
                  </a:moveTo>
                  <a:cubicBezTo>
                    <a:pt x="2336" y="1168"/>
                    <a:pt x="2639" y="1449"/>
                    <a:pt x="2639" y="1752"/>
                  </a:cubicBezTo>
                  <a:cubicBezTo>
                    <a:pt x="2639" y="2032"/>
                    <a:pt x="2336" y="2032"/>
                    <a:pt x="2336" y="2032"/>
                  </a:cubicBezTo>
                  <a:cubicBezTo>
                    <a:pt x="2055" y="2032"/>
                    <a:pt x="1752" y="2032"/>
                    <a:pt x="1752" y="1752"/>
                  </a:cubicBezTo>
                  <a:cubicBezTo>
                    <a:pt x="1752" y="1449"/>
                    <a:pt x="2055" y="1168"/>
                    <a:pt x="2336" y="1168"/>
                  </a:cubicBezTo>
                  <a:close/>
                  <a:moveTo>
                    <a:pt x="7894" y="1168"/>
                  </a:moveTo>
                  <a:cubicBezTo>
                    <a:pt x="8174" y="1168"/>
                    <a:pt x="8174" y="1449"/>
                    <a:pt x="8174" y="1752"/>
                  </a:cubicBezTo>
                  <a:cubicBezTo>
                    <a:pt x="8174" y="2032"/>
                    <a:pt x="8174" y="2032"/>
                    <a:pt x="7894" y="2032"/>
                  </a:cubicBezTo>
                  <a:lnTo>
                    <a:pt x="4974" y="2032"/>
                  </a:lnTo>
                  <a:cubicBezTo>
                    <a:pt x="4974" y="2032"/>
                    <a:pt x="4671" y="2032"/>
                    <a:pt x="4671" y="1752"/>
                  </a:cubicBezTo>
                  <a:cubicBezTo>
                    <a:pt x="4671" y="1449"/>
                    <a:pt x="4974" y="1168"/>
                    <a:pt x="4974" y="1168"/>
                  </a:cubicBezTo>
                  <a:close/>
                  <a:moveTo>
                    <a:pt x="10813" y="1168"/>
                  </a:moveTo>
                  <a:cubicBezTo>
                    <a:pt x="10813" y="1168"/>
                    <a:pt x="11093" y="1449"/>
                    <a:pt x="11093" y="1752"/>
                  </a:cubicBezTo>
                  <a:cubicBezTo>
                    <a:pt x="11093" y="2032"/>
                    <a:pt x="10813" y="2032"/>
                    <a:pt x="10813" y="2032"/>
                  </a:cubicBezTo>
                  <a:cubicBezTo>
                    <a:pt x="10509" y="2032"/>
                    <a:pt x="10229" y="2032"/>
                    <a:pt x="10229" y="1752"/>
                  </a:cubicBezTo>
                  <a:cubicBezTo>
                    <a:pt x="10229" y="1449"/>
                    <a:pt x="10509" y="1168"/>
                    <a:pt x="10813" y="1168"/>
                  </a:cubicBezTo>
                  <a:close/>
                  <a:moveTo>
                    <a:pt x="1168" y="1"/>
                  </a:moveTo>
                  <a:cubicBezTo>
                    <a:pt x="584" y="1"/>
                    <a:pt x="0" y="584"/>
                    <a:pt x="0" y="1168"/>
                  </a:cubicBezTo>
                  <a:lnTo>
                    <a:pt x="0" y="3200"/>
                  </a:lnTo>
                  <a:cubicBezTo>
                    <a:pt x="0" y="3504"/>
                    <a:pt x="304" y="3504"/>
                    <a:pt x="584" y="3504"/>
                  </a:cubicBezTo>
                  <a:lnTo>
                    <a:pt x="12261" y="3504"/>
                  </a:lnTo>
                  <a:cubicBezTo>
                    <a:pt x="12564" y="3504"/>
                    <a:pt x="12845" y="3504"/>
                    <a:pt x="12845" y="3200"/>
                  </a:cubicBezTo>
                  <a:lnTo>
                    <a:pt x="12845" y="1168"/>
                  </a:lnTo>
                  <a:cubicBezTo>
                    <a:pt x="12845" y="584"/>
                    <a:pt x="12261" y="1"/>
                    <a:pt x="1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72"/>
            <p:cNvSpPr/>
            <p:nvPr/>
          </p:nvSpPr>
          <p:spPr>
            <a:xfrm>
              <a:off x="4296370" y="3660225"/>
              <a:ext cx="80000" cy="22225"/>
            </a:xfrm>
            <a:custGeom>
              <a:avLst/>
              <a:gdLst/>
              <a:ahLst/>
              <a:cxnLst/>
              <a:rect l="l" t="t" r="r" b="b"/>
              <a:pathLst>
                <a:path w="3200" h="889" extrusionOk="0">
                  <a:moveTo>
                    <a:pt x="0" y="1"/>
                  </a:moveTo>
                  <a:lnTo>
                    <a:pt x="0" y="584"/>
                  </a:lnTo>
                  <a:cubicBezTo>
                    <a:pt x="0" y="888"/>
                    <a:pt x="281" y="888"/>
                    <a:pt x="584" y="888"/>
                  </a:cubicBezTo>
                  <a:lnTo>
                    <a:pt x="2920" y="888"/>
                  </a:lnTo>
                  <a:cubicBezTo>
                    <a:pt x="2920" y="888"/>
                    <a:pt x="3200" y="888"/>
                    <a:pt x="3200" y="584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72"/>
            <p:cNvSpPr/>
            <p:nvPr/>
          </p:nvSpPr>
          <p:spPr>
            <a:xfrm>
              <a:off x="4303370" y="3704025"/>
              <a:ext cx="66000" cy="64100"/>
            </a:xfrm>
            <a:custGeom>
              <a:avLst/>
              <a:gdLst/>
              <a:ahLst/>
              <a:cxnLst/>
              <a:rect l="l" t="t" r="r" b="b"/>
              <a:pathLst>
                <a:path w="2640" h="2564" extrusionOk="0">
                  <a:moveTo>
                    <a:pt x="304" y="0"/>
                  </a:moveTo>
                  <a:cubicBezTo>
                    <a:pt x="1" y="584"/>
                    <a:pt x="1" y="1168"/>
                    <a:pt x="304" y="1471"/>
                  </a:cubicBezTo>
                  <a:lnTo>
                    <a:pt x="1168" y="2335"/>
                  </a:lnTo>
                  <a:cubicBezTo>
                    <a:pt x="1168" y="2487"/>
                    <a:pt x="1244" y="2563"/>
                    <a:pt x="1355" y="2563"/>
                  </a:cubicBezTo>
                  <a:cubicBezTo>
                    <a:pt x="1466" y="2563"/>
                    <a:pt x="1612" y="2487"/>
                    <a:pt x="1752" y="2335"/>
                  </a:cubicBezTo>
                  <a:lnTo>
                    <a:pt x="2336" y="1471"/>
                  </a:lnTo>
                  <a:cubicBezTo>
                    <a:pt x="2640" y="1168"/>
                    <a:pt x="2640" y="58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72"/>
            <p:cNvSpPr/>
            <p:nvPr/>
          </p:nvSpPr>
          <p:spPr>
            <a:xfrm>
              <a:off x="4121220" y="3704025"/>
              <a:ext cx="65425" cy="64100"/>
            </a:xfrm>
            <a:custGeom>
              <a:avLst/>
              <a:gdLst/>
              <a:ahLst/>
              <a:cxnLst/>
              <a:rect l="l" t="t" r="r" b="b"/>
              <a:pathLst>
                <a:path w="2617" h="2564" extrusionOk="0">
                  <a:moveTo>
                    <a:pt x="281" y="0"/>
                  </a:moveTo>
                  <a:cubicBezTo>
                    <a:pt x="0" y="584"/>
                    <a:pt x="0" y="1168"/>
                    <a:pt x="281" y="1471"/>
                  </a:cubicBezTo>
                  <a:lnTo>
                    <a:pt x="1168" y="2335"/>
                  </a:lnTo>
                  <a:cubicBezTo>
                    <a:pt x="1168" y="2487"/>
                    <a:pt x="1238" y="2563"/>
                    <a:pt x="1346" y="2563"/>
                  </a:cubicBezTo>
                  <a:cubicBezTo>
                    <a:pt x="1454" y="2563"/>
                    <a:pt x="1600" y="2487"/>
                    <a:pt x="1752" y="2335"/>
                  </a:cubicBezTo>
                  <a:lnTo>
                    <a:pt x="2336" y="1471"/>
                  </a:lnTo>
                  <a:cubicBezTo>
                    <a:pt x="2616" y="1168"/>
                    <a:pt x="2616" y="58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72"/>
            <p:cNvSpPr/>
            <p:nvPr/>
          </p:nvSpPr>
          <p:spPr>
            <a:xfrm>
              <a:off x="4113620" y="3660225"/>
              <a:ext cx="80600" cy="22225"/>
            </a:xfrm>
            <a:custGeom>
              <a:avLst/>
              <a:gdLst/>
              <a:ahLst/>
              <a:cxnLst/>
              <a:rect l="l" t="t" r="r" b="b"/>
              <a:pathLst>
                <a:path w="3224" h="889" extrusionOk="0">
                  <a:moveTo>
                    <a:pt x="1" y="1"/>
                  </a:moveTo>
                  <a:lnTo>
                    <a:pt x="1" y="584"/>
                  </a:lnTo>
                  <a:cubicBezTo>
                    <a:pt x="1" y="888"/>
                    <a:pt x="304" y="888"/>
                    <a:pt x="585" y="888"/>
                  </a:cubicBezTo>
                  <a:lnTo>
                    <a:pt x="2640" y="888"/>
                  </a:lnTo>
                  <a:cubicBezTo>
                    <a:pt x="2920" y="888"/>
                    <a:pt x="3224" y="888"/>
                    <a:pt x="3224" y="584"/>
                  </a:cubicBezTo>
                  <a:lnTo>
                    <a:pt x="3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72"/>
            <p:cNvSpPr/>
            <p:nvPr/>
          </p:nvSpPr>
          <p:spPr>
            <a:xfrm>
              <a:off x="4128220" y="3470475"/>
              <a:ext cx="233575" cy="58425"/>
            </a:xfrm>
            <a:custGeom>
              <a:avLst/>
              <a:gdLst/>
              <a:ahLst/>
              <a:cxnLst/>
              <a:rect l="l" t="t" r="r" b="b"/>
              <a:pathLst>
                <a:path w="9343" h="2337" extrusionOk="0">
                  <a:moveTo>
                    <a:pt x="2336" y="1"/>
                  </a:moveTo>
                  <a:cubicBezTo>
                    <a:pt x="2056" y="1"/>
                    <a:pt x="1752" y="304"/>
                    <a:pt x="1472" y="585"/>
                  </a:cubicBezTo>
                  <a:lnTo>
                    <a:pt x="1" y="2336"/>
                  </a:lnTo>
                  <a:lnTo>
                    <a:pt x="9342" y="2336"/>
                  </a:lnTo>
                  <a:lnTo>
                    <a:pt x="7894" y="585"/>
                  </a:lnTo>
                  <a:cubicBezTo>
                    <a:pt x="7591" y="304"/>
                    <a:pt x="7310" y="1"/>
                    <a:pt x="7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5" name="Google Shape;1935;p72"/>
          <p:cNvGrpSpPr/>
          <p:nvPr/>
        </p:nvGrpSpPr>
        <p:grpSpPr>
          <a:xfrm>
            <a:off x="4821820" y="3470475"/>
            <a:ext cx="364925" cy="364925"/>
            <a:chOff x="4821820" y="3470475"/>
            <a:chExt cx="364925" cy="364925"/>
          </a:xfrm>
        </p:grpSpPr>
        <p:sp>
          <p:nvSpPr>
            <p:cNvPr id="1936" name="Google Shape;1936;p72"/>
            <p:cNvSpPr/>
            <p:nvPr/>
          </p:nvSpPr>
          <p:spPr>
            <a:xfrm>
              <a:off x="4967770" y="3470475"/>
              <a:ext cx="138400" cy="80600"/>
            </a:xfrm>
            <a:custGeom>
              <a:avLst/>
              <a:gdLst/>
              <a:ahLst/>
              <a:cxnLst/>
              <a:rect l="l" t="t" r="r" b="b"/>
              <a:pathLst>
                <a:path w="5536" h="3224" extrusionOk="0">
                  <a:moveTo>
                    <a:pt x="1752" y="1"/>
                  </a:moveTo>
                  <a:cubicBezTo>
                    <a:pt x="1449" y="1"/>
                    <a:pt x="1168" y="1"/>
                    <a:pt x="1168" y="304"/>
                  </a:cubicBezTo>
                  <a:lnTo>
                    <a:pt x="1168" y="888"/>
                  </a:lnTo>
                  <a:lnTo>
                    <a:pt x="865" y="888"/>
                  </a:lnTo>
                  <a:cubicBezTo>
                    <a:pt x="584" y="888"/>
                    <a:pt x="1" y="1169"/>
                    <a:pt x="1" y="1472"/>
                  </a:cubicBezTo>
                  <a:lnTo>
                    <a:pt x="1" y="2336"/>
                  </a:lnTo>
                  <a:cubicBezTo>
                    <a:pt x="1" y="2920"/>
                    <a:pt x="584" y="3224"/>
                    <a:pt x="865" y="3224"/>
                  </a:cubicBezTo>
                  <a:lnTo>
                    <a:pt x="4952" y="3224"/>
                  </a:lnTo>
                  <a:cubicBezTo>
                    <a:pt x="5255" y="3224"/>
                    <a:pt x="5535" y="2920"/>
                    <a:pt x="5535" y="2336"/>
                  </a:cubicBezTo>
                  <a:lnTo>
                    <a:pt x="5535" y="1472"/>
                  </a:lnTo>
                  <a:cubicBezTo>
                    <a:pt x="5535" y="1169"/>
                    <a:pt x="5255" y="888"/>
                    <a:pt x="4952" y="888"/>
                  </a:cubicBezTo>
                  <a:lnTo>
                    <a:pt x="4368" y="888"/>
                  </a:lnTo>
                  <a:lnTo>
                    <a:pt x="4368" y="304"/>
                  </a:lnTo>
                  <a:cubicBezTo>
                    <a:pt x="4368" y="1"/>
                    <a:pt x="4368" y="1"/>
                    <a:pt x="4087" y="1"/>
                  </a:cubicBezTo>
                  <a:cubicBezTo>
                    <a:pt x="3784" y="1"/>
                    <a:pt x="3504" y="1"/>
                    <a:pt x="3504" y="304"/>
                  </a:cubicBezTo>
                  <a:lnTo>
                    <a:pt x="3504" y="888"/>
                  </a:lnTo>
                  <a:lnTo>
                    <a:pt x="2032" y="888"/>
                  </a:lnTo>
                  <a:lnTo>
                    <a:pt x="2032" y="304"/>
                  </a:lnTo>
                  <a:cubicBezTo>
                    <a:pt x="2032" y="1"/>
                    <a:pt x="2032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72"/>
            <p:cNvSpPr/>
            <p:nvPr/>
          </p:nvSpPr>
          <p:spPr>
            <a:xfrm>
              <a:off x="4894795" y="3521850"/>
              <a:ext cx="291950" cy="167600"/>
            </a:xfrm>
            <a:custGeom>
              <a:avLst/>
              <a:gdLst/>
              <a:ahLst/>
              <a:cxnLst/>
              <a:rect l="l" t="t" r="r" b="b"/>
              <a:pathLst>
                <a:path w="11678" h="6704" extrusionOk="0">
                  <a:moveTo>
                    <a:pt x="6423" y="3784"/>
                  </a:moveTo>
                  <a:cubicBezTo>
                    <a:pt x="6703" y="3784"/>
                    <a:pt x="6703" y="3784"/>
                    <a:pt x="6703" y="4088"/>
                  </a:cubicBezTo>
                  <a:cubicBezTo>
                    <a:pt x="6703" y="4368"/>
                    <a:pt x="6703" y="4368"/>
                    <a:pt x="6423" y="4368"/>
                  </a:cubicBezTo>
                  <a:lnTo>
                    <a:pt x="5255" y="4368"/>
                  </a:lnTo>
                  <a:cubicBezTo>
                    <a:pt x="4951" y="4368"/>
                    <a:pt x="4671" y="4368"/>
                    <a:pt x="4671" y="4088"/>
                  </a:cubicBezTo>
                  <a:cubicBezTo>
                    <a:pt x="4671" y="3784"/>
                    <a:pt x="4951" y="3784"/>
                    <a:pt x="5255" y="3784"/>
                  </a:cubicBezTo>
                  <a:close/>
                  <a:moveTo>
                    <a:pt x="281" y="1"/>
                  </a:moveTo>
                  <a:cubicBezTo>
                    <a:pt x="1" y="1"/>
                    <a:pt x="1" y="1"/>
                    <a:pt x="1" y="281"/>
                  </a:cubicBezTo>
                  <a:cubicBezTo>
                    <a:pt x="1" y="865"/>
                    <a:pt x="281" y="1449"/>
                    <a:pt x="865" y="1449"/>
                  </a:cubicBezTo>
                  <a:lnTo>
                    <a:pt x="865" y="2617"/>
                  </a:lnTo>
                  <a:cubicBezTo>
                    <a:pt x="865" y="3200"/>
                    <a:pt x="1168" y="3784"/>
                    <a:pt x="1752" y="3784"/>
                  </a:cubicBezTo>
                  <a:lnTo>
                    <a:pt x="3200" y="3784"/>
                  </a:lnTo>
                  <a:lnTo>
                    <a:pt x="3200" y="5255"/>
                  </a:lnTo>
                  <a:cubicBezTo>
                    <a:pt x="2920" y="5255"/>
                    <a:pt x="2920" y="5536"/>
                    <a:pt x="2920" y="5839"/>
                  </a:cubicBezTo>
                  <a:cubicBezTo>
                    <a:pt x="2920" y="6423"/>
                    <a:pt x="3200" y="6703"/>
                    <a:pt x="3784" y="6703"/>
                  </a:cubicBezTo>
                  <a:lnTo>
                    <a:pt x="7871" y="6703"/>
                  </a:lnTo>
                  <a:cubicBezTo>
                    <a:pt x="8454" y="6703"/>
                    <a:pt x="8758" y="6423"/>
                    <a:pt x="8758" y="5839"/>
                  </a:cubicBezTo>
                  <a:cubicBezTo>
                    <a:pt x="8758" y="5536"/>
                    <a:pt x="8758" y="5255"/>
                    <a:pt x="8454" y="5255"/>
                  </a:cubicBezTo>
                  <a:lnTo>
                    <a:pt x="8174" y="5255"/>
                  </a:lnTo>
                  <a:lnTo>
                    <a:pt x="8174" y="3784"/>
                  </a:lnTo>
                  <a:lnTo>
                    <a:pt x="9926" y="3784"/>
                  </a:lnTo>
                  <a:cubicBezTo>
                    <a:pt x="10509" y="3784"/>
                    <a:pt x="10790" y="3200"/>
                    <a:pt x="10790" y="2617"/>
                  </a:cubicBezTo>
                  <a:lnTo>
                    <a:pt x="10790" y="1449"/>
                  </a:lnTo>
                  <a:cubicBezTo>
                    <a:pt x="11374" y="1449"/>
                    <a:pt x="11677" y="865"/>
                    <a:pt x="11677" y="281"/>
                  </a:cubicBezTo>
                  <a:cubicBezTo>
                    <a:pt x="11677" y="1"/>
                    <a:pt x="11374" y="1"/>
                    <a:pt x="11374" y="1"/>
                  </a:cubicBezTo>
                  <a:cubicBezTo>
                    <a:pt x="11093" y="1"/>
                    <a:pt x="10790" y="1"/>
                    <a:pt x="10790" y="281"/>
                  </a:cubicBezTo>
                  <a:cubicBezTo>
                    <a:pt x="10790" y="585"/>
                    <a:pt x="10509" y="865"/>
                    <a:pt x="10509" y="865"/>
                  </a:cubicBezTo>
                  <a:cubicBezTo>
                    <a:pt x="10206" y="865"/>
                    <a:pt x="9926" y="585"/>
                    <a:pt x="9926" y="281"/>
                  </a:cubicBezTo>
                  <a:cubicBezTo>
                    <a:pt x="9926" y="1"/>
                    <a:pt x="9622" y="1"/>
                    <a:pt x="9622" y="1"/>
                  </a:cubicBezTo>
                  <a:cubicBezTo>
                    <a:pt x="9342" y="1"/>
                    <a:pt x="9038" y="1"/>
                    <a:pt x="9038" y="281"/>
                  </a:cubicBezTo>
                  <a:cubicBezTo>
                    <a:pt x="9038" y="865"/>
                    <a:pt x="9342" y="1449"/>
                    <a:pt x="9926" y="1449"/>
                  </a:cubicBezTo>
                  <a:lnTo>
                    <a:pt x="9926" y="2617"/>
                  </a:lnTo>
                  <a:lnTo>
                    <a:pt x="9926" y="2920"/>
                  </a:lnTo>
                  <a:lnTo>
                    <a:pt x="8174" y="2920"/>
                  </a:lnTo>
                  <a:lnTo>
                    <a:pt x="8174" y="2617"/>
                  </a:lnTo>
                  <a:lnTo>
                    <a:pt x="7590" y="2033"/>
                  </a:lnTo>
                  <a:lnTo>
                    <a:pt x="3784" y="2033"/>
                  </a:lnTo>
                  <a:lnTo>
                    <a:pt x="3503" y="2617"/>
                  </a:lnTo>
                  <a:lnTo>
                    <a:pt x="3503" y="2920"/>
                  </a:lnTo>
                  <a:lnTo>
                    <a:pt x="1752" y="2920"/>
                  </a:lnTo>
                  <a:lnTo>
                    <a:pt x="1752" y="2617"/>
                  </a:lnTo>
                  <a:lnTo>
                    <a:pt x="1752" y="1449"/>
                  </a:lnTo>
                  <a:cubicBezTo>
                    <a:pt x="2032" y="1449"/>
                    <a:pt x="2616" y="865"/>
                    <a:pt x="2616" y="281"/>
                  </a:cubicBezTo>
                  <a:cubicBezTo>
                    <a:pt x="2616" y="1"/>
                    <a:pt x="2336" y="1"/>
                    <a:pt x="2032" y="1"/>
                  </a:cubicBezTo>
                  <a:cubicBezTo>
                    <a:pt x="1752" y="1"/>
                    <a:pt x="1752" y="1"/>
                    <a:pt x="1752" y="281"/>
                  </a:cubicBezTo>
                  <a:cubicBezTo>
                    <a:pt x="1752" y="585"/>
                    <a:pt x="1448" y="865"/>
                    <a:pt x="1168" y="865"/>
                  </a:cubicBezTo>
                  <a:cubicBezTo>
                    <a:pt x="865" y="865"/>
                    <a:pt x="865" y="585"/>
                    <a:pt x="865" y="281"/>
                  </a:cubicBezTo>
                  <a:cubicBezTo>
                    <a:pt x="865" y="1"/>
                    <a:pt x="584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72"/>
            <p:cNvSpPr/>
            <p:nvPr/>
          </p:nvSpPr>
          <p:spPr>
            <a:xfrm>
              <a:off x="4821820" y="3704025"/>
              <a:ext cx="43800" cy="131375"/>
            </a:xfrm>
            <a:custGeom>
              <a:avLst/>
              <a:gdLst/>
              <a:ahLst/>
              <a:cxnLst/>
              <a:rect l="l" t="t" r="r" b="b"/>
              <a:pathLst>
                <a:path w="1752" h="5255" extrusionOk="0">
                  <a:moveTo>
                    <a:pt x="281" y="0"/>
                  </a:moveTo>
                  <a:cubicBezTo>
                    <a:pt x="0" y="0"/>
                    <a:pt x="0" y="0"/>
                    <a:pt x="0" y="304"/>
                  </a:cubicBezTo>
                  <a:lnTo>
                    <a:pt x="0" y="4974"/>
                  </a:lnTo>
                  <a:cubicBezTo>
                    <a:pt x="0" y="5255"/>
                    <a:pt x="0" y="5255"/>
                    <a:pt x="281" y="5255"/>
                  </a:cubicBezTo>
                  <a:lnTo>
                    <a:pt x="1168" y="5255"/>
                  </a:lnTo>
                  <a:cubicBezTo>
                    <a:pt x="1448" y="5255"/>
                    <a:pt x="1752" y="5255"/>
                    <a:pt x="1752" y="4974"/>
                  </a:cubicBezTo>
                  <a:lnTo>
                    <a:pt x="1752" y="304"/>
                  </a:lnTo>
                  <a:cubicBezTo>
                    <a:pt x="1752" y="0"/>
                    <a:pt x="1448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72"/>
            <p:cNvSpPr/>
            <p:nvPr/>
          </p:nvSpPr>
          <p:spPr>
            <a:xfrm>
              <a:off x="4887195" y="3704025"/>
              <a:ext cx="299550" cy="131375"/>
            </a:xfrm>
            <a:custGeom>
              <a:avLst/>
              <a:gdLst/>
              <a:ahLst/>
              <a:cxnLst/>
              <a:rect l="l" t="t" r="r" b="b"/>
              <a:pathLst>
                <a:path w="11982" h="5255" extrusionOk="0">
                  <a:moveTo>
                    <a:pt x="2920" y="0"/>
                  </a:moveTo>
                  <a:cubicBezTo>
                    <a:pt x="2336" y="0"/>
                    <a:pt x="1472" y="0"/>
                    <a:pt x="1169" y="584"/>
                  </a:cubicBezTo>
                  <a:lnTo>
                    <a:pt x="1" y="584"/>
                  </a:lnTo>
                  <a:lnTo>
                    <a:pt x="1" y="4391"/>
                  </a:lnTo>
                  <a:lnTo>
                    <a:pt x="888" y="4391"/>
                  </a:lnTo>
                  <a:cubicBezTo>
                    <a:pt x="1472" y="4974"/>
                    <a:pt x="2640" y="5255"/>
                    <a:pt x="3504" y="5255"/>
                  </a:cubicBezTo>
                  <a:lnTo>
                    <a:pt x="7007" y="5255"/>
                  </a:lnTo>
                  <a:cubicBezTo>
                    <a:pt x="7894" y="5255"/>
                    <a:pt x="8478" y="4974"/>
                    <a:pt x="9062" y="4391"/>
                  </a:cubicBezTo>
                  <a:lnTo>
                    <a:pt x="11678" y="2055"/>
                  </a:lnTo>
                  <a:cubicBezTo>
                    <a:pt x="11981" y="1752"/>
                    <a:pt x="11981" y="1471"/>
                    <a:pt x="11981" y="1168"/>
                  </a:cubicBezTo>
                  <a:cubicBezTo>
                    <a:pt x="11981" y="545"/>
                    <a:pt x="11375" y="68"/>
                    <a:pt x="10818" y="68"/>
                  </a:cubicBezTo>
                  <a:cubicBezTo>
                    <a:pt x="10602" y="68"/>
                    <a:pt x="10393" y="140"/>
                    <a:pt x="10230" y="304"/>
                  </a:cubicBezTo>
                  <a:lnTo>
                    <a:pt x="8175" y="1752"/>
                  </a:lnTo>
                  <a:cubicBezTo>
                    <a:pt x="8175" y="2335"/>
                    <a:pt x="7894" y="2639"/>
                    <a:pt x="7591" y="3223"/>
                  </a:cubicBezTo>
                  <a:cubicBezTo>
                    <a:pt x="7310" y="3503"/>
                    <a:pt x="6727" y="3807"/>
                    <a:pt x="6143" y="3807"/>
                  </a:cubicBezTo>
                  <a:lnTo>
                    <a:pt x="3504" y="3807"/>
                  </a:lnTo>
                  <a:cubicBezTo>
                    <a:pt x="3224" y="3807"/>
                    <a:pt x="3224" y="3503"/>
                    <a:pt x="3224" y="3223"/>
                  </a:cubicBezTo>
                  <a:cubicBezTo>
                    <a:pt x="3224" y="2919"/>
                    <a:pt x="3224" y="2919"/>
                    <a:pt x="3504" y="2919"/>
                  </a:cubicBezTo>
                  <a:lnTo>
                    <a:pt x="6143" y="2919"/>
                  </a:lnTo>
                  <a:cubicBezTo>
                    <a:pt x="6727" y="2919"/>
                    <a:pt x="7310" y="2335"/>
                    <a:pt x="7310" y="1752"/>
                  </a:cubicBezTo>
                  <a:cubicBezTo>
                    <a:pt x="7310" y="888"/>
                    <a:pt x="6727" y="304"/>
                    <a:pt x="6143" y="304"/>
                  </a:cubicBezTo>
                  <a:lnTo>
                    <a:pt x="4088" y="304"/>
                  </a:lnTo>
                  <a:cubicBezTo>
                    <a:pt x="3807" y="0"/>
                    <a:pt x="3504" y="0"/>
                    <a:pt x="2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0" name="Google Shape;1940;p72"/>
          <p:cNvGrpSpPr/>
          <p:nvPr/>
        </p:nvGrpSpPr>
        <p:grpSpPr>
          <a:xfrm>
            <a:off x="5558620" y="3463475"/>
            <a:ext cx="372500" cy="379525"/>
            <a:chOff x="5558620" y="3463475"/>
            <a:chExt cx="372500" cy="379525"/>
          </a:xfrm>
        </p:grpSpPr>
        <p:sp>
          <p:nvSpPr>
            <p:cNvPr id="1941" name="Google Shape;1941;p72"/>
            <p:cNvSpPr/>
            <p:nvPr/>
          </p:nvSpPr>
          <p:spPr>
            <a:xfrm>
              <a:off x="5558620" y="3601850"/>
              <a:ext cx="372500" cy="175175"/>
            </a:xfrm>
            <a:custGeom>
              <a:avLst/>
              <a:gdLst/>
              <a:ahLst/>
              <a:cxnLst/>
              <a:rect l="l" t="t" r="r" b="b"/>
              <a:pathLst>
                <a:path w="14900" h="7007" extrusionOk="0">
                  <a:moveTo>
                    <a:pt x="9341" y="1752"/>
                  </a:moveTo>
                  <a:cubicBezTo>
                    <a:pt x="9341" y="1752"/>
                    <a:pt x="9645" y="1752"/>
                    <a:pt x="9645" y="2055"/>
                  </a:cubicBezTo>
                  <a:lnTo>
                    <a:pt x="9645" y="5558"/>
                  </a:lnTo>
                  <a:cubicBezTo>
                    <a:pt x="9645" y="5839"/>
                    <a:pt x="9341" y="6142"/>
                    <a:pt x="9341" y="6142"/>
                  </a:cubicBezTo>
                  <a:lnTo>
                    <a:pt x="5838" y="6142"/>
                  </a:lnTo>
                  <a:cubicBezTo>
                    <a:pt x="5558" y="6142"/>
                    <a:pt x="5255" y="5839"/>
                    <a:pt x="5255" y="5558"/>
                  </a:cubicBezTo>
                  <a:lnTo>
                    <a:pt x="5255" y="2055"/>
                  </a:lnTo>
                  <a:cubicBezTo>
                    <a:pt x="5255" y="1752"/>
                    <a:pt x="5558" y="1752"/>
                    <a:pt x="5838" y="1752"/>
                  </a:cubicBezTo>
                  <a:close/>
                  <a:moveTo>
                    <a:pt x="2055" y="0"/>
                  </a:moveTo>
                  <a:cubicBezTo>
                    <a:pt x="1752" y="0"/>
                    <a:pt x="1471" y="0"/>
                    <a:pt x="1471" y="304"/>
                  </a:cubicBezTo>
                  <a:lnTo>
                    <a:pt x="1168" y="1752"/>
                  </a:lnTo>
                  <a:lnTo>
                    <a:pt x="4087" y="1752"/>
                  </a:lnTo>
                  <a:cubicBezTo>
                    <a:pt x="4087" y="1752"/>
                    <a:pt x="4391" y="1752"/>
                    <a:pt x="4391" y="2055"/>
                  </a:cubicBezTo>
                  <a:lnTo>
                    <a:pt x="4391" y="5558"/>
                  </a:lnTo>
                  <a:cubicBezTo>
                    <a:pt x="4391" y="5839"/>
                    <a:pt x="4087" y="6142"/>
                    <a:pt x="4087" y="6142"/>
                  </a:cubicBezTo>
                  <a:lnTo>
                    <a:pt x="304" y="6142"/>
                  </a:lnTo>
                  <a:lnTo>
                    <a:pt x="0" y="7006"/>
                  </a:lnTo>
                  <a:lnTo>
                    <a:pt x="14899" y="7006"/>
                  </a:lnTo>
                  <a:lnTo>
                    <a:pt x="14596" y="6142"/>
                  </a:lnTo>
                  <a:lnTo>
                    <a:pt x="11093" y="6142"/>
                  </a:lnTo>
                  <a:cubicBezTo>
                    <a:pt x="10813" y="6142"/>
                    <a:pt x="10509" y="5839"/>
                    <a:pt x="10509" y="5558"/>
                  </a:cubicBezTo>
                  <a:lnTo>
                    <a:pt x="10509" y="2055"/>
                  </a:lnTo>
                  <a:cubicBezTo>
                    <a:pt x="10509" y="1752"/>
                    <a:pt x="10813" y="1752"/>
                    <a:pt x="11093" y="1752"/>
                  </a:cubicBezTo>
                  <a:lnTo>
                    <a:pt x="13732" y="1752"/>
                  </a:lnTo>
                  <a:lnTo>
                    <a:pt x="13428" y="304"/>
                  </a:lnTo>
                  <a:cubicBezTo>
                    <a:pt x="13428" y="0"/>
                    <a:pt x="13148" y="0"/>
                    <a:pt x="13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72"/>
            <p:cNvSpPr/>
            <p:nvPr/>
          </p:nvSpPr>
          <p:spPr>
            <a:xfrm>
              <a:off x="5573195" y="3667825"/>
              <a:ext cx="73025" cy="65400"/>
            </a:xfrm>
            <a:custGeom>
              <a:avLst/>
              <a:gdLst/>
              <a:ahLst/>
              <a:cxnLst/>
              <a:rect l="l" t="t" r="r" b="b"/>
              <a:pathLst>
                <a:path w="2921" h="2616" extrusionOk="0">
                  <a:moveTo>
                    <a:pt x="305" y="0"/>
                  </a:moveTo>
                  <a:lnTo>
                    <a:pt x="1" y="2616"/>
                  </a:lnTo>
                  <a:lnTo>
                    <a:pt x="2920" y="2616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72"/>
            <p:cNvSpPr/>
            <p:nvPr/>
          </p:nvSpPr>
          <p:spPr>
            <a:xfrm>
              <a:off x="5843520" y="3667825"/>
              <a:ext cx="80000" cy="65400"/>
            </a:xfrm>
            <a:custGeom>
              <a:avLst/>
              <a:gdLst/>
              <a:ahLst/>
              <a:cxnLst/>
              <a:rect l="l" t="t" r="r" b="b"/>
              <a:pathLst>
                <a:path w="3200" h="2616" extrusionOk="0">
                  <a:moveTo>
                    <a:pt x="0" y="0"/>
                  </a:moveTo>
                  <a:lnTo>
                    <a:pt x="0" y="2616"/>
                  </a:lnTo>
                  <a:lnTo>
                    <a:pt x="3200" y="2616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72"/>
            <p:cNvSpPr/>
            <p:nvPr/>
          </p:nvSpPr>
          <p:spPr>
            <a:xfrm>
              <a:off x="5712170" y="3667825"/>
              <a:ext cx="65400" cy="65400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0" y="0"/>
                  </a:moveTo>
                  <a:lnTo>
                    <a:pt x="0" y="2616"/>
                  </a:lnTo>
                  <a:lnTo>
                    <a:pt x="2616" y="2616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72"/>
            <p:cNvSpPr/>
            <p:nvPr/>
          </p:nvSpPr>
          <p:spPr>
            <a:xfrm>
              <a:off x="5792145" y="3799175"/>
              <a:ext cx="58400" cy="43825"/>
            </a:xfrm>
            <a:custGeom>
              <a:avLst/>
              <a:gdLst/>
              <a:ahLst/>
              <a:cxnLst/>
              <a:rect l="l" t="t" r="r" b="b"/>
              <a:pathLst>
                <a:path w="2336" h="1753" extrusionOk="0">
                  <a:moveTo>
                    <a:pt x="0" y="1"/>
                  </a:moveTo>
                  <a:lnTo>
                    <a:pt x="0" y="1752"/>
                  </a:lnTo>
                  <a:lnTo>
                    <a:pt x="1752" y="1752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72"/>
            <p:cNvSpPr/>
            <p:nvPr/>
          </p:nvSpPr>
          <p:spPr>
            <a:xfrm>
              <a:off x="5646195" y="3799175"/>
              <a:ext cx="58400" cy="43825"/>
            </a:xfrm>
            <a:custGeom>
              <a:avLst/>
              <a:gdLst/>
              <a:ahLst/>
              <a:cxnLst/>
              <a:rect l="l" t="t" r="r" b="b"/>
              <a:pathLst>
                <a:path w="2336" h="1753" extrusionOk="0">
                  <a:moveTo>
                    <a:pt x="0" y="1"/>
                  </a:moveTo>
                  <a:lnTo>
                    <a:pt x="304" y="1752"/>
                  </a:lnTo>
                  <a:lnTo>
                    <a:pt x="2335" y="1752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72"/>
            <p:cNvSpPr/>
            <p:nvPr/>
          </p:nvSpPr>
          <p:spPr>
            <a:xfrm>
              <a:off x="5719170" y="3799175"/>
              <a:ext cx="51400" cy="43825"/>
            </a:xfrm>
            <a:custGeom>
              <a:avLst/>
              <a:gdLst/>
              <a:ahLst/>
              <a:cxnLst/>
              <a:rect l="l" t="t" r="r" b="b"/>
              <a:pathLst>
                <a:path w="2056" h="1753" extrusionOk="0">
                  <a:moveTo>
                    <a:pt x="0" y="1"/>
                  </a:moveTo>
                  <a:lnTo>
                    <a:pt x="304" y="1752"/>
                  </a:lnTo>
                  <a:lnTo>
                    <a:pt x="2055" y="1752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72"/>
            <p:cNvSpPr/>
            <p:nvPr/>
          </p:nvSpPr>
          <p:spPr>
            <a:xfrm>
              <a:off x="5566195" y="3799175"/>
              <a:ext cx="65425" cy="43825"/>
            </a:xfrm>
            <a:custGeom>
              <a:avLst/>
              <a:gdLst/>
              <a:ahLst/>
              <a:cxnLst/>
              <a:rect l="l" t="t" r="r" b="b"/>
              <a:pathLst>
                <a:path w="2617" h="1753" extrusionOk="0">
                  <a:moveTo>
                    <a:pt x="1" y="1"/>
                  </a:moveTo>
                  <a:lnTo>
                    <a:pt x="585" y="1449"/>
                  </a:lnTo>
                  <a:cubicBezTo>
                    <a:pt x="585" y="1449"/>
                    <a:pt x="865" y="1752"/>
                    <a:pt x="1168" y="1752"/>
                  </a:cubicBezTo>
                  <a:lnTo>
                    <a:pt x="2616" y="1752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72"/>
            <p:cNvSpPr/>
            <p:nvPr/>
          </p:nvSpPr>
          <p:spPr>
            <a:xfrm>
              <a:off x="5858120" y="3799175"/>
              <a:ext cx="73000" cy="43825"/>
            </a:xfrm>
            <a:custGeom>
              <a:avLst/>
              <a:gdLst/>
              <a:ahLst/>
              <a:cxnLst/>
              <a:rect l="l" t="t" r="r" b="b"/>
              <a:pathLst>
                <a:path w="2920" h="1753" extrusionOk="0">
                  <a:moveTo>
                    <a:pt x="584" y="1"/>
                  </a:moveTo>
                  <a:lnTo>
                    <a:pt x="0" y="1752"/>
                  </a:lnTo>
                  <a:lnTo>
                    <a:pt x="1752" y="1752"/>
                  </a:lnTo>
                  <a:lnTo>
                    <a:pt x="2032" y="144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72"/>
            <p:cNvSpPr/>
            <p:nvPr/>
          </p:nvSpPr>
          <p:spPr>
            <a:xfrm>
              <a:off x="5719170" y="3463475"/>
              <a:ext cx="51400" cy="73000"/>
            </a:xfrm>
            <a:custGeom>
              <a:avLst/>
              <a:gdLst/>
              <a:ahLst/>
              <a:cxnLst/>
              <a:rect l="l" t="t" r="r" b="b"/>
              <a:pathLst>
                <a:path w="2056" h="2920" extrusionOk="0">
                  <a:moveTo>
                    <a:pt x="1168" y="1"/>
                  </a:moveTo>
                  <a:cubicBezTo>
                    <a:pt x="584" y="1"/>
                    <a:pt x="0" y="584"/>
                    <a:pt x="0" y="1168"/>
                  </a:cubicBezTo>
                  <a:cubicBezTo>
                    <a:pt x="0" y="1449"/>
                    <a:pt x="304" y="1752"/>
                    <a:pt x="584" y="2032"/>
                  </a:cubicBezTo>
                  <a:lnTo>
                    <a:pt x="584" y="2920"/>
                  </a:lnTo>
                  <a:lnTo>
                    <a:pt x="1472" y="2920"/>
                  </a:lnTo>
                  <a:lnTo>
                    <a:pt x="1472" y="2032"/>
                  </a:lnTo>
                  <a:cubicBezTo>
                    <a:pt x="1752" y="1752"/>
                    <a:pt x="2055" y="1449"/>
                    <a:pt x="2055" y="1168"/>
                  </a:cubicBezTo>
                  <a:cubicBezTo>
                    <a:pt x="2055" y="584"/>
                    <a:pt x="1752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72"/>
            <p:cNvSpPr/>
            <p:nvPr/>
          </p:nvSpPr>
          <p:spPr>
            <a:xfrm>
              <a:off x="5646195" y="3558050"/>
              <a:ext cx="197350" cy="22225"/>
            </a:xfrm>
            <a:custGeom>
              <a:avLst/>
              <a:gdLst/>
              <a:ahLst/>
              <a:cxnLst/>
              <a:rect l="l" t="t" r="r" b="b"/>
              <a:pathLst>
                <a:path w="7894" h="889" extrusionOk="0">
                  <a:moveTo>
                    <a:pt x="584" y="1"/>
                  </a:moveTo>
                  <a:cubicBezTo>
                    <a:pt x="304" y="1"/>
                    <a:pt x="0" y="1"/>
                    <a:pt x="0" y="304"/>
                  </a:cubicBezTo>
                  <a:lnTo>
                    <a:pt x="0" y="888"/>
                  </a:lnTo>
                  <a:lnTo>
                    <a:pt x="7893" y="888"/>
                  </a:lnTo>
                  <a:lnTo>
                    <a:pt x="7893" y="304"/>
                  </a:lnTo>
                  <a:cubicBezTo>
                    <a:pt x="7893" y="1"/>
                    <a:pt x="7893" y="1"/>
                    <a:pt x="7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52" name="Google Shape;1952;p72"/>
          <p:cNvGrpSpPr/>
          <p:nvPr/>
        </p:nvGrpSpPr>
        <p:grpSpPr>
          <a:xfrm>
            <a:off x="7032795" y="2339600"/>
            <a:ext cx="379500" cy="298950"/>
            <a:chOff x="7032795" y="2339600"/>
            <a:chExt cx="379500" cy="298950"/>
          </a:xfrm>
        </p:grpSpPr>
        <p:sp>
          <p:nvSpPr>
            <p:cNvPr id="1953" name="Google Shape;1953;p72"/>
            <p:cNvSpPr/>
            <p:nvPr/>
          </p:nvSpPr>
          <p:spPr>
            <a:xfrm>
              <a:off x="7149545" y="2339600"/>
              <a:ext cx="262750" cy="116800"/>
            </a:xfrm>
            <a:custGeom>
              <a:avLst/>
              <a:gdLst/>
              <a:ahLst/>
              <a:cxnLst/>
              <a:rect l="l" t="t" r="r" b="b"/>
              <a:pathLst>
                <a:path w="10510" h="4672" extrusionOk="0">
                  <a:moveTo>
                    <a:pt x="1" y="1"/>
                  </a:moveTo>
                  <a:lnTo>
                    <a:pt x="1" y="4672"/>
                  </a:lnTo>
                  <a:lnTo>
                    <a:pt x="10510" y="4672"/>
                  </a:lnTo>
                  <a:cubicBezTo>
                    <a:pt x="10510" y="2033"/>
                    <a:pt x="8174" y="1"/>
                    <a:pt x="5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72"/>
            <p:cNvSpPr/>
            <p:nvPr/>
          </p:nvSpPr>
          <p:spPr>
            <a:xfrm>
              <a:off x="7047370" y="2565550"/>
              <a:ext cx="350325" cy="73000"/>
            </a:xfrm>
            <a:custGeom>
              <a:avLst/>
              <a:gdLst/>
              <a:ahLst/>
              <a:cxnLst/>
              <a:rect l="l" t="t" r="r" b="b"/>
              <a:pathLst>
                <a:path w="14013" h="2920" extrusionOk="0">
                  <a:moveTo>
                    <a:pt x="1" y="1"/>
                  </a:moveTo>
                  <a:lnTo>
                    <a:pt x="1" y="2336"/>
                  </a:lnTo>
                  <a:cubicBezTo>
                    <a:pt x="1" y="2640"/>
                    <a:pt x="304" y="2920"/>
                    <a:pt x="585" y="2920"/>
                  </a:cubicBezTo>
                  <a:lnTo>
                    <a:pt x="13733" y="2920"/>
                  </a:lnTo>
                  <a:cubicBezTo>
                    <a:pt x="14013" y="2920"/>
                    <a:pt x="14013" y="2640"/>
                    <a:pt x="14013" y="2336"/>
                  </a:cubicBezTo>
                  <a:lnTo>
                    <a:pt x="14013" y="1"/>
                  </a:lnTo>
                  <a:lnTo>
                    <a:pt x="7007" y="1"/>
                  </a:lnTo>
                  <a:lnTo>
                    <a:pt x="7007" y="584"/>
                  </a:lnTo>
                  <a:cubicBezTo>
                    <a:pt x="7007" y="888"/>
                    <a:pt x="6727" y="888"/>
                    <a:pt x="6423" y="888"/>
                  </a:cubicBezTo>
                  <a:cubicBezTo>
                    <a:pt x="6143" y="888"/>
                    <a:pt x="6143" y="888"/>
                    <a:pt x="6143" y="584"/>
                  </a:cubicBezTo>
                  <a:lnTo>
                    <a:pt x="6143" y="1"/>
                  </a:lnTo>
                  <a:lnTo>
                    <a:pt x="5255" y="1"/>
                  </a:lnTo>
                  <a:lnTo>
                    <a:pt x="5255" y="584"/>
                  </a:lnTo>
                  <a:cubicBezTo>
                    <a:pt x="5255" y="888"/>
                    <a:pt x="4975" y="888"/>
                    <a:pt x="4671" y="888"/>
                  </a:cubicBezTo>
                  <a:cubicBezTo>
                    <a:pt x="4391" y="888"/>
                    <a:pt x="4391" y="888"/>
                    <a:pt x="4391" y="584"/>
                  </a:cubicBezTo>
                  <a:lnTo>
                    <a:pt x="4391" y="1"/>
                  </a:lnTo>
                  <a:lnTo>
                    <a:pt x="3504" y="1"/>
                  </a:lnTo>
                  <a:lnTo>
                    <a:pt x="3504" y="584"/>
                  </a:lnTo>
                  <a:cubicBezTo>
                    <a:pt x="3504" y="888"/>
                    <a:pt x="3224" y="888"/>
                    <a:pt x="2920" y="888"/>
                  </a:cubicBezTo>
                  <a:cubicBezTo>
                    <a:pt x="2640" y="888"/>
                    <a:pt x="2640" y="888"/>
                    <a:pt x="2640" y="584"/>
                  </a:cubicBezTo>
                  <a:lnTo>
                    <a:pt x="2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72"/>
            <p:cNvSpPr/>
            <p:nvPr/>
          </p:nvSpPr>
          <p:spPr>
            <a:xfrm>
              <a:off x="7032795" y="2339600"/>
              <a:ext cx="379500" cy="204375"/>
            </a:xfrm>
            <a:custGeom>
              <a:avLst/>
              <a:gdLst/>
              <a:ahLst/>
              <a:cxnLst/>
              <a:rect l="l" t="t" r="r" b="b"/>
              <a:pathLst>
                <a:path w="15180" h="8175" extrusionOk="0">
                  <a:moveTo>
                    <a:pt x="1751" y="1752"/>
                  </a:moveTo>
                  <a:cubicBezTo>
                    <a:pt x="2055" y="1752"/>
                    <a:pt x="2335" y="2033"/>
                    <a:pt x="2335" y="2336"/>
                  </a:cubicBezTo>
                  <a:lnTo>
                    <a:pt x="2335" y="3504"/>
                  </a:lnTo>
                  <a:cubicBezTo>
                    <a:pt x="2335" y="3504"/>
                    <a:pt x="2055" y="3784"/>
                    <a:pt x="1751" y="3784"/>
                  </a:cubicBezTo>
                  <a:lnTo>
                    <a:pt x="1471" y="3504"/>
                  </a:lnTo>
                  <a:lnTo>
                    <a:pt x="1471" y="2336"/>
                  </a:lnTo>
                  <a:cubicBezTo>
                    <a:pt x="1471" y="2033"/>
                    <a:pt x="1751" y="1752"/>
                    <a:pt x="1751" y="1752"/>
                  </a:cubicBezTo>
                  <a:close/>
                  <a:moveTo>
                    <a:pt x="1751" y="4672"/>
                  </a:moveTo>
                  <a:cubicBezTo>
                    <a:pt x="2055" y="4672"/>
                    <a:pt x="2335" y="4952"/>
                    <a:pt x="2335" y="5255"/>
                  </a:cubicBezTo>
                  <a:cubicBezTo>
                    <a:pt x="2335" y="5536"/>
                    <a:pt x="2055" y="5536"/>
                    <a:pt x="1751" y="5536"/>
                  </a:cubicBezTo>
                  <a:cubicBezTo>
                    <a:pt x="1751" y="5536"/>
                    <a:pt x="1471" y="5536"/>
                    <a:pt x="1471" y="5255"/>
                  </a:cubicBezTo>
                  <a:cubicBezTo>
                    <a:pt x="1471" y="4952"/>
                    <a:pt x="1751" y="4672"/>
                    <a:pt x="1751" y="4672"/>
                  </a:cubicBezTo>
                  <a:close/>
                  <a:moveTo>
                    <a:pt x="1751" y="6423"/>
                  </a:moveTo>
                  <a:cubicBezTo>
                    <a:pt x="2055" y="6423"/>
                    <a:pt x="2335" y="6703"/>
                    <a:pt x="2335" y="7007"/>
                  </a:cubicBezTo>
                  <a:cubicBezTo>
                    <a:pt x="2335" y="7287"/>
                    <a:pt x="2055" y="7287"/>
                    <a:pt x="1751" y="7287"/>
                  </a:cubicBezTo>
                  <a:cubicBezTo>
                    <a:pt x="1751" y="7287"/>
                    <a:pt x="1471" y="7287"/>
                    <a:pt x="1471" y="7007"/>
                  </a:cubicBezTo>
                  <a:cubicBezTo>
                    <a:pt x="1471" y="6703"/>
                    <a:pt x="1751" y="6423"/>
                    <a:pt x="1751" y="6423"/>
                  </a:cubicBezTo>
                  <a:close/>
                  <a:moveTo>
                    <a:pt x="13148" y="6423"/>
                  </a:moveTo>
                  <a:cubicBezTo>
                    <a:pt x="13428" y="6423"/>
                    <a:pt x="13428" y="6703"/>
                    <a:pt x="13428" y="7007"/>
                  </a:cubicBezTo>
                  <a:cubicBezTo>
                    <a:pt x="13428" y="7287"/>
                    <a:pt x="13428" y="7287"/>
                    <a:pt x="13148" y="7287"/>
                  </a:cubicBezTo>
                  <a:lnTo>
                    <a:pt x="4087" y="7287"/>
                  </a:lnTo>
                  <a:cubicBezTo>
                    <a:pt x="3807" y="7287"/>
                    <a:pt x="3807" y="7287"/>
                    <a:pt x="3807" y="7007"/>
                  </a:cubicBezTo>
                  <a:cubicBezTo>
                    <a:pt x="3807" y="6703"/>
                    <a:pt x="3807" y="6423"/>
                    <a:pt x="4087" y="6423"/>
                  </a:cubicBezTo>
                  <a:close/>
                  <a:moveTo>
                    <a:pt x="1751" y="1"/>
                  </a:moveTo>
                  <a:cubicBezTo>
                    <a:pt x="887" y="1"/>
                    <a:pt x="0" y="585"/>
                    <a:pt x="0" y="1449"/>
                  </a:cubicBezTo>
                  <a:lnTo>
                    <a:pt x="0" y="7871"/>
                  </a:lnTo>
                  <a:cubicBezTo>
                    <a:pt x="0" y="8175"/>
                    <a:pt x="304" y="8175"/>
                    <a:pt x="584" y="8175"/>
                  </a:cubicBezTo>
                  <a:lnTo>
                    <a:pt x="14899" y="8175"/>
                  </a:lnTo>
                  <a:cubicBezTo>
                    <a:pt x="15180" y="8175"/>
                    <a:pt x="15180" y="8175"/>
                    <a:pt x="15180" y="7871"/>
                  </a:cubicBezTo>
                  <a:lnTo>
                    <a:pt x="15180" y="5536"/>
                  </a:lnTo>
                  <a:lnTo>
                    <a:pt x="4087" y="5536"/>
                  </a:lnTo>
                  <a:cubicBezTo>
                    <a:pt x="3807" y="5536"/>
                    <a:pt x="3807" y="5536"/>
                    <a:pt x="3807" y="5255"/>
                  </a:cubicBezTo>
                  <a:lnTo>
                    <a:pt x="3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56" name="Google Shape;1956;p72"/>
          <p:cNvGrpSpPr/>
          <p:nvPr/>
        </p:nvGrpSpPr>
        <p:grpSpPr>
          <a:xfrm>
            <a:off x="7806370" y="2346625"/>
            <a:ext cx="314125" cy="306525"/>
            <a:chOff x="7806370" y="2346625"/>
            <a:chExt cx="314125" cy="306525"/>
          </a:xfrm>
        </p:grpSpPr>
        <p:sp>
          <p:nvSpPr>
            <p:cNvPr id="1957" name="Google Shape;1957;p72"/>
            <p:cNvSpPr/>
            <p:nvPr/>
          </p:nvSpPr>
          <p:spPr>
            <a:xfrm>
              <a:off x="7879345" y="2419600"/>
              <a:ext cx="168150" cy="160575"/>
            </a:xfrm>
            <a:custGeom>
              <a:avLst/>
              <a:gdLst/>
              <a:ahLst/>
              <a:cxnLst/>
              <a:rect l="l" t="t" r="r" b="b"/>
              <a:pathLst>
                <a:path w="6726" h="6423" extrusionOk="0">
                  <a:moveTo>
                    <a:pt x="3807" y="584"/>
                  </a:moveTo>
                  <a:cubicBezTo>
                    <a:pt x="4391" y="584"/>
                    <a:pt x="4974" y="888"/>
                    <a:pt x="4974" y="1472"/>
                  </a:cubicBezTo>
                  <a:cubicBezTo>
                    <a:pt x="5558" y="1472"/>
                    <a:pt x="5838" y="2055"/>
                    <a:pt x="5838" y="2639"/>
                  </a:cubicBezTo>
                  <a:lnTo>
                    <a:pt x="5838" y="3223"/>
                  </a:lnTo>
                  <a:lnTo>
                    <a:pt x="5838" y="3807"/>
                  </a:lnTo>
                  <a:cubicBezTo>
                    <a:pt x="5838" y="4391"/>
                    <a:pt x="5558" y="4671"/>
                    <a:pt x="4974" y="4975"/>
                  </a:cubicBezTo>
                  <a:cubicBezTo>
                    <a:pt x="4974" y="5255"/>
                    <a:pt x="4391" y="5839"/>
                    <a:pt x="3807" y="5839"/>
                  </a:cubicBezTo>
                  <a:cubicBezTo>
                    <a:pt x="3807" y="5839"/>
                    <a:pt x="3503" y="5558"/>
                    <a:pt x="3223" y="5558"/>
                  </a:cubicBezTo>
                  <a:cubicBezTo>
                    <a:pt x="3223" y="5558"/>
                    <a:pt x="2919" y="5839"/>
                    <a:pt x="2639" y="5839"/>
                  </a:cubicBezTo>
                  <a:cubicBezTo>
                    <a:pt x="2336" y="5839"/>
                    <a:pt x="1752" y="5255"/>
                    <a:pt x="1752" y="4975"/>
                  </a:cubicBezTo>
                  <a:cubicBezTo>
                    <a:pt x="1168" y="4671"/>
                    <a:pt x="888" y="4391"/>
                    <a:pt x="888" y="3807"/>
                  </a:cubicBezTo>
                  <a:lnTo>
                    <a:pt x="888" y="3223"/>
                  </a:lnTo>
                  <a:lnTo>
                    <a:pt x="888" y="2639"/>
                  </a:lnTo>
                  <a:cubicBezTo>
                    <a:pt x="888" y="2055"/>
                    <a:pt x="1168" y="1472"/>
                    <a:pt x="1752" y="1472"/>
                  </a:cubicBezTo>
                  <a:cubicBezTo>
                    <a:pt x="1752" y="888"/>
                    <a:pt x="2336" y="584"/>
                    <a:pt x="2639" y="584"/>
                  </a:cubicBezTo>
                  <a:cubicBezTo>
                    <a:pt x="2919" y="584"/>
                    <a:pt x="3223" y="584"/>
                    <a:pt x="3223" y="888"/>
                  </a:cubicBezTo>
                  <a:cubicBezTo>
                    <a:pt x="3503" y="584"/>
                    <a:pt x="3807" y="584"/>
                    <a:pt x="3807" y="584"/>
                  </a:cubicBezTo>
                  <a:close/>
                  <a:moveTo>
                    <a:pt x="304" y="0"/>
                  </a:moveTo>
                  <a:cubicBezTo>
                    <a:pt x="304" y="0"/>
                    <a:pt x="0" y="0"/>
                    <a:pt x="0" y="304"/>
                  </a:cubicBezTo>
                  <a:lnTo>
                    <a:pt x="0" y="6142"/>
                  </a:lnTo>
                  <a:lnTo>
                    <a:pt x="304" y="6422"/>
                  </a:lnTo>
                  <a:lnTo>
                    <a:pt x="6142" y="6422"/>
                  </a:lnTo>
                  <a:cubicBezTo>
                    <a:pt x="6422" y="6422"/>
                    <a:pt x="6726" y="6142"/>
                    <a:pt x="6726" y="6142"/>
                  </a:cubicBezTo>
                  <a:lnTo>
                    <a:pt x="6726" y="304"/>
                  </a:lnTo>
                  <a:cubicBezTo>
                    <a:pt x="6726" y="0"/>
                    <a:pt x="6422" y="0"/>
                    <a:pt x="6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72"/>
            <p:cNvSpPr/>
            <p:nvPr/>
          </p:nvSpPr>
          <p:spPr>
            <a:xfrm>
              <a:off x="7974495" y="2456375"/>
              <a:ext cx="36225" cy="87600"/>
            </a:xfrm>
            <a:custGeom>
              <a:avLst/>
              <a:gdLst/>
              <a:ahLst/>
              <a:cxnLst/>
              <a:rect l="l" t="t" r="r" b="b"/>
              <a:pathLst>
                <a:path w="1449" h="3504" extrusionOk="0">
                  <a:moveTo>
                    <a:pt x="1" y="1"/>
                  </a:moveTo>
                  <a:lnTo>
                    <a:pt x="1" y="3504"/>
                  </a:lnTo>
                  <a:cubicBezTo>
                    <a:pt x="281" y="3504"/>
                    <a:pt x="585" y="3504"/>
                    <a:pt x="585" y="3200"/>
                  </a:cubicBezTo>
                  <a:cubicBezTo>
                    <a:pt x="585" y="2920"/>
                    <a:pt x="585" y="2920"/>
                    <a:pt x="865" y="2920"/>
                  </a:cubicBezTo>
                  <a:cubicBezTo>
                    <a:pt x="1168" y="2920"/>
                    <a:pt x="1449" y="2616"/>
                    <a:pt x="1449" y="2336"/>
                  </a:cubicBezTo>
                  <a:cubicBezTo>
                    <a:pt x="1449" y="2032"/>
                    <a:pt x="1168" y="2032"/>
                    <a:pt x="1168" y="2032"/>
                  </a:cubicBezTo>
                  <a:lnTo>
                    <a:pt x="1168" y="1752"/>
                  </a:lnTo>
                  <a:lnTo>
                    <a:pt x="1168" y="1448"/>
                  </a:lnTo>
                  <a:lnTo>
                    <a:pt x="1449" y="1168"/>
                  </a:lnTo>
                  <a:cubicBezTo>
                    <a:pt x="1449" y="865"/>
                    <a:pt x="1168" y="584"/>
                    <a:pt x="865" y="584"/>
                  </a:cubicBezTo>
                  <a:cubicBezTo>
                    <a:pt x="585" y="584"/>
                    <a:pt x="585" y="584"/>
                    <a:pt x="585" y="281"/>
                  </a:cubicBezTo>
                  <a:cubicBezTo>
                    <a:pt x="585" y="1"/>
                    <a:pt x="28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72"/>
            <p:cNvSpPr/>
            <p:nvPr/>
          </p:nvSpPr>
          <p:spPr>
            <a:xfrm>
              <a:off x="7916120" y="2456375"/>
              <a:ext cx="36225" cy="87600"/>
            </a:xfrm>
            <a:custGeom>
              <a:avLst/>
              <a:gdLst/>
              <a:ahLst/>
              <a:cxnLst/>
              <a:rect l="l" t="t" r="r" b="b"/>
              <a:pathLst>
                <a:path w="1449" h="3504" extrusionOk="0">
                  <a:moveTo>
                    <a:pt x="1168" y="1"/>
                  </a:moveTo>
                  <a:cubicBezTo>
                    <a:pt x="1168" y="1"/>
                    <a:pt x="865" y="1"/>
                    <a:pt x="865" y="281"/>
                  </a:cubicBezTo>
                  <a:cubicBezTo>
                    <a:pt x="865" y="584"/>
                    <a:pt x="865" y="584"/>
                    <a:pt x="584" y="584"/>
                  </a:cubicBezTo>
                  <a:cubicBezTo>
                    <a:pt x="281" y="584"/>
                    <a:pt x="0" y="865"/>
                    <a:pt x="0" y="1168"/>
                  </a:cubicBezTo>
                  <a:cubicBezTo>
                    <a:pt x="0" y="1168"/>
                    <a:pt x="0" y="1448"/>
                    <a:pt x="281" y="1448"/>
                  </a:cubicBezTo>
                  <a:lnTo>
                    <a:pt x="281" y="1752"/>
                  </a:lnTo>
                  <a:lnTo>
                    <a:pt x="281" y="2032"/>
                  </a:lnTo>
                  <a:cubicBezTo>
                    <a:pt x="0" y="2032"/>
                    <a:pt x="0" y="2032"/>
                    <a:pt x="0" y="2336"/>
                  </a:cubicBezTo>
                  <a:cubicBezTo>
                    <a:pt x="0" y="2616"/>
                    <a:pt x="281" y="2920"/>
                    <a:pt x="584" y="2920"/>
                  </a:cubicBezTo>
                  <a:cubicBezTo>
                    <a:pt x="865" y="2920"/>
                    <a:pt x="865" y="2920"/>
                    <a:pt x="865" y="3200"/>
                  </a:cubicBezTo>
                  <a:cubicBezTo>
                    <a:pt x="865" y="3504"/>
                    <a:pt x="1168" y="3504"/>
                    <a:pt x="1168" y="3504"/>
                  </a:cubicBezTo>
                  <a:lnTo>
                    <a:pt x="1448" y="350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72"/>
            <p:cNvSpPr/>
            <p:nvPr/>
          </p:nvSpPr>
          <p:spPr>
            <a:xfrm>
              <a:off x="7806370" y="2346625"/>
              <a:ext cx="314125" cy="306525"/>
            </a:xfrm>
            <a:custGeom>
              <a:avLst/>
              <a:gdLst/>
              <a:ahLst/>
              <a:cxnLst/>
              <a:rect l="l" t="t" r="r" b="b"/>
              <a:pathLst>
                <a:path w="12565" h="12261" extrusionOk="0">
                  <a:moveTo>
                    <a:pt x="1471" y="888"/>
                  </a:moveTo>
                  <a:cubicBezTo>
                    <a:pt x="1752" y="888"/>
                    <a:pt x="2055" y="1168"/>
                    <a:pt x="2055" y="1471"/>
                  </a:cubicBezTo>
                  <a:cubicBezTo>
                    <a:pt x="2055" y="1471"/>
                    <a:pt x="1752" y="1752"/>
                    <a:pt x="1471" y="1752"/>
                  </a:cubicBezTo>
                  <a:lnTo>
                    <a:pt x="1168" y="1471"/>
                  </a:lnTo>
                  <a:cubicBezTo>
                    <a:pt x="1168" y="1168"/>
                    <a:pt x="1471" y="888"/>
                    <a:pt x="1471" y="888"/>
                  </a:cubicBezTo>
                  <a:close/>
                  <a:moveTo>
                    <a:pt x="11093" y="888"/>
                  </a:moveTo>
                  <a:cubicBezTo>
                    <a:pt x="11093" y="888"/>
                    <a:pt x="11396" y="1168"/>
                    <a:pt x="11396" y="1471"/>
                  </a:cubicBezTo>
                  <a:lnTo>
                    <a:pt x="11093" y="1752"/>
                  </a:lnTo>
                  <a:cubicBezTo>
                    <a:pt x="10813" y="1752"/>
                    <a:pt x="10509" y="1471"/>
                    <a:pt x="10509" y="1471"/>
                  </a:cubicBezTo>
                  <a:cubicBezTo>
                    <a:pt x="10509" y="1168"/>
                    <a:pt x="10813" y="888"/>
                    <a:pt x="11093" y="888"/>
                  </a:cubicBezTo>
                  <a:close/>
                  <a:moveTo>
                    <a:pt x="8477" y="1471"/>
                  </a:moveTo>
                  <a:cubicBezTo>
                    <a:pt x="8757" y="1471"/>
                    <a:pt x="8757" y="1471"/>
                    <a:pt x="8757" y="1752"/>
                  </a:cubicBezTo>
                  <a:lnTo>
                    <a:pt x="8757" y="2055"/>
                  </a:lnTo>
                  <a:lnTo>
                    <a:pt x="9061" y="2055"/>
                  </a:lnTo>
                  <a:cubicBezTo>
                    <a:pt x="9645" y="2055"/>
                    <a:pt x="10229" y="2639"/>
                    <a:pt x="10229" y="3223"/>
                  </a:cubicBezTo>
                  <a:lnTo>
                    <a:pt x="10229" y="3503"/>
                  </a:lnTo>
                  <a:lnTo>
                    <a:pt x="10509" y="3503"/>
                  </a:lnTo>
                  <a:cubicBezTo>
                    <a:pt x="10813" y="3503"/>
                    <a:pt x="11093" y="3807"/>
                    <a:pt x="11093" y="3807"/>
                  </a:cubicBezTo>
                  <a:cubicBezTo>
                    <a:pt x="11093" y="4087"/>
                    <a:pt x="10813" y="4391"/>
                    <a:pt x="10509" y="4391"/>
                  </a:cubicBezTo>
                  <a:lnTo>
                    <a:pt x="10229" y="4391"/>
                  </a:lnTo>
                  <a:lnTo>
                    <a:pt x="10229" y="4974"/>
                  </a:lnTo>
                  <a:lnTo>
                    <a:pt x="10509" y="4974"/>
                  </a:lnTo>
                  <a:cubicBezTo>
                    <a:pt x="10813" y="4974"/>
                    <a:pt x="11093" y="5255"/>
                    <a:pt x="11093" y="5255"/>
                  </a:cubicBezTo>
                  <a:cubicBezTo>
                    <a:pt x="11093" y="5558"/>
                    <a:pt x="10813" y="5838"/>
                    <a:pt x="10509" y="5838"/>
                  </a:cubicBezTo>
                  <a:lnTo>
                    <a:pt x="10229" y="5838"/>
                  </a:lnTo>
                  <a:lnTo>
                    <a:pt x="10229" y="6422"/>
                  </a:lnTo>
                  <a:lnTo>
                    <a:pt x="10509" y="6422"/>
                  </a:lnTo>
                  <a:cubicBezTo>
                    <a:pt x="10813" y="6422"/>
                    <a:pt x="11093" y="6726"/>
                    <a:pt x="11093" y="6726"/>
                  </a:cubicBezTo>
                  <a:cubicBezTo>
                    <a:pt x="11093" y="7006"/>
                    <a:pt x="10813" y="7310"/>
                    <a:pt x="10509" y="7310"/>
                  </a:cubicBezTo>
                  <a:lnTo>
                    <a:pt x="10229" y="7310"/>
                  </a:lnTo>
                  <a:lnTo>
                    <a:pt x="10229" y="7894"/>
                  </a:lnTo>
                  <a:lnTo>
                    <a:pt x="10509" y="7894"/>
                  </a:lnTo>
                  <a:cubicBezTo>
                    <a:pt x="10813" y="7894"/>
                    <a:pt x="11093" y="8174"/>
                    <a:pt x="11093" y="8174"/>
                  </a:cubicBezTo>
                  <a:cubicBezTo>
                    <a:pt x="11093" y="8477"/>
                    <a:pt x="10813" y="8758"/>
                    <a:pt x="10509" y="8758"/>
                  </a:cubicBezTo>
                  <a:lnTo>
                    <a:pt x="10229" y="8758"/>
                  </a:lnTo>
                  <a:lnTo>
                    <a:pt x="10229" y="9061"/>
                  </a:lnTo>
                  <a:cubicBezTo>
                    <a:pt x="10229" y="9645"/>
                    <a:pt x="9645" y="10229"/>
                    <a:pt x="9061" y="10229"/>
                  </a:cubicBezTo>
                  <a:lnTo>
                    <a:pt x="8757" y="10229"/>
                  </a:lnTo>
                  <a:lnTo>
                    <a:pt x="8757" y="10509"/>
                  </a:lnTo>
                  <a:cubicBezTo>
                    <a:pt x="8757" y="10509"/>
                    <a:pt x="8757" y="10813"/>
                    <a:pt x="8477" y="10813"/>
                  </a:cubicBezTo>
                  <a:cubicBezTo>
                    <a:pt x="8174" y="10813"/>
                    <a:pt x="8174" y="10509"/>
                    <a:pt x="8174" y="10509"/>
                  </a:cubicBezTo>
                  <a:lnTo>
                    <a:pt x="8174" y="10229"/>
                  </a:lnTo>
                  <a:lnTo>
                    <a:pt x="7310" y="10229"/>
                  </a:lnTo>
                  <a:lnTo>
                    <a:pt x="7310" y="10509"/>
                  </a:lnTo>
                  <a:cubicBezTo>
                    <a:pt x="7310" y="10509"/>
                    <a:pt x="7310" y="10813"/>
                    <a:pt x="7006" y="10813"/>
                  </a:cubicBezTo>
                  <a:cubicBezTo>
                    <a:pt x="6726" y="10813"/>
                    <a:pt x="6726" y="10509"/>
                    <a:pt x="6726" y="10509"/>
                  </a:cubicBezTo>
                  <a:lnTo>
                    <a:pt x="6726" y="10229"/>
                  </a:lnTo>
                  <a:lnTo>
                    <a:pt x="5838" y="10229"/>
                  </a:lnTo>
                  <a:lnTo>
                    <a:pt x="5838" y="10509"/>
                  </a:lnTo>
                  <a:cubicBezTo>
                    <a:pt x="5838" y="10509"/>
                    <a:pt x="5838" y="10813"/>
                    <a:pt x="5558" y="10813"/>
                  </a:cubicBezTo>
                  <a:cubicBezTo>
                    <a:pt x="5255" y="10813"/>
                    <a:pt x="5255" y="10509"/>
                    <a:pt x="5255" y="10509"/>
                  </a:cubicBezTo>
                  <a:lnTo>
                    <a:pt x="5255" y="10229"/>
                  </a:lnTo>
                  <a:lnTo>
                    <a:pt x="4390" y="10229"/>
                  </a:lnTo>
                  <a:lnTo>
                    <a:pt x="4390" y="10509"/>
                  </a:lnTo>
                  <a:cubicBezTo>
                    <a:pt x="4390" y="10509"/>
                    <a:pt x="4390" y="10813"/>
                    <a:pt x="4087" y="10813"/>
                  </a:cubicBezTo>
                  <a:cubicBezTo>
                    <a:pt x="3807" y="10813"/>
                    <a:pt x="3807" y="10509"/>
                    <a:pt x="3807" y="10509"/>
                  </a:cubicBezTo>
                  <a:lnTo>
                    <a:pt x="3807" y="10229"/>
                  </a:lnTo>
                  <a:lnTo>
                    <a:pt x="3223" y="10229"/>
                  </a:lnTo>
                  <a:cubicBezTo>
                    <a:pt x="2639" y="10229"/>
                    <a:pt x="2335" y="9645"/>
                    <a:pt x="2335" y="9061"/>
                  </a:cubicBezTo>
                  <a:lnTo>
                    <a:pt x="2335" y="8758"/>
                  </a:lnTo>
                  <a:lnTo>
                    <a:pt x="2055" y="8758"/>
                  </a:lnTo>
                  <a:cubicBezTo>
                    <a:pt x="1752" y="8758"/>
                    <a:pt x="1471" y="8477"/>
                    <a:pt x="1471" y="8174"/>
                  </a:cubicBezTo>
                  <a:cubicBezTo>
                    <a:pt x="1471" y="8174"/>
                    <a:pt x="1752" y="7894"/>
                    <a:pt x="2055" y="7894"/>
                  </a:cubicBezTo>
                  <a:lnTo>
                    <a:pt x="2335" y="7894"/>
                  </a:lnTo>
                  <a:lnTo>
                    <a:pt x="2335" y="7310"/>
                  </a:lnTo>
                  <a:lnTo>
                    <a:pt x="2055" y="7310"/>
                  </a:lnTo>
                  <a:cubicBezTo>
                    <a:pt x="1752" y="7310"/>
                    <a:pt x="1471" y="7006"/>
                    <a:pt x="1471" y="6726"/>
                  </a:cubicBezTo>
                  <a:cubicBezTo>
                    <a:pt x="1471" y="6726"/>
                    <a:pt x="1752" y="6422"/>
                    <a:pt x="2055" y="6422"/>
                  </a:cubicBezTo>
                  <a:lnTo>
                    <a:pt x="2335" y="6422"/>
                  </a:lnTo>
                  <a:lnTo>
                    <a:pt x="2335" y="5838"/>
                  </a:lnTo>
                  <a:lnTo>
                    <a:pt x="2055" y="5838"/>
                  </a:lnTo>
                  <a:cubicBezTo>
                    <a:pt x="1752" y="5838"/>
                    <a:pt x="1471" y="5558"/>
                    <a:pt x="1471" y="5255"/>
                  </a:cubicBezTo>
                  <a:cubicBezTo>
                    <a:pt x="1471" y="5255"/>
                    <a:pt x="1752" y="4974"/>
                    <a:pt x="2055" y="4974"/>
                  </a:cubicBezTo>
                  <a:lnTo>
                    <a:pt x="2335" y="4974"/>
                  </a:lnTo>
                  <a:lnTo>
                    <a:pt x="2335" y="4391"/>
                  </a:lnTo>
                  <a:lnTo>
                    <a:pt x="2055" y="4391"/>
                  </a:lnTo>
                  <a:cubicBezTo>
                    <a:pt x="1752" y="4391"/>
                    <a:pt x="1471" y="4087"/>
                    <a:pt x="1471" y="3807"/>
                  </a:cubicBezTo>
                  <a:cubicBezTo>
                    <a:pt x="1471" y="3807"/>
                    <a:pt x="1752" y="3503"/>
                    <a:pt x="2055" y="3503"/>
                  </a:cubicBezTo>
                  <a:lnTo>
                    <a:pt x="2335" y="3503"/>
                  </a:lnTo>
                  <a:lnTo>
                    <a:pt x="2335" y="3223"/>
                  </a:lnTo>
                  <a:cubicBezTo>
                    <a:pt x="2335" y="2639"/>
                    <a:pt x="2639" y="2055"/>
                    <a:pt x="3223" y="2055"/>
                  </a:cubicBezTo>
                  <a:lnTo>
                    <a:pt x="3807" y="2055"/>
                  </a:lnTo>
                  <a:lnTo>
                    <a:pt x="3807" y="1752"/>
                  </a:lnTo>
                  <a:cubicBezTo>
                    <a:pt x="3807" y="1471"/>
                    <a:pt x="3807" y="1471"/>
                    <a:pt x="4087" y="1471"/>
                  </a:cubicBezTo>
                  <a:cubicBezTo>
                    <a:pt x="4390" y="1471"/>
                    <a:pt x="4390" y="1471"/>
                    <a:pt x="4390" y="1752"/>
                  </a:cubicBezTo>
                  <a:lnTo>
                    <a:pt x="4390" y="2055"/>
                  </a:lnTo>
                  <a:lnTo>
                    <a:pt x="5255" y="2055"/>
                  </a:lnTo>
                  <a:lnTo>
                    <a:pt x="5255" y="1752"/>
                  </a:lnTo>
                  <a:cubicBezTo>
                    <a:pt x="5255" y="1471"/>
                    <a:pt x="5255" y="1471"/>
                    <a:pt x="5558" y="1471"/>
                  </a:cubicBezTo>
                  <a:cubicBezTo>
                    <a:pt x="5838" y="1471"/>
                    <a:pt x="5838" y="1471"/>
                    <a:pt x="5838" y="1752"/>
                  </a:cubicBezTo>
                  <a:lnTo>
                    <a:pt x="5838" y="2055"/>
                  </a:lnTo>
                  <a:lnTo>
                    <a:pt x="6726" y="2055"/>
                  </a:lnTo>
                  <a:lnTo>
                    <a:pt x="6726" y="1752"/>
                  </a:lnTo>
                  <a:cubicBezTo>
                    <a:pt x="6726" y="1471"/>
                    <a:pt x="6726" y="1471"/>
                    <a:pt x="7006" y="1471"/>
                  </a:cubicBezTo>
                  <a:cubicBezTo>
                    <a:pt x="7310" y="1471"/>
                    <a:pt x="7310" y="1471"/>
                    <a:pt x="7310" y="1752"/>
                  </a:cubicBezTo>
                  <a:lnTo>
                    <a:pt x="7310" y="2055"/>
                  </a:lnTo>
                  <a:lnTo>
                    <a:pt x="8174" y="2055"/>
                  </a:lnTo>
                  <a:lnTo>
                    <a:pt x="8174" y="1752"/>
                  </a:lnTo>
                  <a:cubicBezTo>
                    <a:pt x="8174" y="1471"/>
                    <a:pt x="8174" y="1471"/>
                    <a:pt x="8477" y="1471"/>
                  </a:cubicBezTo>
                  <a:close/>
                  <a:moveTo>
                    <a:pt x="1471" y="10509"/>
                  </a:moveTo>
                  <a:cubicBezTo>
                    <a:pt x="1752" y="10509"/>
                    <a:pt x="2055" y="10509"/>
                    <a:pt x="2055" y="10813"/>
                  </a:cubicBezTo>
                  <a:cubicBezTo>
                    <a:pt x="2055" y="11093"/>
                    <a:pt x="1752" y="11093"/>
                    <a:pt x="1471" y="11093"/>
                  </a:cubicBezTo>
                  <a:cubicBezTo>
                    <a:pt x="1471" y="11093"/>
                    <a:pt x="1168" y="11093"/>
                    <a:pt x="1168" y="10813"/>
                  </a:cubicBezTo>
                  <a:cubicBezTo>
                    <a:pt x="1168" y="10509"/>
                    <a:pt x="1471" y="10509"/>
                    <a:pt x="1471" y="10509"/>
                  </a:cubicBezTo>
                  <a:close/>
                  <a:moveTo>
                    <a:pt x="11093" y="10509"/>
                  </a:moveTo>
                  <a:cubicBezTo>
                    <a:pt x="11093" y="10509"/>
                    <a:pt x="11396" y="10509"/>
                    <a:pt x="11396" y="10813"/>
                  </a:cubicBezTo>
                  <a:cubicBezTo>
                    <a:pt x="11396" y="11093"/>
                    <a:pt x="11093" y="11093"/>
                    <a:pt x="11093" y="11093"/>
                  </a:cubicBezTo>
                  <a:cubicBezTo>
                    <a:pt x="10813" y="11093"/>
                    <a:pt x="10509" y="11093"/>
                    <a:pt x="10509" y="10813"/>
                  </a:cubicBezTo>
                  <a:cubicBezTo>
                    <a:pt x="10509" y="10509"/>
                    <a:pt x="10813" y="10509"/>
                    <a:pt x="11093" y="10509"/>
                  </a:cubicBezTo>
                  <a:close/>
                  <a:moveTo>
                    <a:pt x="1471" y="0"/>
                  </a:moveTo>
                  <a:cubicBezTo>
                    <a:pt x="584" y="0"/>
                    <a:pt x="0" y="584"/>
                    <a:pt x="0" y="1168"/>
                  </a:cubicBezTo>
                  <a:lnTo>
                    <a:pt x="0" y="11093"/>
                  </a:lnTo>
                  <a:cubicBezTo>
                    <a:pt x="0" y="11677"/>
                    <a:pt x="584" y="12261"/>
                    <a:pt x="1471" y="12261"/>
                  </a:cubicBezTo>
                  <a:lnTo>
                    <a:pt x="11093" y="12261"/>
                  </a:lnTo>
                  <a:cubicBezTo>
                    <a:pt x="11980" y="12261"/>
                    <a:pt x="12564" y="11677"/>
                    <a:pt x="12564" y="10813"/>
                  </a:cubicBezTo>
                  <a:lnTo>
                    <a:pt x="12564" y="1168"/>
                  </a:lnTo>
                  <a:cubicBezTo>
                    <a:pt x="12564" y="584"/>
                    <a:pt x="11980" y="0"/>
                    <a:pt x="1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1" name="Google Shape;1961;p72"/>
          <p:cNvGrpSpPr/>
          <p:nvPr/>
        </p:nvGrpSpPr>
        <p:grpSpPr>
          <a:xfrm>
            <a:off x="6339770" y="3485075"/>
            <a:ext cx="335725" cy="335725"/>
            <a:chOff x="6339770" y="3485075"/>
            <a:chExt cx="335725" cy="335725"/>
          </a:xfrm>
        </p:grpSpPr>
        <p:sp>
          <p:nvSpPr>
            <p:cNvPr id="1962" name="Google Shape;1962;p72"/>
            <p:cNvSpPr/>
            <p:nvPr/>
          </p:nvSpPr>
          <p:spPr>
            <a:xfrm>
              <a:off x="6514920" y="3485075"/>
              <a:ext cx="80025" cy="36800"/>
            </a:xfrm>
            <a:custGeom>
              <a:avLst/>
              <a:gdLst/>
              <a:ahLst/>
              <a:cxnLst/>
              <a:rect l="l" t="t" r="r" b="b"/>
              <a:pathLst>
                <a:path w="3201" h="1472" extrusionOk="0">
                  <a:moveTo>
                    <a:pt x="865" y="1"/>
                  </a:moveTo>
                  <a:cubicBezTo>
                    <a:pt x="585" y="1"/>
                    <a:pt x="1" y="304"/>
                    <a:pt x="1" y="888"/>
                  </a:cubicBezTo>
                  <a:lnTo>
                    <a:pt x="1" y="1168"/>
                  </a:lnTo>
                  <a:cubicBezTo>
                    <a:pt x="1" y="1472"/>
                    <a:pt x="281" y="1472"/>
                    <a:pt x="585" y="1472"/>
                  </a:cubicBezTo>
                  <a:lnTo>
                    <a:pt x="1752" y="1472"/>
                  </a:lnTo>
                  <a:cubicBezTo>
                    <a:pt x="2616" y="1472"/>
                    <a:pt x="3200" y="888"/>
                    <a:pt x="3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72"/>
            <p:cNvSpPr/>
            <p:nvPr/>
          </p:nvSpPr>
          <p:spPr>
            <a:xfrm>
              <a:off x="6544120" y="3492675"/>
              <a:ext cx="131375" cy="109200"/>
            </a:xfrm>
            <a:custGeom>
              <a:avLst/>
              <a:gdLst/>
              <a:ahLst/>
              <a:cxnLst/>
              <a:rect l="l" t="t" r="r" b="b"/>
              <a:pathLst>
                <a:path w="5255" h="4368" extrusionOk="0">
                  <a:moveTo>
                    <a:pt x="2920" y="0"/>
                  </a:moveTo>
                  <a:cubicBezTo>
                    <a:pt x="2616" y="1168"/>
                    <a:pt x="1752" y="2032"/>
                    <a:pt x="584" y="2032"/>
                  </a:cubicBezTo>
                  <a:lnTo>
                    <a:pt x="0" y="2032"/>
                  </a:lnTo>
                  <a:cubicBezTo>
                    <a:pt x="0" y="2336"/>
                    <a:pt x="281" y="2616"/>
                    <a:pt x="584" y="2919"/>
                  </a:cubicBezTo>
                  <a:lnTo>
                    <a:pt x="281" y="3784"/>
                  </a:lnTo>
                  <a:cubicBezTo>
                    <a:pt x="1168" y="3784"/>
                    <a:pt x="1752" y="4087"/>
                    <a:pt x="2032" y="4367"/>
                  </a:cubicBezTo>
                  <a:lnTo>
                    <a:pt x="2336" y="3503"/>
                  </a:lnTo>
                  <a:cubicBezTo>
                    <a:pt x="2616" y="3503"/>
                    <a:pt x="2920" y="3503"/>
                    <a:pt x="3200" y="3200"/>
                  </a:cubicBezTo>
                  <a:lnTo>
                    <a:pt x="3784" y="3200"/>
                  </a:lnTo>
                  <a:cubicBezTo>
                    <a:pt x="4671" y="3200"/>
                    <a:pt x="5255" y="2616"/>
                    <a:pt x="5255" y="1752"/>
                  </a:cubicBezTo>
                  <a:lnTo>
                    <a:pt x="5255" y="584"/>
                  </a:lnTo>
                  <a:lnTo>
                    <a:pt x="4951" y="281"/>
                  </a:lnTo>
                  <a:lnTo>
                    <a:pt x="3503" y="281"/>
                  </a:lnTo>
                  <a:cubicBezTo>
                    <a:pt x="3200" y="281"/>
                    <a:pt x="3200" y="0"/>
                    <a:pt x="2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6521920" y="3682425"/>
              <a:ext cx="73025" cy="138375"/>
            </a:xfrm>
            <a:custGeom>
              <a:avLst/>
              <a:gdLst/>
              <a:ahLst/>
              <a:cxnLst/>
              <a:rect l="l" t="t" r="r" b="b"/>
              <a:pathLst>
                <a:path w="2921" h="5535" extrusionOk="0">
                  <a:moveTo>
                    <a:pt x="888" y="0"/>
                  </a:moveTo>
                  <a:cubicBezTo>
                    <a:pt x="305" y="0"/>
                    <a:pt x="1" y="280"/>
                    <a:pt x="1" y="864"/>
                  </a:cubicBezTo>
                  <a:lnTo>
                    <a:pt x="1" y="5255"/>
                  </a:lnTo>
                  <a:cubicBezTo>
                    <a:pt x="1" y="5535"/>
                    <a:pt x="1" y="5535"/>
                    <a:pt x="305" y="5535"/>
                  </a:cubicBezTo>
                  <a:lnTo>
                    <a:pt x="2336" y="5535"/>
                  </a:lnTo>
                  <a:cubicBezTo>
                    <a:pt x="2640" y="5535"/>
                    <a:pt x="2920" y="5535"/>
                    <a:pt x="2920" y="5255"/>
                  </a:cubicBezTo>
                  <a:lnTo>
                    <a:pt x="2920" y="4951"/>
                  </a:lnTo>
                  <a:cubicBezTo>
                    <a:pt x="2920" y="4367"/>
                    <a:pt x="2336" y="4087"/>
                    <a:pt x="1752" y="4087"/>
                  </a:cubicBezTo>
                  <a:lnTo>
                    <a:pt x="1472" y="4087"/>
                  </a:lnTo>
                  <a:lnTo>
                    <a:pt x="1472" y="2616"/>
                  </a:lnTo>
                  <a:cubicBezTo>
                    <a:pt x="1472" y="2335"/>
                    <a:pt x="1472" y="2032"/>
                    <a:pt x="1752" y="1752"/>
                  </a:cubicBezTo>
                  <a:lnTo>
                    <a:pt x="1752" y="864"/>
                  </a:lnTo>
                  <a:cubicBezTo>
                    <a:pt x="1752" y="280"/>
                    <a:pt x="1472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6346770" y="3521850"/>
              <a:ext cx="51425" cy="80025"/>
            </a:xfrm>
            <a:custGeom>
              <a:avLst/>
              <a:gdLst/>
              <a:ahLst/>
              <a:cxnLst/>
              <a:rect l="l" t="t" r="r" b="b"/>
              <a:pathLst>
                <a:path w="2057" h="3201" extrusionOk="0">
                  <a:moveTo>
                    <a:pt x="1169" y="1"/>
                  </a:moveTo>
                  <a:cubicBezTo>
                    <a:pt x="585" y="1"/>
                    <a:pt x="305" y="585"/>
                    <a:pt x="305" y="865"/>
                  </a:cubicBezTo>
                  <a:cubicBezTo>
                    <a:pt x="305" y="1169"/>
                    <a:pt x="305" y="1169"/>
                    <a:pt x="585" y="1449"/>
                  </a:cubicBezTo>
                  <a:cubicBezTo>
                    <a:pt x="305" y="1752"/>
                    <a:pt x="1" y="2336"/>
                    <a:pt x="305" y="2920"/>
                  </a:cubicBezTo>
                  <a:lnTo>
                    <a:pt x="305" y="3200"/>
                  </a:lnTo>
                  <a:cubicBezTo>
                    <a:pt x="585" y="3200"/>
                    <a:pt x="888" y="2920"/>
                    <a:pt x="888" y="2920"/>
                  </a:cubicBezTo>
                  <a:cubicBezTo>
                    <a:pt x="888" y="2617"/>
                    <a:pt x="888" y="2033"/>
                    <a:pt x="1169" y="1752"/>
                  </a:cubicBezTo>
                  <a:cubicBezTo>
                    <a:pt x="1472" y="1752"/>
                    <a:pt x="2056" y="1169"/>
                    <a:pt x="2056" y="865"/>
                  </a:cubicBezTo>
                  <a:cubicBezTo>
                    <a:pt x="2056" y="585"/>
                    <a:pt x="1472" y="1"/>
                    <a:pt x="1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72"/>
            <p:cNvSpPr/>
            <p:nvPr/>
          </p:nvSpPr>
          <p:spPr>
            <a:xfrm>
              <a:off x="6339770" y="3609425"/>
              <a:ext cx="284350" cy="131400"/>
            </a:xfrm>
            <a:custGeom>
              <a:avLst/>
              <a:gdLst/>
              <a:ahLst/>
              <a:cxnLst/>
              <a:rect l="l" t="t" r="r" b="b"/>
              <a:pathLst>
                <a:path w="11374" h="5256" extrusionOk="0">
                  <a:moveTo>
                    <a:pt x="2616" y="1"/>
                  </a:moveTo>
                  <a:cubicBezTo>
                    <a:pt x="1168" y="1"/>
                    <a:pt x="1" y="1169"/>
                    <a:pt x="1" y="2616"/>
                  </a:cubicBezTo>
                  <a:cubicBezTo>
                    <a:pt x="1" y="3504"/>
                    <a:pt x="281" y="4368"/>
                    <a:pt x="1168" y="4952"/>
                  </a:cubicBezTo>
                  <a:lnTo>
                    <a:pt x="1168" y="3784"/>
                  </a:lnTo>
                  <a:cubicBezTo>
                    <a:pt x="1168" y="2920"/>
                    <a:pt x="1752" y="2033"/>
                    <a:pt x="2920" y="2033"/>
                  </a:cubicBezTo>
                  <a:cubicBezTo>
                    <a:pt x="3784" y="2033"/>
                    <a:pt x="4671" y="2920"/>
                    <a:pt x="4671" y="3784"/>
                  </a:cubicBezTo>
                  <a:cubicBezTo>
                    <a:pt x="4671" y="4088"/>
                    <a:pt x="4368" y="4672"/>
                    <a:pt x="4368" y="4952"/>
                  </a:cubicBezTo>
                  <a:lnTo>
                    <a:pt x="4368" y="5255"/>
                  </a:lnTo>
                  <a:lnTo>
                    <a:pt x="6423" y="5255"/>
                  </a:lnTo>
                  <a:lnTo>
                    <a:pt x="6423" y="3784"/>
                  </a:lnTo>
                  <a:cubicBezTo>
                    <a:pt x="6423" y="2920"/>
                    <a:pt x="7287" y="2033"/>
                    <a:pt x="8174" y="2033"/>
                  </a:cubicBezTo>
                  <a:cubicBezTo>
                    <a:pt x="9038" y="2033"/>
                    <a:pt x="9926" y="2920"/>
                    <a:pt x="9926" y="3784"/>
                  </a:cubicBezTo>
                  <a:cubicBezTo>
                    <a:pt x="9926" y="4088"/>
                    <a:pt x="9926" y="4672"/>
                    <a:pt x="9622" y="4952"/>
                  </a:cubicBezTo>
                  <a:lnTo>
                    <a:pt x="9622" y="5255"/>
                  </a:lnTo>
                  <a:cubicBezTo>
                    <a:pt x="9926" y="4952"/>
                    <a:pt x="10510" y="4672"/>
                    <a:pt x="10790" y="4368"/>
                  </a:cubicBezTo>
                  <a:cubicBezTo>
                    <a:pt x="11094" y="4088"/>
                    <a:pt x="11374" y="3200"/>
                    <a:pt x="11374" y="2616"/>
                  </a:cubicBezTo>
                  <a:cubicBezTo>
                    <a:pt x="11374" y="1169"/>
                    <a:pt x="9926" y="1"/>
                    <a:pt x="8455" y="1"/>
                  </a:cubicBezTo>
                  <a:cubicBezTo>
                    <a:pt x="7591" y="1"/>
                    <a:pt x="7007" y="281"/>
                    <a:pt x="6423" y="865"/>
                  </a:cubicBezTo>
                  <a:lnTo>
                    <a:pt x="4952" y="865"/>
                  </a:lnTo>
                  <a:cubicBezTo>
                    <a:pt x="4368" y="281"/>
                    <a:pt x="3504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6390570" y="3682425"/>
              <a:ext cx="66000" cy="138375"/>
            </a:xfrm>
            <a:custGeom>
              <a:avLst/>
              <a:gdLst/>
              <a:ahLst/>
              <a:cxnLst/>
              <a:rect l="l" t="t" r="r" b="b"/>
              <a:pathLst>
                <a:path w="2640" h="5535" extrusionOk="0">
                  <a:moveTo>
                    <a:pt x="888" y="0"/>
                  </a:moveTo>
                  <a:cubicBezTo>
                    <a:pt x="304" y="0"/>
                    <a:pt x="0" y="280"/>
                    <a:pt x="0" y="864"/>
                  </a:cubicBezTo>
                  <a:lnTo>
                    <a:pt x="0" y="5255"/>
                  </a:lnTo>
                  <a:cubicBezTo>
                    <a:pt x="0" y="5535"/>
                    <a:pt x="0" y="5535"/>
                    <a:pt x="304" y="5535"/>
                  </a:cubicBezTo>
                  <a:lnTo>
                    <a:pt x="2336" y="5535"/>
                  </a:lnTo>
                  <a:cubicBezTo>
                    <a:pt x="2639" y="5535"/>
                    <a:pt x="2639" y="5535"/>
                    <a:pt x="2639" y="5255"/>
                  </a:cubicBezTo>
                  <a:lnTo>
                    <a:pt x="2639" y="4951"/>
                  </a:lnTo>
                  <a:cubicBezTo>
                    <a:pt x="2639" y="4367"/>
                    <a:pt x="2336" y="4087"/>
                    <a:pt x="1752" y="4087"/>
                  </a:cubicBezTo>
                  <a:lnTo>
                    <a:pt x="1472" y="4087"/>
                  </a:lnTo>
                  <a:lnTo>
                    <a:pt x="1472" y="2616"/>
                  </a:lnTo>
                  <a:lnTo>
                    <a:pt x="1472" y="1752"/>
                  </a:lnTo>
                  <a:cubicBezTo>
                    <a:pt x="1752" y="1448"/>
                    <a:pt x="1752" y="1168"/>
                    <a:pt x="1752" y="864"/>
                  </a:cubicBezTo>
                  <a:cubicBezTo>
                    <a:pt x="1752" y="280"/>
                    <a:pt x="1168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8" name="Google Shape;1968;p72"/>
          <p:cNvGrpSpPr/>
          <p:nvPr/>
        </p:nvGrpSpPr>
        <p:grpSpPr>
          <a:xfrm>
            <a:off x="7047370" y="3478075"/>
            <a:ext cx="357925" cy="350325"/>
            <a:chOff x="7047370" y="3478075"/>
            <a:chExt cx="357925" cy="350325"/>
          </a:xfrm>
        </p:grpSpPr>
        <p:sp>
          <p:nvSpPr>
            <p:cNvPr id="1969" name="Google Shape;1969;p72"/>
            <p:cNvSpPr/>
            <p:nvPr/>
          </p:nvSpPr>
          <p:spPr>
            <a:xfrm>
              <a:off x="7047370" y="3660225"/>
              <a:ext cx="357925" cy="168175"/>
            </a:xfrm>
            <a:custGeom>
              <a:avLst/>
              <a:gdLst/>
              <a:ahLst/>
              <a:cxnLst/>
              <a:rect l="l" t="t" r="r" b="b"/>
              <a:pathLst>
                <a:path w="14317" h="6727" extrusionOk="0">
                  <a:moveTo>
                    <a:pt x="5559" y="1"/>
                  </a:moveTo>
                  <a:cubicBezTo>
                    <a:pt x="5559" y="304"/>
                    <a:pt x="5255" y="304"/>
                    <a:pt x="5255" y="304"/>
                  </a:cubicBezTo>
                  <a:cubicBezTo>
                    <a:pt x="5559" y="1168"/>
                    <a:pt x="5839" y="2336"/>
                    <a:pt x="5839" y="3807"/>
                  </a:cubicBezTo>
                  <a:cubicBezTo>
                    <a:pt x="5839" y="4671"/>
                    <a:pt x="5559" y="5559"/>
                    <a:pt x="5255" y="6143"/>
                  </a:cubicBezTo>
                  <a:lnTo>
                    <a:pt x="4391" y="6143"/>
                  </a:lnTo>
                  <a:cubicBezTo>
                    <a:pt x="4671" y="5559"/>
                    <a:pt x="4975" y="4671"/>
                    <a:pt x="4975" y="3807"/>
                  </a:cubicBezTo>
                  <a:cubicBezTo>
                    <a:pt x="4671" y="3807"/>
                    <a:pt x="4088" y="4087"/>
                    <a:pt x="3807" y="4087"/>
                  </a:cubicBezTo>
                  <a:lnTo>
                    <a:pt x="3224" y="4087"/>
                  </a:lnTo>
                  <a:cubicBezTo>
                    <a:pt x="2336" y="4087"/>
                    <a:pt x="1752" y="4671"/>
                    <a:pt x="1752" y="5559"/>
                  </a:cubicBezTo>
                  <a:lnTo>
                    <a:pt x="1752" y="6143"/>
                  </a:lnTo>
                  <a:lnTo>
                    <a:pt x="304" y="6143"/>
                  </a:lnTo>
                  <a:cubicBezTo>
                    <a:pt x="304" y="6143"/>
                    <a:pt x="1" y="6143"/>
                    <a:pt x="1" y="6423"/>
                  </a:cubicBezTo>
                  <a:cubicBezTo>
                    <a:pt x="1" y="6726"/>
                    <a:pt x="304" y="6726"/>
                    <a:pt x="304" y="6726"/>
                  </a:cubicBezTo>
                  <a:lnTo>
                    <a:pt x="13733" y="6726"/>
                  </a:lnTo>
                  <a:cubicBezTo>
                    <a:pt x="14013" y="6726"/>
                    <a:pt x="14316" y="6726"/>
                    <a:pt x="14316" y="6423"/>
                  </a:cubicBezTo>
                  <a:cubicBezTo>
                    <a:pt x="14316" y="6143"/>
                    <a:pt x="14013" y="6143"/>
                    <a:pt x="13733" y="6143"/>
                  </a:cubicBezTo>
                  <a:lnTo>
                    <a:pt x="12565" y="6143"/>
                  </a:lnTo>
                  <a:lnTo>
                    <a:pt x="12565" y="5559"/>
                  </a:lnTo>
                  <a:cubicBezTo>
                    <a:pt x="12565" y="4671"/>
                    <a:pt x="11981" y="4087"/>
                    <a:pt x="11094" y="4087"/>
                  </a:cubicBezTo>
                  <a:lnTo>
                    <a:pt x="10230" y="4087"/>
                  </a:lnTo>
                  <a:cubicBezTo>
                    <a:pt x="9926" y="4087"/>
                    <a:pt x="9646" y="3807"/>
                    <a:pt x="9342" y="3807"/>
                  </a:cubicBezTo>
                  <a:cubicBezTo>
                    <a:pt x="9342" y="4671"/>
                    <a:pt x="9646" y="5559"/>
                    <a:pt x="9926" y="6143"/>
                  </a:cubicBezTo>
                  <a:lnTo>
                    <a:pt x="9062" y="6143"/>
                  </a:lnTo>
                  <a:cubicBezTo>
                    <a:pt x="8758" y="5559"/>
                    <a:pt x="8478" y="4671"/>
                    <a:pt x="8478" y="3807"/>
                  </a:cubicBezTo>
                  <a:cubicBezTo>
                    <a:pt x="8478" y="2336"/>
                    <a:pt x="8758" y="1168"/>
                    <a:pt x="9062" y="304"/>
                  </a:cubicBezTo>
                  <a:cubicBezTo>
                    <a:pt x="9062" y="304"/>
                    <a:pt x="8758" y="304"/>
                    <a:pt x="8758" y="1"/>
                  </a:cubicBezTo>
                  <a:cubicBezTo>
                    <a:pt x="8174" y="304"/>
                    <a:pt x="7591" y="304"/>
                    <a:pt x="7007" y="304"/>
                  </a:cubicBezTo>
                  <a:cubicBezTo>
                    <a:pt x="6727" y="304"/>
                    <a:pt x="6143" y="304"/>
                    <a:pt x="5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72"/>
            <p:cNvSpPr/>
            <p:nvPr/>
          </p:nvSpPr>
          <p:spPr>
            <a:xfrm>
              <a:off x="7303095" y="3711600"/>
              <a:ext cx="21625" cy="21625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584" y="1"/>
                  </a:moveTo>
                  <a:cubicBezTo>
                    <a:pt x="281" y="1"/>
                    <a:pt x="1" y="281"/>
                    <a:pt x="1" y="281"/>
                  </a:cubicBezTo>
                  <a:cubicBezTo>
                    <a:pt x="1" y="585"/>
                    <a:pt x="281" y="865"/>
                    <a:pt x="584" y="865"/>
                  </a:cubicBezTo>
                  <a:cubicBezTo>
                    <a:pt x="865" y="865"/>
                    <a:pt x="865" y="585"/>
                    <a:pt x="865" y="281"/>
                  </a:cubicBezTo>
                  <a:cubicBezTo>
                    <a:pt x="865" y="281"/>
                    <a:pt x="86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7353895" y="3660225"/>
              <a:ext cx="22200" cy="22225"/>
            </a:xfrm>
            <a:custGeom>
              <a:avLst/>
              <a:gdLst/>
              <a:ahLst/>
              <a:cxnLst/>
              <a:rect l="l" t="t" r="r" b="b"/>
              <a:pathLst>
                <a:path w="888" h="889" extrusionOk="0">
                  <a:moveTo>
                    <a:pt x="304" y="1"/>
                  </a:moveTo>
                  <a:cubicBezTo>
                    <a:pt x="304" y="1"/>
                    <a:pt x="0" y="304"/>
                    <a:pt x="0" y="584"/>
                  </a:cubicBezTo>
                  <a:cubicBezTo>
                    <a:pt x="0" y="888"/>
                    <a:pt x="304" y="888"/>
                    <a:pt x="304" y="888"/>
                  </a:cubicBezTo>
                  <a:cubicBezTo>
                    <a:pt x="584" y="888"/>
                    <a:pt x="888" y="888"/>
                    <a:pt x="888" y="584"/>
                  </a:cubicBezTo>
                  <a:cubicBezTo>
                    <a:pt x="888" y="304"/>
                    <a:pt x="584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7368495" y="3733200"/>
              <a:ext cx="22200" cy="22225"/>
            </a:xfrm>
            <a:custGeom>
              <a:avLst/>
              <a:gdLst/>
              <a:ahLst/>
              <a:cxnLst/>
              <a:rect l="l" t="t" r="r" b="b"/>
              <a:pathLst>
                <a:path w="888" h="889" extrusionOk="0">
                  <a:moveTo>
                    <a:pt x="304" y="1"/>
                  </a:moveTo>
                  <a:lnTo>
                    <a:pt x="0" y="304"/>
                  </a:lnTo>
                  <a:cubicBezTo>
                    <a:pt x="0" y="585"/>
                    <a:pt x="304" y="888"/>
                    <a:pt x="304" y="888"/>
                  </a:cubicBezTo>
                  <a:cubicBezTo>
                    <a:pt x="584" y="888"/>
                    <a:pt x="888" y="585"/>
                    <a:pt x="888" y="304"/>
                  </a:cubicBezTo>
                  <a:cubicBezTo>
                    <a:pt x="888" y="304"/>
                    <a:pt x="584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7127945" y="3674825"/>
              <a:ext cx="14625" cy="22200"/>
            </a:xfrm>
            <a:custGeom>
              <a:avLst/>
              <a:gdLst/>
              <a:ahLst/>
              <a:cxnLst/>
              <a:rect l="l" t="t" r="r" b="b"/>
              <a:pathLst>
                <a:path w="585" h="888" extrusionOk="0">
                  <a:moveTo>
                    <a:pt x="281" y="0"/>
                  </a:moveTo>
                  <a:cubicBezTo>
                    <a:pt x="1" y="0"/>
                    <a:pt x="1" y="304"/>
                    <a:pt x="1" y="584"/>
                  </a:cubicBezTo>
                  <a:cubicBezTo>
                    <a:pt x="1" y="584"/>
                    <a:pt x="1" y="888"/>
                    <a:pt x="281" y="888"/>
                  </a:cubicBezTo>
                  <a:cubicBezTo>
                    <a:pt x="584" y="888"/>
                    <a:pt x="584" y="584"/>
                    <a:pt x="584" y="584"/>
                  </a:cubicBezTo>
                  <a:cubicBezTo>
                    <a:pt x="584" y="304"/>
                    <a:pt x="584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7069570" y="3718600"/>
              <a:ext cx="21625" cy="22225"/>
            </a:xfrm>
            <a:custGeom>
              <a:avLst/>
              <a:gdLst/>
              <a:ahLst/>
              <a:cxnLst/>
              <a:rect l="l" t="t" r="r" b="b"/>
              <a:pathLst>
                <a:path w="865" h="889" extrusionOk="0">
                  <a:moveTo>
                    <a:pt x="280" y="1"/>
                  </a:moveTo>
                  <a:lnTo>
                    <a:pt x="0" y="305"/>
                  </a:lnTo>
                  <a:cubicBezTo>
                    <a:pt x="0" y="585"/>
                    <a:pt x="280" y="888"/>
                    <a:pt x="280" y="888"/>
                  </a:cubicBezTo>
                  <a:cubicBezTo>
                    <a:pt x="584" y="888"/>
                    <a:pt x="864" y="585"/>
                    <a:pt x="864" y="305"/>
                  </a:cubicBezTo>
                  <a:cubicBezTo>
                    <a:pt x="864" y="305"/>
                    <a:pt x="584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72"/>
            <p:cNvSpPr/>
            <p:nvPr/>
          </p:nvSpPr>
          <p:spPr>
            <a:xfrm>
              <a:off x="7047370" y="3478075"/>
              <a:ext cx="357925" cy="175175"/>
            </a:xfrm>
            <a:custGeom>
              <a:avLst/>
              <a:gdLst/>
              <a:ahLst/>
              <a:cxnLst/>
              <a:rect l="l" t="t" r="r" b="b"/>
              <a:pathLst>
                <a:path w="14317" h="7007" extrusionOk="0">
                  <a:moveTo>
                    <a:pt x="7007" y="0"/>
                  </a:moveTo>
                  <a:cubicBezTo>
                    <a:pt x="6423" y="0"/>
                    <a:pt x="5559" y="281"/>
                    <a:pt x="4975" y="865"/>
                  </a:cubicBezTo>
                  <a:cubicBezTo>
                    <a:pt x="4671" y="584"/>
                    <a:pt x="4088" y="584"/>
                    <a:pt x="3807" y="584"/>
                  </a:cubicBezTo>
                  <a:cubicBezTo>
                    <a:pt x="2920" y="584"/>
                    <a:pt x="2056" y="1168"/>
                    <a:pt x="1752" y="2032"/>
                  </a:cubicBezTo>
                  <a:cubicBezTo>
                    <a:pt x="888" y="2032"/>
                    <a:pt x="1" y="2920"/>
                    <a:pt x="1" y="3784"/>
                  </a:cubicBezTo>
                  <a:cubicBezTo>
                    <a:pt x="1" y="4951"/>
                    <a:pt x="888" y="5535"/>
                    <a:pt x="1752" y="5839"/>
                  </a:cubicBezTo>
                  <a:cubicBezTo>
                    <a:pt x="1752" y="6119"/>
                    <a:pt x="2056" y="6423"/>
                    <a:pt x="2336" y="6703"/>
                  </a:cubicBezTo>
                  <a:cubicBezTo>
                    <a:pt x="2920" y="7006"/>
                    <a:pt x="3224" y="7006"/>
                    <a:pt x="3807" y="7006"/>
                  </a:cubicBezTo>
                  <a:cubicBezTo>
                    <a:pt x="4391" y="7006"/>
                    <a:pt x="4975" y="7006"/>
                    <a:pt x="5559" y="6423"/>
                  </a:cubicBezTo>
                  <a:cubicBezTo>
                    <a:pt x="5839" y="6703"/>
                    <a:pt x="6423" y="6703"/>
                    <a:pt x="7007" y="6703"/>
                  </a:cubicBezTo>
                  <a:cubicBezTo>
                    <a:pt x="7591" y="6703"/>
                    <a:pt x="8174" y="6703"/>
                    <a:pt x="8758" y="6423"/>
                  </a:cubicBezTo>
                  <a:cubicBezTo>
                    <a:pt x="9342" y="7006"/>
                    <a:pt x="9926" y="7006"/>
                    <a:pt x="10510" y="7006"/>
                  </a:cubicBezTo>
                  <a:cubicBezTo>
                    <a:pt x="11094" y="7006"/>
                    <a:pt x="11397" y="7006"/>
                    <a:pt x="11981" y="6703"/>
                  </a:cubicBezTo>
                  <a:cubicBezTo>
                    <a:pt x="12261" y="6423"/>
                    <a:pt x="12261" y="6119"/>
                    <a:pt x="12565" y="5839"/>
                  </a:cubicBezTo>
                  <a:cubicBezTo>
                    <a:pt x="13429" y="5535"/>
                    <a:pt x="14316" y="4951"/>
                    <a:pt x="14316" y="3784"/>
                  </a:cubicBezTo>
                  <a:cubicBezTo>
                    <a:pt x="14316" y="2920"/>
                    <a:pt x="13429" y="2032"/>
                    <a:pt x="12565" y="2032"/>
                  </a:cubicBezTo>
                  <a:cubicBezTo>
                    <a:pt x="12261" y="1168"/>
                    <a:pt x="11397" y="584"/>
                    <a:pt x="10510" y="584"/>
                  </a:cubicBezTo>
                  <a:cubicBezTo>
                    <a:pt x="10230" y="584"/>
                    <a:pt x="9646" y="584"/>
                    <a:pt x="9342" y="865"/>
                  </a:cubicBezTo>
                  <a:cubicBezTo>
                    <a:pt x="8758" y="281"/>
                    <a:pt x="7894" y="0"/>
                    <a:pt x="70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76" name="Google Shape;1976;p72"/>
          <p:cNvGrpSpPr/>
          <p:nvPr/>
        </p:nvGrpSpPr>
        <p:grpSpPr>
          <a:xfrm>
            <a:off x="5609995" y="2886650"/>
            <a:ext cx="269750" cy="357925"/>
            <a:chOff x="5609995" y="2886650"/>
            <a:chExt cx="269750" cy="357925"/>
          </a:xfrm>
        </p:grpSpPr>
        <p:sp>
          <p:nvSpPr>
            <p:cNvPr id="1977" name="Google Shape;1977;p72"/>
            <p:cNvSpPr/>
            <p:nvPr/>
          </p:nvSpPr>
          <p:spPr>
            <a:xfrm>
              <a:off x="5733770" y="3091000"/>
              <a:ext cx="22200" cy="14625"/>
            </a:xfrm>
            <a:custGeom>
              <a:avLst/>
              <a:gdLst/>
              <a:ahLst/>
              <a:cxnLst/>
              <a:rect l="l" t="t" r="r" b="b"/>
              <a:pathLst>
                <a:path w="888" h="585" extrusionOk="0">
                  <a:moveTo>
                    <a:pt x="584" y="0"/>
                  </a:moveTo>
                  <a:lnTo>
                    <a:pt x="0" y="584"/>
                  </a:lnTo>
                  <a:lnTo>
                    <a:pt x="888" y="58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5668370" y="3011025"/>
              <a:ext cx="36225" cy="46525"/>
            </a:xfrm>
            <a:custGeom>
              <a:avLst/>
              <a:gdLst/>
              <a:ahLst/>
              <a:cxnLst/>
              <a:rect l="l" t="t" r="r" b="b"/>
              <a:pathLst>
                <a:path w="1449" h="1861" extrusionOk="0">
                  <a:moveTo>
                    <a:pt x="1448" y="0"/>
                  </a:moveTo>
                  <a:cubicBezTo>
                    <a:pt x="1168" y="0"/>
                    <a:pt x="584" y="280"/>
                    <a:pt x="281" y="584"/>
                  </a:cubicBezTo>
                  <a:cubicBezTo>
                    <a:pt x="1" y="1168"/>
                    <a:pt x="1" y="1448"/>
                    <a:pt x="281" y="1752"/>
                  </a:cubicBezTo>
                  <a:cubicBezTo>
                    <a:pt x="362" y="1826"/>
                    <a:pt x="462" y="1861"/>
                    <a:pt x="567" y="1861"/>
                  </a:cubicBezTo>
                  <a:cubicBezTo>
                    <a:pt x="854" y="1861"/>
                    <a:pt x="1168" y="1596"/>
                    <a:pt x="1168" y="1168"/>
                  </a:cubicBezTo>
                  <a:cubicBezTo>
                    <a:pt x="1448" y="584"/>
                    <a:pt x="1448" y="28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5785145" y="3011025"/>
              <a:ext cx="36225" cy="46525"/>
            </a:xfrm>
            <a:custGeom>
              <a:avLst/>
              <a:gdLst/>
              <a:ahLst/>
              <a:cxnLst/>
              <a:rect l="l" t="t" r="r" b="b"/>
              <a:pathLst>
                <a:path w="1449" h="1861" extrusionOk="0">
                  <a:moveTo>
                    <a:pt x="280" y="0"/>
                  </a:moveTo>
                  <a:cubicBezTo>
                    <a:pt x="0" y="280"/>
                    <a:pt x="0" y="584"/>
                    <a:pt x="280" y="1168"/>
                  </a:cubicBezTo>
                  <a:cubicBezTo>
                    <a:pt x="503" y="1596"/>
                    <a:pt x="713" y="1861"/>
                    <a:pt x="929" y="1861"/>
                  </a:cubicBezTo>
                  <a:cubicBezTo>
                    <a:pt x="1008" y="1861"/>
                    <a:pt x="1087" y="1826"/>
                    <a:pt x="1168" y="1752"/>
                  </a:cubicBezTo>
                  <a:cubicBezTo>
                    <a:pt x="1448" y="1448"/>
                    <a:pt x="1448" y="1168"/>
                    <a:pt x="1168" y="584"/>
                  </a:cubicBezTo>
                  <a:cubicBezTo>
                    <a:pt x="864" y="280"/>
                    <a:pt x="58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5733770" y="2945050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584" y="0"/>
                  </a:moveTo>
                  <a:cubicBezTo>
                    <a:pt x="304" y="0"/>
                    <a:pt x="0" y="304"/>
                    <a:pt x="0" y="584"/>
                  </a:cubicBezTo>
                  <a:cubicBezTo>
                    <a:pt x="0" y="888"/>
                    <a:pt x="304" y="888"/>
                    <a:pt x="584" y="888"/>
                  </a:cubicBezTo>
                  <a:cubicBezTo>
                    <a:pt x="584" y="888"/>
                    <a:pt x="888" y="888"/>
                    <a:pt x="888" y="584"/>
                  </a:cubicBezTo>
                  <a:cubicBezTo>
                    <a:pt x="888" y="304"/>
                    <a:pt x="58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5609995" y="2886650"/>
              <a:ext cx="269750" cy="357925"/>
            </a:xfrm>
            <a:custGeom>
              <a:avLst/>
              <a:gdLst/>
              <a:ahLst/>
              <a:cxnLst/>
              <a:rect l="l" t="t" r="r" b="b"/>
              <a:pathLst>
                <a:path w="10790" h="14317" extrusionOk="0">
                  <a:moveTo>
                    <a:pt x="5535" y="1752"/>
                  </a:moveTo>
                  <a:cubicBezTo>
                    <a:pt x="6119" y="1752"/>
                    <a:pt x="6703" y="2056"/>
                    <a:pt x="6703" y="2920"/>
                  </a:cubicBezTo>
                  <a:cubicBezTo>
                    <a:pt x="6703" y="3504"/>
                    <a:pt x="6119" y="4088"/>
                    <a:pt x="5535" y="4088"/>
                  </a:cubicBezTo>
                  <a:cubicBezTo>
                    <a:pt x="4671" y="4088"/>
                    <a:pt x="4087" y="3504"/>
                    <a:pt x="4087" y="2920"/>
                  </a:cubicBezTo>
                  <a:cubicBezTo>
                    <a:pt x="4087" y="2056"/>
                    <a:pt x="4671" y="1752"/>
                    <a:pt x="5535" y="1752"/>
                  </a:cubicBezTo>
                  <a:close/>
                  <a:moveTo>
                    <a:pt x="3492" y="4156"/>
                  </a:moveTo>
                  <a:cubicBezTo>
                    <a:pt x="3715" y="4156"/>
                    <a:pt x="3924" y="4228"/>
                    <a:pt x="4087" y="4391"/>
                  </a:cubicBezTo>
                  <a:cubicBezTo>
                    <a:pt x="4671" y="4671"/>
                    <a:pt x="4951" y="5839"/>
                    <a:pt x="4367" y="6727"/>
                  </a:cubicBezTo>
                  <a:cubicBezTo>
                    <a:pt x="3989" y="7287"/>
                    <a:pt x="3493" y="7611"/>
                    <a:pt x="3031" y="7611"/>
                  </a:cubicBezTo>
                  <a:cubicBezTo>
                    <a:pt x="2781" y="7611"/>
                    <a:pt x="2541" y="7516"/>
                    <a:pt x="2336" y="7310"/>
                  </a:cubicBezTo>
                  <a:cubicBezTo>
                    <a:pt x="1448" y="7007"/>
                    <a:pt x="1448" y="6143"/>
                    <a:pt x="2032" y="5255"/>
                  </a:cubicBezTo>
                  <a:cubicBezTo>
                    <a:pt x="2251" y="4633"/>
                    <a:pt x="2918" y="4156"/>
                    <a:pt x="3492" y="4156"/>
                  </a:cubicBezTo>
                  <a:close/>
                  <a:moveTo>
                    <a:pt x="7436" y="4156"/>
                  </a:moveTo>
                  <a:cubicBezTo>
                    <a:pt x="8051" y="4156"/>
                    <a:pt x="8617" y="4633"/>
                    <a:pt x="9038" y="5255"/>
                  </a:cubicBezTo>
                  <a:cubicBezTo>
                    <a:pt x="9341" y="6143"/>
                    <a:pt x="9341" y="7007"/>
                    <a:pt x="8758" y="7310"/>
                  </a:cubicBezTo>
                  <a:cubicBezTo>
                    <a:pt x="8446" y="7516"/>
                    <a:pt x="8136" y="7611"/>
                    <a:pt x="7841" y="7611"/>
                  </a:cubicBezTo>
                  <a:cubicBezTo>
                    <a:pt x="7297" y="7611"/>
                    <a:pt x="6801" y="7287"/>
                    <a:pt x="6422" y="6727"/>
                  </a:cubicBezTo>
                  <a:cubicBezTo>
                    <a:pt x="6119" y="5839"/>
                    <a:pt x="6119" y="4671"/>
                    <a:pt x="6703" y="4391"/>
                  </a:cubicBezTo>
                  <a:cubicBezTo>
                    <a:pt x="6951" y="4228"/>
                    <a:pt x="7197" y="4156"/>
                    <a:pt x="7436" y="4156"/>
                  </a:cubicBezTo>
                  <a:close/>
                  <a:moveTo>
                    <a:pt x="5535" y="6727"/>
                  </a:moveTo>
                  <a:cubicBezTo>
                    <a:pt x="5535" y="6727"/>
                    <a:pt x="5839" y="6727"/>
                    <a:pt x="5839" y="7007"/>
                  </a:cubicBezTo>
                  <a:lnTo>
                    <a:pt x="7006" y="9062"/>
                  </a:lnTo>
                  <a:lnTo>
                    <a:pt x="7006" y="9646"/>
                  </a:lnTo>
                  <a:cubicBezTo>
                    <a:pt x="6703" y="9646"/>
                    <a:pt x="6703" y="9926"/>
                    <a:pt x="6422" y="9926"/>
                  </a:cubicBezTo>
                  <a:lnTo>
                    <a:pt x="6422" y="9646"/>
                  </a:lnTo>
                  <a:lnTo>
                    <a:pt x="4367" y="9646"/>
                  </a:lnTo>
                  <a:cubicBezTo>
                    <a:pt x="4367" y="9739"/>
                    <a:pt x="4336" y="9770"/>
                    <a:pt x="4295" y="9770"/>
                  </a:cubicBezTo>
                  <a:cubicBezTo>
                    <a:pt x="4212" y="9770"/>
                    <a:pt x="4087" y="9646"/>
                    <a:pt x="4087" y="9646"/>
                  </a:cubicBezTo>
                  <a:cubicBezTo>
                    <a:pt x="3783" y="9646"/>
                    <a:pt x="3783" y="9342"/>
                    <a:pt x="4087" y="9062"/>
                  </a:cubicBezTo>
                  <a:lnTo>
                    <a:pt x="4951" y="7007"/>
                  </a:lnTo>
                  <a:cubicBezTo>
                    <a:pt x="5255" y="6727"/>
                    <a:pt x="5255" y="6727"/>
                    <a:pt x="5535" y="6727"/>
                  </a:cubicBezTo>
                  <a:close/>
                  <a:moveTo>
                    <a:pt x="7006" y="10510"/>
                  </a:moveTo>
                  <a:cubicBezTo>
                    <a:pt x="7286" y="10510"/>
                    <a:pt x="7590" y="10813"/>
                    <a:pt x="7590" y="10813"/>
                  </a:cubicBezTo>
                  <a:lnTo>
                    <a:pt x="7590" y="11094"/>
                  </a:lnTo>
                  <a:cubicBezTo>
                    <a:pt x="7870" y="11094"/>
                    <a:pt x="8174" y="11397"/>
                    <a:pt x="8174" y="11677"/>
                  </a:cubicBezTo>
                  <a:cubicBezTo>
                    <a:pt x="8174" y="11677"/>
                    <a:pt x="7870" y="11981"/>
                    <a:pt x="7590" y="11981"/>
                  </a:cubicBezTo>
                  <a:lnTo>
                    <a:pt x="7590" y="12261"/>
                  </a:lnTo>
                  <a:cubicBezTo>
                    <a:pt x="7590" y="12565"/>
                    <a:pt x="7286" y="12565"/>
                    <a:pt x="7006" y="12565"/>
                  </a:cubicBezTo>
                  <a:cubicBezTo>
                    <a:pt x="7006" y="12565"/>
                    <a:pt x="6703" y="12565"/>
                    <a:pt x="6703" y="12261"/>
                  </a:cubicBezTo>
                  <a:lnTo>
                    <a:pt x="6703" y="11981"/>
                  </a:lnTo>
                  <a:lnTo>
                    <a:pt x="5839" y="11981"/>
                  </a:lnTo>
                  <a:lnTo>
                    <a:pt x="5839" y="12261"/>
                  </a:lnTo>
                  <a:cubicBezTo>
                    <a:pt x="5839" y="12565"/>
                    <a:pt x="5535" y="12565"/>
                    <a:pt x="5535" y="12565"/>
                  </a:cubicBezTo>
                  <a:cubicBezTo>
                    <a:pt x="5255" y="12565"/>
                    <a:pt x="4951" y="12565"/>
                    <a:pt x="4951" y="12261"/>
                  </a:cubicBezTo>
                  <a:lnTo>
                    <a:pt x="4951" y="11981"/>
                  </a:lnTo>
                  <a:lnTo>
                    <a:pt x="4087" y="11981"/>
                  </a:lnTo>
                  <a:lnTo>
                    <a:pt x="4087" y="12261"/>
                  </a:lnTo>
                  <a:cubicBezTo>
                    <a:pt x="4087" y="12565"/>
                    <a:pt x="4087" y="12565"/>
                    <a:pt x="3783" y="12565"/>
                  </a:cubicBezTo>
                  <a:cubicBezTo>
                    <a:pt x="3503" y="12565"/>
                    <a:pt x="3503" y="12565"/>
                    <a:pt x="3503" y="12261"/>
                  </a:cubicBezTo>
                  <a:lnTo>
                    <a:pt x="3503" y="11981"/>
                  </a:lnTo>
                  <a:lnTo>
                    <a:pt x="3200" y="11981"/>
                  </a:lnTo>
                  <a:cubicBezTo>
                    <a:pt x="2919" y="11981"/>
                    <a:pt x="2919" y="11677"/>
                    <a:pt x="2919" y="11677"/>
                  </a:cubicBezTo>
                  <a:cubicBezTo>
                    <a:pt x="2919" y="11397"/>
                    <a:pt x="2919" y="11094"/>
                    <a:pt x="3200" y="11094"/>
                  </a:cubicBezTo>
                  <a:lnTo>
                    <a:pt x="3503" y="11094"/>
                  </a:lnTo>
                  <a:lnTo>
                    <a:pt x="3503" y="10813"/>
                  </a:lnTo>
                  <a:cubicBezTo>
                    <a:pt x="3503" y="10813"/>
                    <a:pt x="3503" y="10510"/>
                    <a:pt x="3783" y="10510"/>
                  </a:cubicBezTo>
                  <a:cubicBezTo>
                    <a:pt x="4087" y="10510"/>
                    <a:pt x="4087" y="10813"/>
                    <a:pt x="4087" y="10813"/>
                  </a:cubicBezTo>
                  <a:lnTo>
                    <a:pt x="4087" y="11094"/>
                  </a:lnTo>
                  <a:lnTo>
                    <a:pt x="4951" y="11094"/>
                  </a:lnTo>
                  <a:lnTo>
                    <a:pt x="4951" y="10813"/>
                  </a:lnTo>
                  <a:cubicBezTo>
                    <a:pt x="4951" y="10813"/>
                    <a:pt x="5255" y="10510"/>
                    <a:pt x="5535" y="10510"/>
                  </a:cubicBezTo>
                  <a:lnTo>
                    <a:pt x="5839" y="10813"/>
                  </a:lnTo>
                  <a:lnTo>
                    <a:pt x="5839" y="11094"/>
                  </a:lnTo>
                  <a:lnTo>
                    <a:pt x="6703" y="11094"/>
                  </a:lnTo>
                  <a:lnTo>
                    <a:pt x="6703" y="10813"/>
                  </a:lnTo>
                  <a:lnTo>
                    <a:pt x="7006" y="10510"/>
                  </a:lnTo>
                  <a:close/>
                  <a:moveTo>
                    <a:pt x="5535" y="1"/>
                  </a:moveTo>
                  <a:cubicBezTo>
                    <a:pt x="2336" y="1"/>
                    <a:pt x="0" y="2640"/>
                    <a:pt x="0" y="5559"/>
                  </a:cubicBezTo>
                  <a:lnTo>
                    <a:pt x="0" y="8174"/>
                  </a:lnTo>
                  <a:cubicBezTo>
                    <a:pt x="0" y="9062"/>
                    <a:pt x="584" y="9646"/>
                    <a:pt x="1168" y="10229"/>
                  </a:cubicBezTo>
                  <a:lnTo>
                    <a:pt x="1168" y="12261"/>
                  </a:lnTo>
                  <a:cubicBezTo>
                    <a:pt x="1168" y="13429"/>
                    <a:pt x="2032" y="14316"/>
                    <a:pt x="3200" y="14316"/>
                  </a:cubicBezTo>
                  <a:lnTo>
                    <a:pt x="7590" y="14316"/>
                  </a:lnTo>
                  <a:cubicBezTo>
                    <a:pt x="8758" y="14316"/>
                    <a:pt x="9622" y="13429"/>
                    <a:pt x="9622" y="12261"/>
                  </a:cubicBezTo>
                  <a:lnTo>
                    <a:pt x="9622" y="10229"/>
                  </a:lnTo>
                  <a:cubicBezTo>
                    <a:pt x="10509" y="9646"/>
                    <a:pt x="10789" y="9062"/>
                    <a:pt x="10789" y="8174"/>
                  </a:cubicBezTo>
                  <a:lnTo>
                    <a:pt x="10789" y="5559"/>
                  </a:lnTo>
                  <a:cubicBezTo>
                    <a:pt x="10789" y="2640"/>
                    <a:pt x="8454" y="1"/>
                    <a:pt x="5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82" name="Google Shape;1982;p72"/>
          <p:cNvGrpSpPr/>
          <p:nvPr/>
        </p:nvGrpSpPr>
        <p:grpSpPr>
          <a:xfrm>
            <a:off x="6310595" y="2865050"/>
            <a:ext cx="394100" cy="401125"/>
            <a:chOff x="6310595" y="2865050"/>
            <a:chExt cx="394100" cy="401125"/>
          </a:xfrm>
        </p:grpSpPr>
        <p:sp>
          <p:nvSpPr>
            <p:cNvPr id="1983" name="Google Shape;1983;p72"/>
            <p:cNvSpPr/>
            <p:nvPr/>
          </p:nvSpPr>
          <p:spPr>
            <a:xfrm>
              <a:off x="6456545" y="3134775"/>
              <a:ext cx="94600" cy="43825"/>
            </a:xfrm>
            <a:custGeom>
              <a:avLst/>
              <a:gdLst/>
              <a:ahLst/>
              <a:cxnLst/>
              <a:rect l="l" t="t" r="r" b="b"/>
              <a:pathLst>
                <a:path w="3784" h="1753" extrusionOk="0">
                  <a:moveTo>
                    <a:pt x="0" y="1"/>
                  </a:moveTo>
                  <a:lnTo>
                    <a:pt x="0" y="1752"/>
                  </a:lnTo>
                  <a:lnTo>
                    <a:pt x="3784" y="1752"/>
                  </a:lnTo>
                  <a:lnTo>
                    <a:pt x="3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6667895" y="3091000"/>
              <a:ext cx="36800" cy="87600"/>
            </a:xfrm>
            <a:custGeom>
              <a:avLst/>
              <a:gdLst/>
              <a:ahLst/>
              <a:cxnLst/>
              <a:rect l="l" t="t" r="r" b="b"/>
              <a:pathLst>
                <a:path w="1472" h="3504" extrusionOk="0">
                  <a:moveTo>
                    <a:pt x="0" y="0"/>
                  </a:moveTo>
                  <a:lnTo>
                    <a:pt x="0" y="3503"/>
                  </a:lnTo>
                  <a:lnTo>
                    <a:pt x="1168" y="3503"/>
                  </a:lnTo>
                  <a:lnTo>
                    <a:pt x="1471" y="3223"/>
                  </a:lnTo>
                  <a:lnTo>
                    <a:pt x="1471" y="1168"/>
                  </a:lnTo>
                  <a:cubicBezTo>
                    <a:pt x="1471" y="1168"/>
                    <a:pt x="1471" y="888"/>
                    <a:pt x="1168" y="8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6310595" y="3091000"/>
              <a:ext cx="36200" cy="87600"/>
            </a:xfrm>
            <a:custGeom>
              <a:avLst/>
              <a:gdLst/>
              <a:ahLst/>
              <a:cxnLst/>
              <a:rect l="l" t="t" r="r" b="b"/>
              <a:pathLst>
                <a:path w="1448" h="3504" extrusionOk="0">
                  <a:moveTo>
                    <a:pt x="1448" y="0"/>
                  </a:moveTo>
                  <a:lnTo>
                    <a:pt x="0" y="888"/>
                  </a:lnTo>
                  <a:lnTo>
                    <a:pt x="0" y="1168"/>
                  </a:lnTo>
                  <a:lnTo>
                    <a:pt x="0" y="3223"/>
                  </a:lnTo>
                  <a:cubicBezTo>
                    <a:pt x="0" y="3223"/>
                    <a:pt x="0" y="3503"/>
                    <a:pt x="280" y="3503"/>
                  </a:cubicBezTo>
                  <a:lnTo>
                    <a:pt x="1448" y="350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6573320" y="2974225"/>
              <a:ext cx="73000" cy="160575"/>
            </a:xfrm>
            <a:custGeom>
              <a:avLst/>
              <a:gdLst/>
              <a:ahLst/>
              <a:cxnLst/>
              <a:rect l="l" t="t" r="r" b="b"/>
              <a:pathLst>
                <a:path w="2920" h="6423" extrusionOk="0">
                  <a:moveTo>
                    <a:pt x="1448" y="1"/>
                  </a:moveTo>
                  <a:cubicBezTo>
                    <a:pt x="1168" y="1"/>
                    <a:pt x="864" y="304"/>
                    <a:pt x="864" y="585"/>
                  </a:cubicBezTo>
                  <a:lnTo>
                    <a:pt x="864" y="1472"/>
                  </a:lnTo>
                  <a:cubicBezTo>
                    <a:pt x="584" y="1752"/>
                    <a:pt x="0" y="2056"/>
                    <a:pt x="0" y="2640"/>
                  </a:cubicBezTo>
                  <a:lnTo>
                    <a:pt x="0" y="6423"/>
                  </a:lnTo>
                  <a:lnTo>
                    <a:pt x="2919" y="6423"/>
                  </a:lnTo>
                  <a:lnTo>
                    <a:pt x="2919" y="2640"/>
                  </a:lnTo>
                  <a:cubicBezTo>
                    <a:pt x="2919" y="2056"/>
                    <a:pt x="2335" y="1752"/>
                    <a:pt x="2032" y="1472"/>
                  </a:cubicBezTo>
                  <a:lnTo>
                    <a:pt x="2032" y="585"/>
                  </a:lnTo>
                  <a:cubicBezTo>
                    <a:pt x="2032" y="304"/>
                    <a:pt x="1752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6573320" y="3156975"/>
              <a:ext cx="73000" cy="43800"/>
            </a:xfrm>
            <a:custGeom>
              <a:avLst/>
              <a:gdLst/>
              <a:ahLst/>
              <a:cxnLst/>
              <a:rect l="l" t="t" r="r" b="b"/>
              <a:pathLst>
                <a:path w="2920" h="1752" extrusionOk="0">
                  <a:moveTo>
                    <a:pt x="0" y="0"/>
                  </a:moveTo>
                  <a:lnTo>
                    <a:pt x="0" y="1448"/>
                  </a:lnTo>
                  <a:cubicBezTo>
                    <a:pt x="0" y="1752"/>
                    <a:pt x="280" y="1752"/>
                    <a:pt x="584" y="1752"/>
                  </a:cubicBezTo>
                  <a:lnTo>
                    <a:pt x="2335" y="1752"/>
                  </a:lnTo>
                  <a:cubicBezTo>
                    <a:pt x="2616" y="1752"/>
                    <a:pt x="2919" y="1752"/>
                    <a:pt x="2919" y="1448"/>
                  </a:cubicBezTo>
                  <a:lnTo>
                    <a:pt x="2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6368970" y="2974225"/>
              <a:ext cx="65400" cy="160575"/>
            </a:xfrm>
            <a:custGeom>
              <a:avLst/>
              <a:gdLst/>
              <a:ahLst/>
              <a:cxnLst/>
              <a:rect l="l" t="t" r="r" b="b"/>
              <a:pathLst>
                <a:path w="2616" h="6423" extrusionOk="0">
                  <a:moveTo>
                    <a:pt x="1448" y="1"/>
                  </a:moveTo>
                  <a:cubicBezTo>
                    <a:pt x="1168" y="1"/>
                    <a:pt x="864" y="304"/>
                    <a:pt x="864" y="585"/>
                  </a:cubicBezTo>
                  <a:lnTo>
                    <a:pt x="864" y="1472"/>
                  </a:lnTo>
                  <a:cubicBezTo>
                    <a:pt x="584" y="1752"/>
                    <a:pt x="0" y="2056"/>
                    <a:pt x="0" y="2640"/>
                  </a:cubicBezTo>
                  <a:lnTo>
                    <a:pt x="0" y="6423"/>
                  </a:lnTo>
                  <a:lnTo>
                    <a:pt x="2616" y="6423"/>
                  </a:lnTo>
                  <a:lnTo>
                    <a:pt x="2616" y="2640"/>
                  </a:lnTo>
                  <a:cubicBezTo>
                    <a:pt x="2616" y="2056"/>
                    <a:pt x="2336" y="1752"/>
                    <a:pt x="1752" y="1472"/>
                  </a:cubicBezTo>
                  <a:lnTo>
                    <a:pt x="1752" y="585"/>
                  </a:lnTo>
                  <a:cubicBezTo>
                    <a:pt x="1752" y="304"/>
                    <a:pt x="1752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6383570" y="3229950"/>
              <a:ext cx="43800" cy="36225"/>
            </a:xfrm>
            <a:custGeom>
              <a:avLst/>
              <a:gdLst/>
              <a:ahLst/>
              <a:cxnLst/>
              <a:rect l="l" t="t" r="r" b="b"/>
              <a:pathLst>
                <a:path w="1752" h="1449" extrusionOk="0">
                  <a:moveTo>
                    <a:pt x="0" y="0"/>
                  </a:moveTo>
                  <a:cubicBezTo>
                    <a:pt x="0" y="0"/>
                    <a:pt x="0" y="584"/>
                    <a:pt x="280" y="584"/>
                  </a:cubicBezTo>
                  <a:lnTo>
                    <a:pt x="584" y="1448"/>
                  </a:lnTo>
                  <a:lnTo>
                    <a:pt x="864" y="1448"/>
                  </a:lnTo>
                  <a:lnTo>
                    <a:pt x="1448" y="584"/>
                  </a:lnTo>
                  <a:cubicBezTo>
                    <a:pt x="1752" y="584"/>
                    <a:pt x="1752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6587895" y="3229950"/>
              <a:ext cx="43825" cy="36225"/>
            </a:xfrm>
            <a:custGeom>
              <a:avLst/>
              <a:gdLst/>
              <a:ahLst/>
              <a:cxnLst/>
              <a:rect l="l" t="t" r="r" b="b"/>
              <a:pathLst>
                <a:path w="1753" h="1449" extrusionOk="0">
                  <a:moveTo>
                    <a:pt x="1" y="0"/>
                  </a:moveTo>
                  <a:cubicBezTo>
                    <a:pt x="1" y="0"/>
                    <a:pt x="1" y="584"/>
                    <a:pt x="281" y="584"/>
                  </a:cubicBezTo>
                  <a:lnTo>
                    <a:pt x="585" y="1448"/>
                  </a:lnTo>
                  <a:lnTo>
                    <a:pt x="1169" y="1448"/>
                  </a:lnTo>
                  <a:lnTo>
                    <a:pt x="1449" y="584"/>
                  </a:lnTo>
                  <a:cubicBezTo>
                    <a:pt x="1752" y="584"/>
                    <a:pt x="1752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368970" y="3156975"/>
              <a:ext cx="65400" cy="43800"/>
            </a:xfrm>
            <a:custGeom>
              <a:avLst/>
              <a:gdLst/>
              <a:ahLst/>
              <a:cxnLst/>
              <a:rect l="l" t="t" r="r" b="b"/>
              <a:pathLst>
                <a:path w="2616" h="1752" extrusionOk="0">
                  <a:moveTo>
                    <a:pt x="0" y="0"/>
                  </a:moveTo>
                  <a:lnTo>
                    <a:pt x="0" y="1448"/>
                  </a:lnTo>
                  <a:cubicBezTo>
                    <a:pt x="0" y="1752"/>
                    <a:pt x="281" y="1752"/>
                    <a:pt x="584" y="1752"/>
                  </a:cubicBezTo>
                  <a:lnTo>
                    <a:pt x="2336" y="1752"/>
                  </a:lnTo>
                  <a:cubicBezTo>
                    <a:pt x="2616" y="1752"/>
                    <a:pt x="2616" y="1752"/>
                    <a:pt x="2616" y="1448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6456545" y="2865050"/>
              <a:ext cx="94600" cy="248150"/>
            </a:xfrm>
            <a:custGeom>
              <a:avLst/>
              <a:gdLst/>
              <a:ahLst/>
              <a:cxnLst/>
              <a:rect l="l" t="t" r="r" b="b"/>
              <a:pathLst>
                <a:path w="3784" h="9926" extrusionOk="0">
                  <a:moveTo>
                    <a:pt x="2032" y="2920"/>
                  </a:moveTo>
                  <a:cubicBezTo>
                    <a:pt x="2336" y="2920"/>
                    <a:pt x="2336" y="3200"/>
                    <a:pt x="2336" y="3504"/>
                  </a:cubicBezTo>
                  <a:lnTo>
                    <a:pt x="2336" y="4671"/>
                  </a:lnTo>
                  <a:cubicBezTo>
                    <a:pt x="2336" y="4952"/>
                    <a:pt x="2336" y="4952"/>
                    <a:pt x="2032" y="4952"/>
                  </a:cubicBezTo>
                  <a:cubicBezTo>
                    <a:pt x="1752" y="4952"/>
                    <a:pt x="1448" y="4952"/>
                    <a:pt x="1448" y="4671"/>
                  </a:cubicBezTo>
                  <a:lnTo>
                    <a:pt x="1448" y="3504"/>
                  </a:lnTo>
                  <a:cubicBezTo>
                    <a:pt x="1448" y="3200"/>
                    <a:pt x="1752" y="2920"/>
                    <a:pt x="2032" y="2920"/>
                  </a:cubicBezTo>
                  <a:close/>
                  <a:moveTo>
                    <a:pt x="2032" y="1"/>
                  </a:moveTo>
                  <a:cubicBezTo>
                    <a:pt x="1448" y="1"/>
                    <a:pt x="1168" y="281"/>
                    <a:pt x="864" y="865"/>
                  </a:cubicBezTo>
                  <a:cubicBezTo>
                    <a:pt x="281" y="2032"/>
                    <a:pt x="0" y="3200"/>
                    <a:pt x="0" y="4671"/>
                  </a:cubicBezTo>
                  <a:lnTo>
                    <a:pt x="0" y="9926"/>
                  </a:lnTo>
                  <a:lnTo>
                    <a:pt x="1448" y="9926"/>
                  </a:lnTo>
                  <a:lnTo>
                    <a:pt x="1448" y="8455"/>
                  </a:lnTo>
                  <a:cubicBezTo>
                    <a:pt x="1448" y="8174"/>
                    <a:pt x="1752" y="7871"/>
                    <a:pt x="2032" y="7871"/>
                  </a:cubicBezTo>
                  <a:cubicBezTo>
                    <a:pt x="2336" y="7871"/>
                    <a:pt x="2336" y="8174"/>
                    <a:pt x="2336" y="8455"/>
                  </a:cubicBezTo>
                  <a:lnTo>
                    <a:pt x="2336" y="9926"/>
                  </a:lnTo>
                  <a:lnTo>
                    <a:pt x="3784" y="9926"/>
                  </a:lnTo>
                  <a:lnTo>
                    <a:pt x="3784" y="4671"/>
                  </a:lnTo>
                  <a:cubicBezTo>
                    <a:pt x="3784" y="3200"/>
                    <a:pt x="3503" y="2032"/>
                    <a:pt x="3200" y="865"/>
                  </a:cubicBezTo>
                  <a:cubicBezTo>
                    <a:pt x="2920" y="281"/>
                    <a:pt x="2336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93" name="Google Shape;1993;p72"/>
          <p:cNvGrpSpPr/>
          <p:nvPr/>
        </p:nvGrpSpPr>
        <p:grpSpPr>
          <a:xfrm>
            <a:off x="7047370" y="2886650"/>
            <a:ext cx="357925" cy="357925"/>
            <a:chOff x="7047370" y="2886650"/>
            <a:chExt cx="357925" cy="357925"/>
          </a:xfrm>
        </p:grpSpPr>
        <p:sp>
          <p:nvSpPr>
            <p:cNvPr id="1994" name="Google Shape;1994;p72"/>
            <p:cNvSpPr/>
            <p:nvPr/>
          </p:nvSpPr>
          <p:spPr>
            <a:xfrm>
              <a:off x="7047370" y="2967225"/>
              <a:ext cx="102200" cy="123800"/>
            </a:xfrm>
            <a:custGeom>
              <a:avLst/>
              <a:gdLst/>
              <a:ahLst/>
              <a:cxnLst/>
              <a:rect l="l" t="t" r="r" b="b"/>
              <a:pathLst>
                <a:path w="4088" h="4952" extrusionOk="0">
                  <a:moveTo>
                    <a:pt x="2920" y="1"/>
                  </a:moveTo>
                  <a:cubicBezTo>
                    <a:pt x="2336" y="1"/>
                    <a:pt x="2056" y="584"/>
                    <a:pt x="1752" y="865"/>
                  </a:cubicBezTo>
                  <a:cubicBezTo>
                    <a:pt x="585" y="2032"/>
                    <a:pt x="1" y="3504"/>
                    <a:pt x="1" y="4951"/>
                  </a:cubicBezTo>
                  <a:cubicBezTo>
                    <a:pt x="304" y="4671"/>
                    <a:pt x="1168" y="4368"/>
                    <a:pt x="1752" y="4087"/>
                  </a:cubicBezTo>
                  <a:lnTo>
                    <a:pt x="2056" y="4087"/>
                  </a:lnTo>
                  <a:cubicBezTo>
                    <a:pt x="2336" y="4087"/>
                    <a:pt x="2920" y="3784"/>
                    <a:pt x="3224" y="3504"/>
                  </a:cubicBezTo>
                  <a:cubicBezTo>
                    <a:pt x="3807" y="2920"/>
                    <a:pt x="4088" y="2616"/>
                    <a:pt x="3807" y="2032"/>
                  </a:cubicBezTo>
                  <a:cubicBezTo>
                    <a:pt x="3807" y="1168"/>
                    <a:pt x="3504" y="584"/>
                    <a:pt x="2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7047370" y="2952625"/>
              <a:ext cx="291950" cy="240575"/>
            </a:xfrm>
            <a:custGeom>
              <a:avLst/>
              <a:gdLst/>
              <a:ahLst/>
              <a:cxnLst/>
              <a:rect l="l" t="t" r="r" b="b"/>
              <a:pathLst>
                <a:path w="11678" h="9623" extrusionOk="0">
                  <a:moveTo>
                    <a:pt x="3504" y="1"/>
                  </a:moveTo>
                  <a:cubicBezTo>
                    <a:pt x="4088" y="865"/>
                    <a:pt x="4671" y="1449"/>
                    <a:pt x="4671" y="2336"/>
                  </a:cubicBezTo>
                  <a:cubicBezTo>
                    <a:pt x="4975" y="3200"/>
                    <a:pt x="4671" y="4088"/>
                    <a:pt x="3807" y="4671"/>
                  </a:cubicBezTo>
                  <a:cubicBezTo>
                    <a:pt x="3504" y="4952"/>
                    <a:pt x="2920" y="5255"/>
                    <a:pt x="2336" y="5535"/>
                  </a:cubicBezTo>
                  <a:lnTo>
                    <a:pt x="2056" y="5535"/>
                  </a:lnTo>
                  <a:cubicBezTo>
                    <a:pt x="1168" y="5839"/>
                    <a:pt x="585" y="6119"/>
                    <a:pt x="1" y="6423"/>
                  </a:cubicBezTo>
                  <a:cubicBezTo>
                    <a:pt x="1" y="7007"/>
                    <a:pt x="1" y="7590"/>
                    <a:pt x="304" y="8174"/>
                  </a:cubicBezTo>
                  <a:lnTo>
                    <a:pt x="1472" y="7007"/>
                  </a:lnTo>
                  <a:cubicBezTo>
                    <a:pt x="2640" y="6119"/>
                    <a:pt x="3807" y="5535"/>
                    <a:pt x="4671" y="5255"/>
                  </a:cubicBezTo>
                  <a:cubicBezTo>
                    <a:pt x="5839" y="5255"/>
                    <a:pt x="6727" y="5535"/>
                    <a:pt x="7007" y="6423"/>
                  </a:cubicBezTo>
                  <a:cubicBezTo>
                    <a:pt x="7310" y="6703"/>
                    <a:pt x="7007" y="7287"/>
                    <a:pt x="7007" y="7590"/>
                  </a:cubicBezTo>
                  <a:lnTo>
                    <a:pt x="7007" y="8455"/>
                  </a:lnTo>
                  <a:lnTo>
                    <a:pt x="7007" y="8758"/>
                  </a:lnTo>
                  <a:lnTo>
                    <a:pt x="8174" y="8758"/>
                  </a:lnTo>
                  <a:cubicBezTo>
                    <a:pt x="8398" y="8681"/>
                    <a:pt x="8621" y="8644"/>
                    <a:pt x="8838" y="8644"/>
                  </a:cubicBezTo>
                  <a:cubicBezTo>
                    <a:pt x="9480" y="8644"/>
                    <a:pt x="10073" y="8976"/>
                    <a:pt x="10510" y="9622"/>
                  </a:cubicBezTo>
                  <a:cubicBezTo>
                    <a:pt x="11094" y="9038"/>
                    <a:pt x="11397" y="8455"/>
                    <a:pt x="11677" y="7871"/>
                  </a:cubicBezTo>
                  <a:lnTo>
                    <a:pt x="11677" y="7871"/>
                  </a:lnTo>
                  <a:cubicBezTo>
                    <a:pt x="11094" y="8174"/>
                    <a:pt x="10813" y="8174"/>
                    <a:pt x="10230" y="8174"/>
                  </a:cubicBezTo>
                  <a:cubicBezTo>
                    <a:pt x="9926" y="8174"/>
                    <a:pt x="9646" y="8174"/>
                    <a:pt x="9342" y="7871"/>
                  </a:cubicBezTo>
                  <a:cubicBezTo>
                    <a:pt x="8758" y="7871"/>
                    <a:pt x="8478" y="7590"/>
                    <a:pt x="8174" y="7287"/>
                  </a:cubicBezTo>
                  <a:cubicBezTo>
                    <a:pt x="7894" y="6703"/>
                    <a:pt x="7894" y="6119"/>
                    <a:pt x="8174" y="5535"/>
                  </a:cubicBezTo>
                  <a:lnTo>
                    <a:pt x="8174" y="5255"/>
                  </a:lnTo>
                  <a:cubicBezTo>
                    <a:pt x="8174" y="4952"/>
                    <a:pt x="7591" y="4952"/>
                    <a:pt x="7310" y="4952"/>
                  </a:cubicBezTo>
                  <a:cubicBezTo>
                    <a:pt x="7007" y="4952"/>
                    <a:pt x="6727" y="4671"/>
                    <a:pt x="6143" y="4671"/>
                  </a:cubicBezTo>
                  <a:cubicBezTo>
                    <a:pt x="5559" y="4368"/>
                    <a:pt x="5559" y="3784"/>
                    <a:pt x="5559" y="3504"/>
                  </a:cubicBezTo>
                  <a:cubicBezTo>
                    <a:pt x="5559" y="3200"/>
                    <a:pt x="5559" y="2920"/>
                    <a:pt x="5839" y="2616"/>
                  </a:cubicBezTo>
                  <a:cubicBezTo>
                    <a:pt x="6143" y="1752"/>
                    <a:pt x="5559" y="865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7069570" y="3103900"/>
              <a:ext cx="225950" cy="140675"/>
            </a:xfrm>
            <a:custGeom>
              <a:avLst/>
              <a:gdLst/>
              <a:ahLst/>
              <a:cxnLst/>
              <a:rect l="l" t="t" r="r" b="b"/>
              <a:pathLst>
                <a:path w="9038" h="5627" extrusionOk="0">
                  <a:moveTo>
                    <a:pt x="4613" y="1"/>
                  </a:moveTo>
                  <a:cubicBezTo>
                    <a:pt x="4288" y="1"/>
                    <a:pt x="3932" y="68"/>
                    <a:pt x="3783" y="68"/>
                  </a:cubicBezTo>
                  <a:cubicBezTo>
                    <a:pt x="3200" y="372"/>
                    <a:pt x="2032" y="956"/>
                    <a:pt x="1168" y="1539"/>
                  </a:cubicBezTo>
                  <a:cubicBezTo>
                    <a:pt x="864" y="1820"/>
                    <a:pt x="280" y="2404"/>
                    <a:pt x="0" y="2987"/>
                  </a:cubicBezTo>
                  <a:lnTo>
                    <a:pt x="864" y="3875"/>
                  </a:lnTo>
                  <a:cubicBezTo>
                    <a:pt x="2032" y="5042"/>
                    <a:pt x="3503" y="5626"/>
                    <a:pt x="4951" y="5626"/>
                  </a:cubicBezTo>
                  <a:cubicBezTo>
                    <a:pt x="6703" y="5626"/>
                    <a:pt x="8174" y="5323"/>
                    <a:pt x="9038" y="4155"/>
                  </a:cubicBezTo>
                  <a:cubicBezTo>
                    <a:pt x="9038" y="3875"/>
                    <a:pt x="8758" y="3571"/>
                    <a:pt x="8454" y="3571"/>
                  </a:cubicBezTo>
                  <a:cubicBezTo>
                    <a:pt x="8174" y="3291"/>
                    <a:pt x="7590" y="3291"/>
                    <a:pt x="7286" y="3291"/>
                  </a:cubicBezTo>
                  <a:cubicBezTo>
                    <a:pt x="6995" y="3431"/>
                    <a:pt x="6703" y="3501"/>
                    <a:pt x="6411" y="3501"/>
                  </a:cubicBezTo>
                  <a:cubicBezTo>
                    <a:pt x="6119" y="3501"/>
                    <a:pt x="5827" y="3431"/>
                    <a:pt x="5535" y="3291"/>
                  </a:cubicBezTo>
                  <a:cubicBezTo>
                    <a:pt x="5535" y="2987"/>
                    <a:pt x="5255" y="2987"/>
                    <a:pt x="5255" y="2404"/>
                  </a:cubicBezTo>
                  <a:lnTo>
                    <a:pt x="5255" y="1236"/>
                  </a:lnTo>
                  <a:cubicBezTo>
                    <a:pt x="5255" y="956"/>
                    <a:pt x="5535" y="652"/>
                    <a:pt x="5255" y="372"/>
                  </a:cubicBezTo>
                  <a:cubicBezTo>
                    <a:pt x="5255" y="74"/>
                    <a:pt x="4951" y="1"/>
                    <a:pt x="4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7361470" y="2886650"/>
              <a:ext cx="43825" cy="42075"/>
            </a:xfrm>
            <a:custGeom>
              <a:avLst/>
              <a:gdLst/>
              <a:ahLst/>
              <a:cxnLst/>
              <a:rect l="l" t="t" r="r" b="b"/>
              <a:pathLst>
                <a:path w="1753" h="1683" extrusionOk="0">
                  <a:moveTo>
                    <a:pt x="1169" y="1"/>
                  </a:moveTo>
                  <a:lnTo>
                    <a:pt x="281" y="888"/>
                  </a:lnTo>
                  <a:cubicBezTo>
                    <a:pt x="1" y="888"/>
                    <a:pt x="1" y="1168"/>
                    <a:pt x="281" y="1472"/>
                  </a:cubicBezTo>
                  <a:cubicBezTo>
                    <a:pt x="433" y="1612"/>
                    <a:pt x="579" y="1682"/>
                    <a:pt x="687" y="1682"/>
                  </a:cubicBezTo>
                  <a:cubicBezTo>
                    <a:pt x="795" y="1682"/>
                    <a:pt x="865" y="1612"/>
                    <a:pt x="865" y="1472"/>
                  </a:cubicBezTo>
                  <a:lnTo>
                    <a:pt x="1752" y="5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7317695" y="2886650"/>
              <a:ext cx="43800" cy="42075"/>
            </a:xfrm>
            <a:custGeom>
              <a:avLst/>
              <a:gdLst/>
              <a:ahLst/>
              <a:cxnLst/>
              <a:rect l="l" t="t" r="r" b="b"/>
              <a:pathLst>
                <a:path w="1752" h="1683" extrusionOk="0">
                  <a:moveTo>
                    <a:pt x="864" y="1"/>
                  </a:moveTo>
                  <a:lnTo>
                    <a:pt x="0" y="888"/>
                  </a:lnTo>
                  <a:lnTo>
                    <a:pt x="0" y="1472"/>
                  </a:lnTo>
                  <a:cubicBezTo>
                    <a:pt x="141" y="1612"/>
                    <a:pt x="286" y="1682"/>
                    <a:pt x="397" y="1682"/>
                  </a:cubicBezTo>
                  <a:cubicBezTo>
                    <a:pt x="508" y="1682"/>
                    <a:pt x="584" y="1612"/>
                    <a:pt x="584" y="1472"/>
                  </a:cubicBezTo>
                  <a:lnTo>
                    <a:pt x="1448" y="585"/>
                  </a:lnTo>
                  <a:cubicBezTo>
                    <a:pt x="1752" y="585"/>
                    <a:pt x="1752" y="304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7361470" y="2932350"/>
              <a:ext cx="43825" cy="41900"/>
            </a:xfrm>
            <a:custGeom>
              <a:avLst/>
              <a:gdLst/>
              <a:ahLst/>
              <a:cxnLst/>
              <a:rect l="l" t="t" r="r" b="b"/>
              <a:pathLst>
                <a:path w="1753" h="1676" extrusionOk="0">
                  <a:moveTo>
                    <a:pt x="1347" y="0"/>
                  </a:moveTo>
                  <a:cubicBezTo>
                    <a:pt x="1239" y="0"/>
                    <a:pt x="1169" y="76"/>
                    <a:pt x="1169" y="228"/>
                  </a:cubicBezTo>
                  <a:lnTo>
                    <a:pt x="281" y="1092"/>
                  </a:lnTo>
                  <a:cubicBezTo>
                    <a:pt x="1" y="1092"/>
                    <a:pt x="1" y="1396"/>
                    <a:pt x="281" y="1676"/>
                  </a:cubicBezTo>
                  <a:lnTo>
                    <a:pt x="865" y="1676"/>
                  </a:lnTo>
                  <a:lnTo>
                    <a:pt x="1752" y="812"/>
                  </a:lnTo>
                  <a:lnTo>
                    <a:pt x="1752" y="228"/>
                  </a:lnTo>
                  <a:cubicBezTo>
                    <a:pt x="1601" y="76"/>
                    <a:pt x="1455" y="0"/>
                    <a:pt x="1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7332295" y="2938025"/>
              <a:ext cx="21625" cy="21625"/>
            </a:xfrm>
            <a:custGeom>
              <a:avLst/>
              <a:gdLst/>
              <a:ahLst/>
              <a:cxnLst/>
              <a:rect l="l" t="t" r="r" b="b"/>
              <a:pathLst>
                <a:path w="865" h="865" extrusionOk="0">
                  <a:moveTo>
                    <a:pt x="584" y="1"/>
                  </a:moveTo>
                  <a:cubicBezTo>
                    <a:pt x="280" y="1"/>
                    <a:pt x="0" y="1"/>
                    <a:pt x="0" y="281"/>
                  </a:cubicBezTo>
                  <a:cubicBezTo>
                    <a:pt x="0" y="585"/>
                    <a:pt x="280" y="865"/>
                    <a:pt x="584" y="865"/>
                  </a:cubicBezTo>
                  <a:cubicBezTo>
                    <a:pt x="864" y="865"/>
                    <a:pt x="864" y="585"/>
                    <a:pt x="864" y="281"/>
                  </a:cubicBezTo>
                  <a:cubicBezTo>
                    <a:pt x="864" y="1"/>
                    <a:pt x="864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7266320" y="29526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1472" y="1"/>
                  </a:moveTo>
                  <a:cubicBezTo>
                    <a:pt x="584" y="1"/>
                    <a:pt x="0" y="585"/>
                    <a:pt x="0" y="1449"/>
                  </a:cubicBezTo>
                  <a:cubicBezTo>
                    <a:pt x="0" y="2336"/>
                    <a:pt x="584" y="2920"/>
                    <a:pt x="1472" y="2920"/>
                  </a:cubicBezTo>
                  <a:cubicBezTo>
                    <a:pt x="2336" y="2920"/>
                    <a:pt x="2919" y="2336"/>
                    <a:pt x="2919" y="1449"/>
                  </a:cubicBezTo>
                  <a:cubicBezTo>
                    <a:pt x="2919" y="585"/>
                    <a:pt x="2336" y="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7178745" y="2945050"/>
              <a:ext cx="168175" cy="189750"/>
            </a:xfrm>
            <a:custGeom>
              <a:avLst/>
              <a:gdLst/>
              <a:ahLst/>
              <a:cxnLst/>
              <a:rect l="l" t="t" r="r" b="b"/>
              <a:pathLst>
                <a:path w="6727" h="7590" extrusionOk="0">
                  <a:moveTo>
                    <a:pt x="0" y="0"/>
                  </a:moveTo>
                  <a:lnTo>
                    <a:pt x="888" y="888"/>
                  </a:lnTo>
                  <a:cubicBezTo>
                    <a:pt x="1472" y="1752"/>
                    <a:pt x="1472" y="2639"/>
                    <a:pt x="1472" y="2919"/>
                  </a:cubicBezTo>
                  <a:lnTo>
                    <a:pt x="1168" y="3223"/>
                  </a:lnTo>
                  <a:lnTo>
                    <a:pt x="1168" y="3807"/>
                  </a:lnTo>
                  <a:cubicBezTo>
                    <a:pt x="1168" y="4087"/>
                    <a:pt x="1472" y="4391"/>
                    <a:pt x="2336" y="4391"/>
                  </a:cubicBezTo>
                  <a:cubicBezTo>
                    <a:pt x="2919" y="4391"/>
                    <a:pt x="3503" y="4671"/>
                    <a:pt x="3807" y="4974"/>
                  </a:cubicBezTo>
                  <a:lnTo>
                    <a:pt x="3807" y="6142"/>
                  </a:lnTo>
                  <a:cubicBezTo>
                    <a:pt x="3503" y="6422"/>
                    <a:pt x="3503" y="7006"/>
                    <a:pt x="3503" y="7006"/>
                  </a:cubicBezTo>
                  <a:lnTo>
                    <a:pt x="3807" y="7006"/>
                  </a:lnTo>
                  <a:cubicBezTo>
                    <a:pt x="3807" y="7310"/>
                    <a:pt x="3807" y="7310"/>
                    <a:pt x="4391" y="7590"/>
                  </a:cubicBezTo>
                  <a:cubicBezTo>
                    <a:pt x="4975" y="7590"/>
                    <a:pt x="5839" y="7590"/>
                    <a:pt x="6726" y="7310"/>
                  </a:cubicBezTo>
                  <a:lnTo>
                    <a:pt x="6726" y="6142"/>
                  </a:lnTo>
                  <a:cubicBezTo>
                    <a:pt x="6726" y="5255"/>
                    <a:pt x="6726" y="4391"/>
                    <a:pt x="6422" y="3503"/>
                  </a:cubicBezTo>
                  <a:cubicBezTo>
                    <a:pt x="5839" y="3807"/>
                    <a:pt x="5558" y="4087"/>
                    <a:pt x="4975" y="4087"/>
                  </a:cubicBezTo>
                  <a:cubicBezTo>
                    <a:pt x="4391" y="4087"/>
                    <a:pt x="3807" y="3807"/>
                    <a:pt x="3223" y="3503"/>
                  </a:cubicBezTo>
                  <a:cubicBezTo>
                    <a:pt x="2919" y="2919"/>
                    <a:pt x="2639" y="2335"/>
                    <a:pt x="2639" y="1752"/>
                  </a:cubicBezTo>
                  <a:cubicBezTo>
                    <a:pt x="2639" y="1168"/>
                    <a:pt x="2919" y="888"/>
                    <a:pt x="3223" y="304"/>
                  </a:cubicBezTo>
                  <a:cubicBezTo>
                    <a:pt x="2336" y="0"/>
                    <a:pt x="1472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03" name="Google Shape;2003;p72"/>
          <p:cNvGrpSpPr/>
          <p:nvPr/>
        </p:nvGrpSpPr>
        <p:grpSpPr>
          <a:xfrm>
            <a:off x="1742120" y="2281225"/>
            <a:ext cx="415700" cy="408700"/>
            <a:chOff x="1742120" y="2281225"/>
            <a:chExt cx="415700" cy="408700"/>
          </a:xfrm>
        </p:grpSpPr>
        <p:sp>
          <p:nvSpPr>
            <p:cNvPr id="2004" name="Google Shape;2004;p72"/>
            <p:cNvSpPr/>
            <p:nvPr/>
          </p:nvSpPr>
          <p:spPr>
            <a:xfrm>
              <a:off x="2004845" y="2485575"/>
              <a:ext cx="94600" cy="94600"/>
            </a:xfrm>
            <a:custGeom>
              <a:avLst/>
              <a:gdLst/>
              <a:ahLst/>
              <a:cxnLst/>
              <a:rect l="l" t="t" r="r" b="b"/>
              <a:pathLst>
                <a:path w="3784" h="3784" extrusionOk="0">
                  <a:moveTo>
                    <a:pt x="2032" y="0"/>
                  </a:moveTo>
                  <a:cubicBezTo>
                    <a:pt x="864" y="0"/>
                    <a:pt x="0" y="864"/>
                    <a:pt x="0" y="1752"/>
                  </a:cubicBezTo>
                  <a:cubicBezTo>
                    <a:pt x="0" y="2919"/>
                    <a:pt x="864" y="3783"/>
                    <a:pt x="2032" y="3783"/>
                  </a:cubicBezTo>
                  <a:cubicBezTo>
                    <a:pt x="2919" y="3783"/>
                    <a:pt x="3783" y="2919"/>
                    <a:pt x="3783" y="1752"/>
                  </a:cubicBezTo>
                  <a:cubicBezTo>
                    <a:pt x="3783" y="864"/>
                    <a:pt x="2919" y="0"/>
                    <a:pt x="2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1742120" y="2281225"/>
              <a:ext cx="415700" cy="167575"/>
            </a:xfrm>
            <a:custGeom>
              <a:avLst/>
              <a:gdLst/>
              <a:ahLst/>
              <a:cxnLst/>
              <a:rect l="l" t="t" r="r" b="b"/>
              <a:pathLst>
                <a:path w="16628" h="6703" extrusionOk="0">
                  <a:moveTo>
                    <a:pt x="2032" y="2032"/>
                  </a:moveTo>
                  <a:cubicBezTo>
                    <a:pt x="2335" y="2616"/>
                    <a:pt x="2919" y="2920"/>
                    <a:pt x="3200" y="3504"/>
                  </a:cubicBezTo>
                  <a:lnTo>
                    <a:pt x="2032" y="4671"/>
                  </a:lnTo>
                  <a:lnTo>
                    <a:pt x="2032" y="2032"/>
                  </a:lnTo>
                  <a:close/>
                  <a:moveTo>
                    <a:pt x="5535" y="2032"/>
                  </a:moveTo>
                  <a:lnTo>
                    <a:pt x="5535" y="4671"/>
                  </a:lnTo>
                  <a:lnTo>
                    <a:pt x="4367" y="3504"/>
                  </a:lnTo>
                  <a:cubicBezTo>
                    <a:pt x="4671" y="2920"/>
                    <a:pt x="5255" y="2336"/>
                    <a:pt x="5535" y="2032"/>
                  </a:cubicBezTo>
                  <a:close/>
                  <a:moveTo>
                    <a:pt x="11093" y="2032"/>
                  </a:moveTo>
                  <a:cubicBezTo>
                    <a:pt x="11373" y="2336"/>
                    <a:pt x="11957" y="2920"/>
                    <a:pt x="12261" y="3504"/>
                  </a:cubicBezTo>
                  <a:lnTo>
                    <a:pt x="11093" y="4671"/>
                  </a:lnTo>
                  <a:lnTo>
                    <a:pt x="11093" y="2032"/>
                  </a:lnTo>
                  <a:close/>
                  <a:moveTo>
                    <a:pt x="14596" y="2032"/>
                  </a:moveTo>
                  <a:lnTo>
                    <a:pt x="14596" y="4671"/>
                  </a:lnTo>
                  <a:lnTo>
                    <a:pt x="13428" y="3504"/>
                  </a:lnTo>
                  <a:cubicBezTo>
                    <a:pt x="13708" y="2920"/>
                    <a:pt x="14292" y="2616"/>
                    <a:pt x="14596" y="2032"/>
                  </a:cubicBezTo>
                  <a:close/>
                  <a:moveTo>
                    <a:pt x="7870" y="865"/>
                  </a:moveTo>
                  <a:lnTo>
                    <a:pt x="7870" y="5839"/>
                  </a:lnTo>
                  <a:cubicBezTo>
                    <a:pt x="7286" y="5839"/>
                    <a:pt x="7006" y="5535"/>
                    <a:pt x="6422" y="5255"/>
                  </a:cubicBezTo>
                  <a:lnTo>
                    <a:pt x="6422" y="1449"/>
                  </a:lnTo>
                  <a:cubicBezTo>
                    <a:pt x="7006" y="1168"/>
                    <a:pt x="7286" y="1168"/>
                    <a:pt x="7870" y="865"/>
                  </a:cubicBezTo>
                  <a:close/>
                  <a:moveTo>
                    <a:pt x="8758" y="865"/>
                  </a:moveTo>
                  <a:cubicBezTo>
                    <a:pt x="9341" y="1168"/>
                    <a:pt x="9622" y="1168"/>
                    <a:pt x="9925" y="1449"/>
                  </a:cubicBezTo>
                  <a:lnTo>
                    <a:pt x="9925" y="5255"/>
                  </a:lnTo>
                  <a:cubicBezTo>
                    <a:pt x="9622" y="5535"/>
                    <a:pt x="9341" y="5839"/>
                    <a:pt x="8758" y="5839"/>
                  </a:cubicBezTo>
                  <a:lnTo>
                    <a:pt x="8758" y="865"/>
                  </a:lnTo>
                  <a:close/>
                  <a:moveTo>
                    <a:pt x="8174" y="1"/>
                  </a:moveTo>
                  <a:cubicBezTo>
                    <a:pt x="7286" y="1"/>
                    <a:pt x="6119" y="281"/>
                    <a:pt x="5255" y="865"/>
                  </a:cubicBezTo>
                  <a:cubicBezTo>
                    <a:pt x="4671" y="1449"/>
                    <a:pt x="4087" y="2032"/>
                    <a:pt x="3783" y="2616"/>
                  </a:cubicBezTo>
                  <a:cubicBezTo>
                    <a:pt x="2919" y="1449"/>
                    <a:pt x="2032" y="585"/>
                    <a:pt x="584" y="281"/>
                  </a:cubicBezTo>
                  <a:cubicBezTo>
                    <a:pt x="584" y="281"/>
                    <a:pt x="280" y="281"/>
                    <a:pt x="0" y="585"/>
                  </a:cubicBezTo>
                  <a:cubicBezTo>
                    <a:pt x="0" y="865"/>
                    <a:pt x="280" y="1168"/>
                    <a:pt x="280" y="1168"/>
                  </a:cubicBezTo>
                  <a:cubicBezTo>
                    <a:pt x="584" y="1168"/>
                    <a:pt x="864" y="1168"/>
                    <a:pt x="1168" y="1449"/>
                  </a:cubicBezTo>
                  <a:lnTo>
                    <a:pt x="1168" y="5255"/>
                  </a:lnTo>
                  <a:cubicBezTo>
                    <a:pt x="864" y="5535"/>
                    <a:pt x="584" y="5535"/>
                    <a:pt x="280" y="5535"/>
                  </a:cubicBezTo>
                  <a:cubicBezTo>
                    <a:pt x="280" y="5839"/>
                    <a:pt x="0" y="5839"/>
                    <a:pt x="0" y="6119"/>
                  </a:cubicBezTo>
                  <a:cubicBezTo>
                    <a:pt x="199" y="6335"/>
                    <a:pt x="410" y="6538"/>
                    <a:pt x="515" y="6538"/>
                  </a:cubicBezTo>
                  <a:cubicBezTo>
                    <a:pt x="558" y="6538"/>
                    <a:pt x="584" y="6504"/>
                    <a:pt x="584" y="6423"/>
                  </a:cubicBezTo>
                  <a:cubicBezTo>
                    <a:pt x="2032" y="6119"/>
                    <a:pt x="2919" y="5255"/>
                    <a:pt x="3783" y="4087"/>
                  </a:cubicBezTo>
                  <a:cubicBezTo>
                    <a:pt x="4087" y="4671"/>
                    <a:pt x="4671" y="5255"/>
                    <a:pt x="5255" y="5839"/>
                  </a:cubicBezTo>
                  <a:cubicBezTo>
                    <a:pt x="6119" y="6423"/>
                    <a:pt x="7286" y="6703"/>
                    <a:pt x="8174" y="6703"/>
                  </a:cubicBezTo>
                  <a:cubicBezTo>
                    <a:pt x="9341" y="6703"/>
                    <a:pt x="10509" y="6423"/>
                    <a:pt x="11373" y="5839"/>
                  </a:cubicBezTo>
                  <a:cubicBezTo>
                    <a:pt x="11957" y="5255"/>
                    <a:pt x="12261" y="4671"/>
                    <a:pt x="12844" y="4087"/>
                  </a:cubicBezTo>
                  <a:cubicBezTo>
                    <a:pt x="13708" y="5255"/>
                    <a:pt x="14596" y="6119"/>
                    <a:pt x="15764" y="6423"/>
                  </a:cubicBezTo>
                  <a:lnTo>
                    <a:pt x="16044" y="6423"/>
                  </a:lnTo>
                  <a:cubicBezTo>
                    <a:pt x="16347" y="6423"/>
                    <a:pt x="16347" y="6423"/>
                    <a:pt x="16347" y="6119"/>
                  </a:cubicBezTo>
                  <a:cubicBezTo>
                    <a:pt x="16628" y="5839"/>
                    <a:pt x="16347" y="5839"/>
                    <a:pt x="16044" y="5535"/>
                  </a:cubicBezTo>
                  <a:cubicBezTo>
                    <a:pt x="16044" y="5535"/>
                    <a:pt x="15764" y="5535"/>
                    <a:pt x="15460" y="5255"/>
                  </a:cubicBezTo>
                  <a:lnTo>
                    <a:pt x="15460" y="1449"/>
                  </a:lnTo>
                  <a:cubicBezTo>
                    <a:pt x="15764" y="1168"/>
                    <a:pt x="16044" y="1168"/>
                    <a:pt x="16044" y="1168"/>
                  </a:cubicBezTo>
                  <a:cubicBezTo>
                    <a:pt x="16347" y="1168"/>
                    <a:pt x="16628" y="865"/>
                    <a:pt x="16347" y="585"/>
                  </a:cubicBezTo>
                  <a:cubicBezTo>
                    <a:pt x="16347" y="281"/>
                    <a:pt x="16044" y="281"/>
                    <a:pt x="15764" y="281"/>
                  </a:cubicBezTo>
                  <a:cubicBezTo>
                    <a:pt x="14596" y="585"/>
                    <a:pt x="13708" y="1449"/>
                    <a:pt x="12844" y="2616"/>
                  </a:cubicBezTo>
                  <a:cubicBezTo>
                    <a:pt x="12261" y="2032"/>
                    <a:pt x="11957" y="1449"/>
                    <a:pt x="11373" y="865"/>
                  </a:cubicBezTo>
                  <a:cubicBezTo>
                    <a:pt x="10509" y="281"/>
                    <a:pt x="9341" y="1"/>
                    <a:pt x="8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1961045" y="2587750"/>
              <a:ext cx="182175" cy="102175"/>
            </a:xfrm>
            <a:custGeom>
              <a:avLst/>
              <a:gdLst/>
              <a:ahLst/>
              <a:cxnLst/>
              <a:rect l="l" t="t" r="r" b="b"/>
              <a:pathLst>
                <a:path w="7287" h="4087" extrusionOk="0">
                  <a:moveTo>
                    <a:pt x="1752" y="0"/>
                  </a:moveTo>
                  <a:cubicBezTo>
                    <a:pt x="865" y="584"/>
                    <a:pt x="1" y="1752"/>
                    <a:pt x="1" y="3199"/>
                  </a:cubicBezTo>
                  <a:lnTo>
                    <a:pt x="1" y="3783"/>
                  </a:lnTo>
                  <a:cubicBezTo>
                    <a:pt x="1" y="4087"/>
                    <a:pt x="281" y="4087"/>
                    <a:pt x="584" y="4087"/>
                  </a:cubicBezTo>
                  <a:lnTo>
                    <a:pt x="7007" y="4087"/>
                  </a:lnTo>
                  <a:cubicBezTo>
                    <a:pt x="7287" y="4087"/>
                    <a:pt x="7287" y="4087"/>
                    <a:pt x="7287" y="3783"/>
                  </a:cubicBezTo>
                  <a:lnTo>
                    <a:pt x="7287" y="3199"/>
                  </a:lnTo>
                  <a:cubicBezTo>
                    <a:pt x="7287" y="1752"/>
                    <a:pt x="6703" y="584"/>
                    <a:pt x="5535" y="0"/>
                  </a:cubicBezTo>
                  <a:cubicBezTo>
                    <a:pt x="5255" y="280"/>
                    <a:pt x="4368" y="584"/>
                    <a:pt x="3784" y="584"/>
                  </a:cubicBezTo>
                  <a:cubicBezTo>
                    <a:pt x="2920" y="584"/>
                    <a:pt x="2336" y="28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1792895" y="2485575"/>
              <a:ext cx="102200" cy="94600"/>
            </a:xfrm>
            <a:custGeom>
              <a:avLst/>
              <a:gdLst/>
              <a:ahLst/>
              <a:cxnLst/>
              <a:rect l="l" t="t" r="r" b="b"/>
              <a:pathLst>
                <a:path w="4088" h="3784" extrusionOk="0">
                  <a:moveTo>
                    <a:pt x="2056" y="0"/>
                  </a:moveTo>
                  <a:cubicBezTo>
                    <a:pt x="888" y="0"/>
                    <a:pt x="1" y="864"/>
                    <a:pt x="1" y="1752"/>
                  </a:cubicBezTo>
                  <a:cubicBezTo>
                    <a:pt x="1" y="2919"/>
                    <a:pt x="888" y="3783"/>
                    <a:pt x="2056" y="3783"/>
                  </a:cubicBezTo>
                  <a:cubicBezTo>
                    <a:pt x="3224" y="3783"/>
                    <a:pt x="4088" y="2919"/>
                    <a:pt x="4088" y="1752"/>
                  </a:cubicBezTo>
                  <a:cubicBezTo>
                    <a:pt x="4088" y="864"/>
                    <a:pt x="3224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1749120" y="2587750"/>
              <a:ext cx="189775" cy="102175"/>
            </a:xfrm>
            <a:custGeom>
              <a:avLst/>
              <a:gdLst/>
              <a:ahLst/>
              <a:cxnLst/>
              <a:rect l="l" t="t" r="r" b="b"/>
              <a:pathLst>
                <a:path w="7591" h="4087" extrusionOk="0">
                  <a:moveTo>
                    <a:pt x="1752" y="0"/>
                  </a:moveTo>
                  <a:cubicBezTo>
                    <a:pt x="888" y="584"/>
                    <a:pt x="0" y="1752"/>
                    <a:pt x="0" y="3199"/>
                  </a:cubicBezTo>
                  <a:lnTo>
                    <a:pt x="0" y="3783"/>
                  </a:lnTo>
                  <a:cubicBezTo>
                    <a:pt x="0" y="4087"/>
                    <a:pt x="304" y="4087"/>
                    <a:pt x="584" y="4087"/>
                  </a:cubicBezTo>
                  <a:lnTo>
                    <a:pt x="7006" y="4087"/>
                  </a:lnTo>
                  <a:cubicBezTo>
                    <a:pt x="7310" y="4087"/>
                    <a:pt x="7590" y="4087"/>
                    <a:pt x="7590" y="3783"/>
                  </a:cubicBezTo>
                  <a:lnTo>
                    <a:pt x="7590" y="3199"/>
                  </a:lnTo>
                  <a:cubicBezTo>
                    <a:pt x="7590" y="1752"/>
                    <a:pt x="6726" y="584"/>
                    <a:pt x="5839" y="0"/>
                  </a:cubicBezTo>
                  <a:cubicBezTo>
                    <a:pt x="5255" y="280"/>
                    <a:pt x="4671" y="584"/>
                    <a:pt x="3807" y="584"/>
                  </a:cubicBezTo>
                  <a:cubicBezTo>
                    <a:pt x="3223" y="584"/>
                    <a:pt x="2336" y="28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09" name="Google Shape;2009;p72"/>
          <p:cNvGrpSpPr/>
          <p:nvPr/>
        </p:nvGrpSpPr>
        <p:grpSpPr>
          <a:xfrm>
            <a:off x="7791770" y="2896000"/>
            <a:ext cx="335725" cy="340975"/>
            <a:chOff x="7791770" y="2896000"/>
            <a:chExt cx="335725" cy="340975"/>
          </a:xfrm>
        </p:grpSpPr>
        <p:sp>
          <p:nvSpPr>
            <p:cNvPr id="2010" name="Google Shape;2010;p72"/>
            <p:cNvSpPr/>
            <p:nvPr/>
          </p:nvSpPr>
          <p:spPr>
            <a:xfrm>
              <a:off x="7886920" y="3047200"/>
              <a:ext cx="153000" cy="131400"/>
            </a:xfrm>
            <a:custGeom>
              <a:avLst/>
              <a:gdLst/>
              <a:ahLst/>
              <a:cxnLst/>
              <a:rect l="l" t="t" r="r" b="b"/>
              <a:pathLst>
                <a:path w="6120" h="5256" extrusionOk="0">
                  <a:moveTo>
                    <a:pt x="1" y="1"/>
                  </a:moveTo>
                  <a:lnTo>
                    <a:pt x="1" y="5255"/>
                  </a:lnTo>
                  <a:lnTo>
                    <a:pt x="865" y="5255"/>
                  </a:lnTo>
                  <a:lnTo>
                    <a:pt x="865" y="3224"/>
                  </a:lnTo>
                  <a:cubicBezTo>
                    <a:pt x="865" y="2056"/>
                    <a:pt x="1752" y="888"/>
                    <a:pt x="2920" y="888"/>
                  </a:cubicBezTo>
                  <a:cubicBezTo>
                    <a:pt x="4368" y="888"/>
                    <a:pt x="5255" y="2056"/>
                    <a:pt x="5255" y="3224"/>
                  </a:cubicBezTo>
                  <a:lnTo>
                    <a:pt x="5255" y="5255"/>
                  </a:lnTo>
                  <a:lnTo>
                    <a:pt x="6119" y="5255"/>
                  </a:lnTo>
                  <a:lnTo>
                    <a:pt x="6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791770" y="3054800"/>
              <a:ext cx="73000" cy="123800"/>
            </a:xfrm>
            <a:custGeom>
              <a:avLst/>
              <a:gdLst/>
              <a:ahLst/>
              <a:cxnLst/>
              <a:rect l="l" t="t" r="r" b="b"/>
              <a:pathLst>
                <a:path w="2920" h="4952" extrusionOk="0">
                  <a:moveTo>
                    <a:pt x="2919" y="1"/>
                  </a:moveTo>
                  <a:lnTo>
                    <a:pt x="0" y="1752"/>
                  </a:lnTo>
                  <a:lnTo>
                    <a:pt x="0" y="4951"/>
                  </a:lnTo>
                  <a:lnTo>
                    <a:pt x="2919" y="495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8054495" y="3054800"/>
              <a:ext cx="73000" cy="123800"/>
            </a:xfrm>
            <a:custGeom>
              <a:avLst/>
              <a:gdLst/>
              <a:ahLst/>
              <a:cxnLst/>
              <a:rect l="l" t="t" r="r" b="b"/>
              <a:pathLst>
                <a:path w="2920" h="4952" extrusionOk="0">
                  <a:moveTo>
                    <a:pt x="0" y="1"/>
                  </a:moveTo>
                  <a:lnTo>
                    <a:pt x="0" y="4951"/>
                  </a:lnTo>
                  <a:lnTo>
                    <a:pt x="2919" y="4951"/>
                  </a:lnTo>
                  <a:lnTo>
                    <a:pt x="2919" y="1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791770" y="3193175"/>
              <a:ext cx="335725" cy="43800"/>
            </a:xfrm>
            <a:custGeom>
              <a:avLst/>
              <a:gdLst/>
              <a:ahLst/>
              <a:cxnLst/>
              <a:rect l="l" t="t" r="r" b="b"/>
              <a:pathLst>
                <a:path w="13429" h="1752" extrusionOk="0">
                  <a:moveTo>
                    <a:pt x="0" y="0"/>
                  </a:moveTo>
                  <a:lnTo>
                    <a:pt x="0" y="1168"/>
                  </a:lnTo>
                  <a:cubicBezTo>
                    <a:pt x="0" y="1471"/>
                    <a:pt x="304" y="1752"/>
                    <a:pt x="584" y="1752"/>
                  </a:cubicBezTo>
                  <a:lnTo>
                    <a:pt x="13148" y="1752"/>
                  </a:lnTo>
                  <a:cubicBezTo>
                    <a:pt x="13428" y="1752"/>
                    <a:pt x="13428" y="1471"/>
                    <a:pt x="13428" y="1168"/>
                  </a:cubicBezTo>
                  <a:lnTo>
                    <a:pt x="13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974495" y="3091000"/>
              <a:ext cx="21625" cy="87600"/>
            </a:xfrm>
            <a:custGeom>
              <a:avLst/>
              <a:gdLst/>
              <a:ahLst/>
              <a:cxnLst/>
              <a:rect l="l" t="t" r="r" b="b"/>
              <a:pathLst>
                <a:path w="865" h="3504" extrusionOk="0">
                  <a:moveTo>
                    <a:pt x="1" y="0"/>
                  </a:moveTo>
                  <a:lnTo>
                    <a:pt x="1" y="3503"/>
                  </a:lnTo>
                  <a:lnTo>
                    <a:pt x="865" y="3503"/>
                  </a:lnTo>
                  <a:lnTo>
                    <a:pt x="865" y="1472"/>
                  </a:lnTo>
                  <a:cubicBezTo>
                    <a:pt x="865" y="888"/>
                    <a:pt x="585" y="30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923120" y="3091000"/>
              <a:ext cx="29225" cy="87600"/>
            </a:xfrm>
            <a:custGeom>
              <a:avLst/>
              <a:gdLst/>
              <a:ahLst/>
              <a:cxnLst/>
              <a:rect l="l" t="t" r="r" b="b"/>
              <a:pathLst>
                <a:path w="1169" h="3504" extrusionOk="0">
                  <a:moveTo>
                    <a:pt x="1168" y="0"/>
                  </a:moveTo>
                  <a:cubicBezTo>
                    <a:pt x="585" y="304"/>
                    <a:pt x="1" y="888"/>
                    <a:pt x="1" y="1472"/>
                  </a:cubicBezTo>
                  <a:lnTo>
                    <a:pt x="1" y="3503"/>
                  </a:lnTo>
                  <a:lnTo>
                    <a:pt x="1168" y="3503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8047470" y="2908850"/>
              <a:ext cx="80025" cy="94600"/>
            </a:xfrm>
            <a:custGeom>
              <a:avLst/>
              <a:gdLst/>
              <a:ahLst/>
              <a:cxnLst/>
              <a:rect l="l" t="t" r="r" b="b"/>
              <a:pathLst>
                <a:path w="3201" h="3784" extrusionOk="0">
                  <a:moveTo>
                    <a:pt x="1169" y="0"/>
                  </a:moveTo>
                  <a:cubicBezTo>
                    <a:pt x="865" y="0"/>
                    <a:pt x="865" y="280"/>
                    <a:pt x="865" y="280"/>
                  </a:cubicBezTo>
                  <a:lnTo>
                    <a:pt x="1" y="1168"/>
                  </a:lnTo>
                  <a:lnTo>
                    <a:pt x="3200" y="3783"/>
                  </a:lnTo>
                  <a:lnTo>
                    <a:pt x="3200" y="2919"/>
                  </a:lnTo>
                  <a:lnTo>
                    <a:pt x="3200" y="2616"/>
                  </a:lnTo>
                  <a:lnTo>
                    <a:pt x="1449" y="28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7791770" y="2908850"/>
              <a:ext cx="87600" cy="94600"/>
            </a:xfrm>
            <a:custGeom>
              <a:avLst/>
              <a:gdLst/>
              <a:ahLst/>
              <a:cxnLst/>
              <a:rect l="l" t="t" r="r" b="b"/>
              <a:pathLst>
                <a:path w="3504" h="3784" extrusionOk="0">
                  <a:moveTo>
                    <a:pt x="2336" y="0"/>
                  </a:moveTo>
                  <a:lnTo>
                    <a:pt x="2055" y="280"/>
                  </a:lnTo>
                  <a:lnTo>
                    <a:pt x="304" y="2616"/>
                  </a:lnTo>
                  <a:cubicBezTo>
                    <a:pt x="304" y="2919"/>
                    <a:pt x="0" y="2919"/>
                    <a:pt x="0" y="2919"/>
                  </a:cubicBezTo>
                  <a:lnTo>
                    <a:pt x="0" y="3783"/>
                  </a:lnTo>
                  <a:lnTo>
                    <a:pt x="3503" y="1168"/>
                  </a:lnTo>
                  <a:lnTo>
                    <a:pt x="2639" y="280"/>
                  </a:lnTo>
                  <a:cubicBezTo>
                    <a:pt x="2639" y="280"/>
                    <a:pt x="2639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7908520" y="2896000"/>
              <a:ext cx="109800" cy="71250"/>
            </a:xfrm>
            <a:custGeom>
              <a:avLst/>
              <a:gdLst/>
              <a:ahLst/>
              <a:cxnLst/>
              <a:rect l="l" t="t" r="r" b="b"/>
              <a:pathLst>
                <a:path w="4392" h="2850" extrusionOk="0">
                  <a:moveTo>
                    <a:pt x="2196" y="0"/>
                  </a:moveTo>
                  <a:cubicBezTo>
                    <a:pt x="2126" y="0"/>
                    <a:pt x="2056" y="71"/>
                    <a:pt x="2056" y="211"/>
                  </a:cubicBezTo>
                  <a:lnTo>
                    <a:pt x="1" y="1682"/>
                  </a:lnTo>
                  <a:lnTo>
                    <a:pt x="2056" y="2850"/>
                  </a:lnTo>
                  <a:lnTo>
                    <a:pt x="4391" y="1682"/>
                  </a:lnTo>
                  <a:lnTo>
                    <a:pt x="2336" y="211"/>
                  </a:lnTo>
                  <a:cubicBezTo>
                    <a:pt x="2336" y="71"/>
                    <a:pt x="2266" y="0"/>
                    <a:pt x="2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7791770" y="2952625"/>
              <a:ext cx="335725" cy="123800"/>
            </a:xfrm>
            <a:custGeom>
              <a:avLst/>
              <a:gdLst/>
              <a:ahLst/>
              <a:cxnLst/>
              <a:rect l="l" t="t" r="r" b="b"/>
              <a:pathLst>
                <a:path w="13429" h="4952" extrusionOk="0">
                  <a:moveTo>
                    <a:pt x="4087" y="1"/>
                  </a:moveTo>
                  <a:lnTo>
                    <a:pt x="0" y="2920"/>
                  </a:lnTo>
                  <a:lnTo>
                    <a:pt x="0" y="4952"/>
                  </a:lnTo>
                  <a:lnTo>
                    <a:pt x="3223" y="3200"/>
                  </a:lnTo>
                  <a:lnTo>
                    <a:pt x="10509" y="3200"/>
                  </a:lnTo>
                  <a:lnTo>
                    <a:pt x="13428" y="4952"/>
                  </a:lnTo>
                  <a:lnTo>
                    <a:pt x="13428" y="2920"/>
                  </a:lnTo>
                  <a:lnTo>
                    <a:pt x="9645" y="1"/>
                  </a:lnTo>
                  <a:lnTo>
                    <a:pt x="7006" y="1449"/>
                  </a:lnTo>
                  <a:lnTo>
                    <a:pt x="6726" y="1449"/>
                  </a:lnTo>
                  <a:lnTo>
                    <a:pt x="40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20" name="Google Shape;2020;p72"/>
          <p:cNvGrpSpPr/>
          <p:nvPr/>
        </p:nvGrpSpPr>
        <p:grpSpPr>
          <a:xfrm>
            <a:off x="1019320" y="4054300"/>
            <a:ext cx="364925" cy="321150"/>
            <a:chOff x="1019320" y="4054300"/>
            <a:chExt cx="364925" cy="321150"/>
          </a:xfrm>
        </p:grpSpPr>
        <p:sp>
          <p:nvSpPr>
            <p:cNvPr id="2021" name="Google Shape;2021;p72"/>
            <p:cNvSpPr/>
            <p:nvPr/>
          </p:nvSpPr>
          <p:spPr>
            <a:xfrm>
              <a:off x="1092295" y="4171075"/>
              <a:ext cx="22225" cy="22200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888" y="88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1070695" y="4258650"/>
              <a:ext cx="65425" cy="51400"/>
            </a:xfrm>
            <a:custGeom>
              <a:avLst/>
              <a:gdLst/>
              <a:ahLst/>
              <a:cxnLst/>
              <a:rect l="l" t="t" r="r" b="b"/>
              <a:pathLst>
                <a:path w="2617" h="2056" extrusionOk="0">
                  <a:moveTo>
                    <a:pt x="1" y="1"/>
                  </a:moveTo>
                  <a:lnTo>
                    <a:pt x="1" y="1752"/>
                  </a:lnTo>
                  <a:cubicBezTo>
                    <a:pt x="1" y="2056"/>
                    <a:pt x="281" y="2056"/>
                    <a:pt x="281" y="2056"/>
                  </a:cubicBezTo>
                  <a:lnTo>
                    <a:pt x="2616" y="2056"/>
                  </a:lnTo>
                  <a:lnTo>
                    <a:pt x="2616" y="1752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1019320" y="4105700"/>
              <a:ext cx="175175" cy="269750"/>
            </a:xfrm>
            <a:custGeom>
              <a:avLst/>
              <a:gdLst/>
              <a:ahLst/>
              <a:cxnLst/>
              <a:rect l="l" t="t" r="r" b="b"/>
              <a:pathLst>
                <a:path w="7007" h="10790" extrusionOk="0">
                  <a:moveTo>
                    <a:pt x="4975" y="1752"/>
                  </a:moveTo>
                  <a:cubicBezTo>
                    <a:pt x="5255" y="1752"/>
                    <a:pt x="5255" y="2032"/>
                    <a:pt x="5255" y="2335"/>
                  </a:cubicBezTo>
                  <a:cubicBezTo>
                    <a:pt x="5255" y="2616"/>
                    <a:pt x="5255" y="2616"/>
                    <a:pt x="4975" y="2616"/>
                  </a:cubicBezTo>
                  <a:lnTo>
                    <a:pt x="4671" y="2616"/>
                  </a:lnTo>
                  <a:lnTo>
                    <a:pt x="4671" y="3503"/>
                  </a:lnTo>
                  <a:cubicBezTo>
                    <a:pt x="5255" y="3503"/>
                    <a:pt x="5559" y="4087"/>
                    <a:pt x="5559" y="4671"/>
                  </a:cubicBezTo>
                  <a:lnTo>
                    <a:pt x="5559" y="7870"/>
                  </a:lnTo>
                  <a:cubicBezTo>
                    <a:pt x="5559" y="8454"/>
                    <a:pt x="5255" y="9038"/>
                    <a:pt x="4671" y="9038"/>
                  </a:cubicBezTo>
                  <a:lnTo>
                    <a:pt x="2336" y="9038"/>
                  </a:lnTo>
                  <a:cubicBezTo>
                    <a:pt x="1752" y="9038"/>
                    <a:pt x="1472" y="8454"/>
                    <a:pt x="1472" y="7870"/>
                  </a:cubicBezTo>
                  <a:lnTo>
                    <a:pt x="1472" y="4671"/>
                  </a:lnTo>
                  <a:cubicBezTo>
                    <a:pt x="1472" y="4087"/>
                    <a:pt x="1752" y="3503"/>
                    <a:pt x="2056" y="3503"/>
                  </a:cubicBezTo>
                  <a:lnTo>
                    <a:pt x="2056" y="2616"/>
                  </a:lnTo>
                  <a:cubicBezTo>
                    <a:pt x="1752" y="2616"/>
                    <a:pt x="1752" y="2616"/>
                    <a:pt x="1752" y="2335"/>
                  </a:cubicBezTo>
                  <a:cubicBezTo>
                    <a:pt x="1752" y="2032"/>
                    <a:pt x="1752" y="1752"/>
                    <a:pt x="2056" y="1752"/>
                  </a:cubicBezTo>
                  <a:close/>
                  <a:moveTo>
                    <a:pt x="1472" y="0"/>
                  </a:moveTo>
                  <a:cubicBezTo>
                    <a:pt x="585" y="0"/>
                    <a:pt x="1" y="864"/>
                    <a:pt x="1" y="1752"/>
                  </a:cubicBezTo>
                  <a:lnTo>
                    <a:pt x="1" y="9038"/>
                  </a:lnTo>
                  <a:cubicBezTo>
                    <a:pt x="1" y="9925"/>
                    <a:pt x="585" y="10789"/>
                    <a:pt x="1472" y="10789"/>
                  </a:cubicBezTo>
                  <a:lnTo>
                    <a:pt x="7007" y="10789"/>
                  </a:lnTo>
                  <a:lnTo>
                    <a:pt x="7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1070695" y="4214875"/>
              <a:ext cx="65425" cy="22200"/>
            </a:xfrm>
            <a:custGeom>
              <a:avLst/>
              <a:gdLst/>
              <a:ahLst/>
              <a:cxnLst/>
              <a:rect l="l" t="t" r="r" b="b"/>
              <a:pathLst>
                <a:path w="2617" h="888" extrusionOk="0">
                  <a:moveTo>
                    <a:pt x="281" y="0"/>
                  </a:moveTo>
                  <a:cubicBezTo>
                    <a:pt x="281" y="0"/>
                    <a:pt x="1" y="0"/>
                    <a:pt x="1" y="304"/>
                  </a:cubicBezTo>
                  <a:lnTo>
                    <a:pt x="1" y="887"/>
                  </a:lnTo>
                  <a:lnTo>
                    <a:pt x="2616" y="887"/>
                  </a:lnTo>
                  <a:lnTo>
                    <a:pt x="2616" y="304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1289645" y="4171075"/>
              <a:ext cx="21625" cy="22200"/>
            </a:xfrm>
            <a:custGeom>
              <a:avLst/>
              <a:gdLst/>
              <a:ahLst/>
              <a:cxnLst/>
              <a:rect l="l" t="t" r="r" b="b"/>
              <a:pathLst>
                <a:path w="865" h="888" extrusionOk="0">
                  <a:moveTo>
                    <a:pt x="0" y="1"/>
                  </a:moveTo>
                  <a:lnTo>
                    <a:pt x="0" y="888"/>
                  </a:lnTo>
                  <a:lnTo>
                    <a:pt x="864" y="888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1267445" y="4214875"/>
              <a:ext cx="66000" cy="22200"/>
            </a:xfrm>
            <a:custGeom>
              <a:avLst/>
              <a:gdLst/>
              <a:ahLst/>
              <a:cxnLst/>
              <a:rect l="l" t="t" r="r" b="b"/>
              <a:pathLst>
                <a:path w="2640" h="888" extrusionOk="0">
                  <a:moveTo>
                    <a:pt x="1" y="0"/>
                  </a:moveTo>
                  <a:lnTo>
                    <a:pt x="1" y="304"/>
                  </a:lnTo>
                  <a:lnTo>
                    <a:pt x="1" y="887"/>
                  </a:lnTo>
                  <a:lnTo>
                    <a:pt x="2640" y="887"/>
                  </a:lnTo>
                  <a:lnTo>
                    <a:pt x="2640" y="304"/>
                  </a:lnTo>
                  <a:cubicBezTo>
                    <a:pt x="2640" y="0"/>
                    <a:pt x="2640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1267445" y="4258650"/>
              <a:ext cx="66000" cy="51400"/>
            </a:xfrm>
            <a:custGeom>
              <a:avLst/>
              <a:gdLst/>
              <a:ahLst/>
              <a:cxnLst/>
              <a:rect l="l" t="t" r="r" b="b"/>
              <a:pathLst>
                <a:path w="2640" h="2056" extrusionOk="0">
                  <a:moveTo>
                    <a:pt x="1" y="1"/>
                  </a:moveTo>
                  <a:lnTo>
                    <a:pt x="1" y="1752"/>
                  </a:lnTo>
                  <a:lnTo>
                    <a:pt x="1" y="2056"/>
                  </a:lnTo>
                  <a:lnTo>
                    <a:pt x="2336" y="2056"/>
                  </a:lnTo>
                  <a:cubicBezTo>
                    <a:pt x="2640" y="2056"/>
                    <a:pt x="2640" y="2056"/>
                    <a:pt x="2640" y="1752"/>
                  </a:cubicBezTo>
                  <a:lnTo>
                    <a:pt x="2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1216670" y="4105700"/>
              <a:ext cx="167575" cy="269750"/>
            </a:xfrm>
            <a:custGeom>
              <a:avLst/>
              <a:gdLst/>
              <a:ahLst/>
              <a:cxnLst/>
              <a:rect l="l" t="t" r="r" b="b"/>
              <a:pathLst>
                <a:path w="6703" h="10790" extrusionOk="0">
                  <a:moveTo>
                    <a:pt x="4671" y="1752"/>
                  </a:moveTo>
                  <a:cubicBezTo>
                    <a:pt x="4951" y="1752"/>
                    <a:pt x="5255" y="2032"/>
                    <a:pt x="5255" y="2335"/>
                  </a:cubicBezTo>
                  <a:cubicBezTo>
                    <a:pt x="5255" y="2616"/>
                    <a:pt x="4951" y="2616"/>
                    <a:pt x="4671" y="2616"/>
                  </a:cubicBezTo>
                  <a:lnTo>
                    <a:pt x="4671" y="3503"/>
                  </a:lnTo>
                  <a:cubicBezTo>
                    <a:pt x="5255" y="3503"/>
                    <a:pt x="5535" y="4087"/>
                    <a:pt x="5535" y="4671"/>
                  </a:cubicBezTo>
                  <a:lnTo>
                    <a:pt x="5535" y="7870"/>
                  </a:lnTo>
                  <a:cubicBezTo>
                    <a:pt x="5535" y="8454"/>
                    <a:pt x="4951" y="9038"/>
                    <a:pt x="4367" y="9038"/>
                  </a:cubicBezTo>
                  <a:lnTo>
                    <a:pt x="2032" y="9038"/>
                  </a:lnTo>
                  <a:cubicBezTo>
                    <a:pt x="1752" y="9038"/>
                    <a:pt x="1168" y="8454"/>
                    <a:pt x="1168" y="7870"/>
                  </a:cubicBezTo>
                  <a:lnTo>
                    <a:pt x="1168" y="4671"/>
                  </a:lnTo>
                  <a:cubicBezTo>
                    <a:pt x="1168" y="4087"/>
                    <a:pt x="1448" y="3503"/>
                    <a:pt x="2032" y="3503"/>
                  </a:cubicBezTo>
                  <a:lnTo>
                    <a:pt x="2032" y="2616"/>
                  </a:lnTo>
                  <a:cubicBezTo>
                    <a:pt x="1752" y="2616"/>
                    <a:pt x="1448" y="2616"/>
                    <a:pt x="1448" y="2335"/>
                  </a:cubicBezTo>
                  <a:cubicBezTo>
                    <a:pt x="1448" y="2032"/>
                    <a:pt x="1752" y="1752"/>
                    <a:pt x="2032" y="1752"/>
                  </a:cubicBezTo>
                  <a:close/>
                  <a:moveTo>
                    <a:pt x="0" y="0"/>
                  </a:moveTo>
                  <a:lnTo>
                    <a:pt x="0" y="10789"/>
                  </a:lnTo>
                  <a:lnTo>
                    <a:pt x="5255" y="10789"/>
                  </a:lnTo>
                  <a:cubicBezTo>
                    <a:pt x="6119" y="10789"/>
                    <a:pt x="6703" y="9925"/>
                    <a:pt x="6703" y="9038"/>
                  </a:cubicBezTo>
                  <a:lnTo>
                    <a:pt x="6703" y="1752"/>
                  </a:lnTo>
                  <a:cubicBezTo>
                    <a:pt x="6703" y="864"/>
                    <a:pt x="6119" y="0"/>
                    <a:pt x="5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1136095" y="4054300"/>
              <a:ext cx="131375" cy="29225"/>
            </a:xfrm>
            <a:custGeom>
              <a:avLst/>
              <a:gdLst/>
              <a:ahLst/>
              <a:cxnLst/>
              <a:rect l="l" t="t" r="r" b="b"/>
              <a:pathLst>
                <a:path w="5255" h="1169" extrusionOk="0">
                  <a:moveTo>
                    <a:pt x="1168" y="1"/>
                  </a:moveTo>
                  <a:cubicBezTo>
                    <a:pt x="584" y="1"/>
                    <a:pt x="0" y="585"/>
                    <a:pt x="0" y="1169"/>
                  </a:cubicBezTo>
                  <a:lnTo>
                    <a:pt x="888" y="1169"/>
                  </a:lnTo>
                  <a:cubicBezTo>
                    <a:pt x="888" y="888"/>
                    <a:pt x="888" y="585"/>
                    <a:pt x="1168" y="585"/>
                  </a:cubicBezTo>
                  <a:lnTo>
                    <a:pt x="4087" y="585"/>
                  </a:lnTo>
                  <a:cubicBezTo>
                    <a:pt x="4391" y="585"/>
                    <a:pt x="4671" y="888"/>
                    <a:pt x="4671" y="1169"/>
                  </a:cubicBezTo>
                  <a:lnTo>
                    <a:pt x="5255" y="1169"/>
                  </a:lnTo>
                  <a:cubicBezTo>
                    <a:pt x="5255" y="585"/>
                    <a:pt x="4975" y="1"/>
                    <a:pt x="4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0" name="Google Shape;2030;p72"/>
          <p:cNvGrpSpPr/>
          <p:nvPr/>
        </p:nvGrpSpPr>
        <p:grpSpPr>
          <a:xfrm>
            <a:off x="1807495" y="4039725"/>
            <a:ext cx="284950" cy="350300"/>
            <a:chOff x="1807495" y="4039725"/>
            <a:chExt cx="284950" cy="350300"/>
          </a:xfrm>
        </p:grpSpPr>
        <p:sp>
          <p:nvSpPr>
            <p:cNvPr id="2031" name="Google Shape;2031;p72"/>
            <p:cNvSpPr/>
            <p:nvPr/>
          </p:nvSpPr>
          <p:spPr>
            <a:xfrm>
              <a:off x="1858870" y="4193275"/>
              <a:ext cx="182175" cy="21625"/>
            </a:xfrm>
            <a:custGeom>
              <a:avLst/>
              <a:gdLst/>
              <a:ahLst/>
              <a:cxnLst/>
              <a:rect l="l" t="t" r="r" b="b"/>
              <a:pathLst>
                <a:path w="7287" h="865" extrusionOk="0">
                  <a:moveTo>
                    <a:pt x="1" y="0"/>
                  </a:moveTo>
                  <a:lnTo>
                    <a:pt x="281" y="864"/>
                  </a:lnTo>
                  <a:lnTo>
                    <a:pt x="6703" y="864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1829695" y="4127300"/>
              <a:ext cx="240550" cy="43800"/>
            </a:xfrm>
            <a:custGeom>
              <a:avLst/>
              <a:gdLst/>
              <a:ahLst/>
              <a:cxnLst/>
              <a:rect l="l" t="t" r="r" b="b"/>
              <a:pathLst>
                <a:path w="9622" h="1752" extrusionOk="0">
                  <a:moveTo>
                    <a:pt x="1168" y="0"/>
                  </a:moveTo>
                  <a:cubicBezTo>
                    <a:pt x="584" y="0"/>
                    <a:pt x="0" y="584"/>
                    <a:pt x="0" y="1168"/>
                  </a:cubicBezTo>
                  <a:lnTo>
                    <a:pt x="0" y="1471"/>
                  </a:lnTo>
                  <a:lnTo>
                    <a:pt x="280" y="1752"/>
                  </a:lnTo>
                  <a:lnTo>
                    <a:pt x="9038" y="1752"/>
                  </a:lnTo>
                  <a:cubicBezTo>
                    <a:pt x="9341" y="1752"/>
                    <a:pt x="9622" y="1471"/>
                    <a:pt x="9622" y="1471"/>
                  </a:cubicBezTo>
                  <a:lnTo>
                    <a:pt x="9622" y="1168"/>
                  </a:lnTo>
                  <a:cubicBezTo>
                    <a:pt x="9622" y="584"/>
                    <a:pt x="9038" y="0"/>
                    <a:pt x="8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1858870" y="4039725"/>
              <a:ext cx="182175" cy="66000"/>
            </a:xfrm>
            <a:custGeom>
              <a:avLst/>
              <a:gdLst/>
              <a:ahLst/>
              <a:cxnLst/>
              <a:rect l="l" t="t" r="r" b="b"/>
              <a:pathLst>
                <a:path w="7287" h="2640" extrusionOk="0">
                  <a:moveTo>
                    <a:pt x="3504" y="0"/>
                  </a:moveTo>
                  <a:cubicBezTo>
                    <a:pt x="1752" y="0"/>
                    <a:pt x="281" y="1168"/>
                    <a:pt x="1" y="2639"/>
                  </a:cubicBezTo>
                  <a:lnTo>
                    <a:pt x="7287" y="2639"/>
                  </a:lnTo>
                  <a:cubicBezTo>
                    <a:pt x="6703" y="1168"/>
                    <a:pt x="5255" y="0"/>
                    <a:pt x="3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1909670" y="4280825"/>
              <a:ext cx="80600" cy="21650"/>
            </a:xfrm>
            <a:custGeom>
              <a:avLst/>
              <a:gdLst/>
              <a:ahLst/>
              <a:cxnLst/>
              <a:rect l="l" t="t" r="r" b="b"/>
              <a:pathLst>
                <a:path w="3224" h="866" extrusionOk="0">
                  <a:moveTo>
                    <a:pt x="304" y="1"/>
                  </a:moveTo>
                  <a:lnTo>
                    <a:pt x="0" y="865"/>
                  </a:lnTo>
                  <a:lnTo>
                    <a:pt x="3223" y="865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1807495" y="4229450"/>
              <a:ext cx="284950" cy="160575"/>
            </a:xfrm>
            <a:custGeom>
              <a:avLst/>
              <a:gdLst/>
              <a:ahLst/>
              <a:cxnLst/>
              <a:rect l="l" t="t" r="r" b="b"/>
              <a:pathLst>
                <a:path w="11398" h="6423" extrusionOk="0">
                  <a:moveTo>
                    <a:pt x="2336" y="1"/>
                  </a:moveTo>
                  <a:lnTo>
                    <a:pt x="1" y="5839"/>
                  </a:lnTo>
                  <a:lnTo>
                    <a:pt x="1" y="6143"/>
                  </a:lnTo>
                  <a:cubicBezTo>
                    <a:pt x="304" y="6143"/>
                    <a:pt x="304" y="6423"/>
                    <a:pt x="585" y="6423"/>
                  </a:cubicBezTo>
                  <a:lnTo>
                    <a:pt x="3223" y="6423"/>
                  </a:lnTo>
                  <a:lnTo>
                    <a:pt x="3223" y="5559"/>
                  </a:lnTo>
                  <a:lnTo>
                    <a:pt x="2920" y="5559"/>
                  </a:lnTo>
                  <a:cubicBezTo>
                    <a:pt x="2640" y="5559"/>
                    <a:pt x="2640" y="5255"/>
                    <a:pt x="2640" y="4975"/>
                  </a:cubicBezTo>
                  <a:lnTo>
                    <a:pt x="2640" y="4088"/>
                  </a:lnTo>
                  <a:cubicBezTo>
                    <a:pt x="2640" y="3504"/>
                    <a:pt x="2920" y="3224"/>
                    <a:pt x="3223" y="3224"/>
                  </a:cubicBezTo>
                  <a:lnTo>
                    <a:pt x="3504" y="1752"/>
                  </a:lnTo>
                  <a:cubicBezTo>
                    <a:pt x="3504" y="1472"/>
                    <a:pt x="4087" y="1169"/>
                    <a:pt x="4391" y="1169"/>
                  </a:cubicBezTo>
                  <a:lnTo>
                    <a:pt x="7007" y="1169"/>
                  </a:lnTo>
                  <a:cubicBezTo>
                    <a:pt x="7310" y="1169"/>
                    <a:pt x="7590" y="1472"/>
                    <a:pt x="7894" y="1752"/>
                  </a:cubicBezTo>
                  <a:lnTo>
                    <a:pt x="8174" y="3224"/>
                  </a:lnTo>
                  <a:cubicBezTo>
                    <a:pt x="8478" y="3224"/>
                    <a:pt x="8758" y="3504"/>
                    <a:pt x="8758" y="4088"/>
                  </a:cubicBezTo>
                  <a:lnTo>
                    <a:pt x="8758" y="4975"/>
                  </a:lnTo>
                  <a:cubicBezTo>
                    <a:pt x="8758" y="5255"/>
                    <a:pt x="8758" y="5559"/>
                    <a:pt x="8478" y="5559"/>
                  </a:cubicBezTo>
                  <a:lnTo>
                    <a:pt x="7894" y="5559"/>
                  </a:lnTo>
                  <a:lnTo>
                    <a:pt x="7894" y="6423"/>
                  </a:lnTo>
                  <a:lnTo>
                    <a:pt x="10813" y="6423"/>
                  </a:lnTo>
                  <a:cubicBezTo>
                    <a:pt x="11093" y="6423"/>
                    <a:pt x="11093" y="6143"/>
                    <a:pt x="11093" y="6143"/>
                  </a:cubicBezTo>
                  <a:cubicBezTo>
                    <a:pt x="11397" y="6143"/>
                    <a:pt x="11397" y="5839"/>
                    <a:pt x="11397" y="5839"/>
                  </a:cubicBezTo>
                  <a:lnTo>
                    <a:pt x="90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1888070" y="4324625"/>
              <a:ext cx="116800" cy="21625"/>
            </a:xfrm>
            <a:custGeom>
              <a:avLst/>
              <a:gdLst/>
              <a:ahLst/>
              <a:cxnLst/>
              <a:rect l="l" t="t" r="r" b="b"/>
              <a:pathLst>
                <a:path w="4672" h="865" extrusionOk="0">
                  <a:moveTo>
                    <a:pt x="281" y="0"/>
                  </a:moveTo>
                  <a:cubicBezTo>
                    <a:pt x="281" y="0"/>
                    <a:pt x="0" y="0"/>
                    <a:pt x="0" y="281"/>
                  </a:cubicBezTo>
                  <a:lnTo>
                    <a:pt x="0" y="865"/>
                  </a:lnTo>
                  <a:lnTo>
                    <a:pt x="4671" y="865"/>
                  </a:lnTo>
                  <a:lnTo>
                    <a:pt x="4671" y="281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1909670" y="4368400"/>
              <a:ext cx="80600" cy="21625"/>
            </a:xfrm>
            <a:custGeom>
              <a:avLst/>
              <a:gdLst/>
              <a:ahLst/>
              <a:cxnLst/>
              <a:rect l="l" t="t" r="r" b="b"/>
              <a:pathLst>
                <a:path w="3224" h="865" extrusionOk="0">
                  <a:moveTo>
                    <a:pt x="0" y="1"/>
                  </a:moveTo>
                  <a:lnTo>
                    <a:pt x="0" y="865"/>
                  </a:lnTo>
                  <a:lnTo>
                    <a:pt x="3223" y="865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8" name="Google Shape;2038;p72"/>
          <p:cNvGrpSpPr/>
          <p:nvPr/>
        </p:nvGrpSpPr>
        <p:grpSpPr>
          <a:xfrm>
            <a:off x="2530270" y="4025125"/>
            <a:ext cx="357350" cy="372500"/>
            <a:chOff x="2530270" y="4025125"/>
            <a:chExt cx="357350" cy="372500"/>
          </a:xfrm>
        </p:grpSpPr>
        <p:sp>
          <p:nvSpPr>
            <p:cNvPr id="2039" name="Google Shape;2039;p72"/>
            <p:cNvSpPr/>
            <p:nvPr/>
          </p:nvSpPr>
          <p:spPr>
            <a:xfrm>
              <a:off x="2537295" y="4200275"/>
              <a:ext cx="51400" cy="116775"/>
            </a:xfrm>
            <a:custGeom>
              <a:avLst/>
              <a:gdLst/>
              <a:ahLst/>
              <a:cxnLst/>
              <a:rect l="l" t="t" r="r" b="b"/>
              <a:pathLst>
                <a:path w="2056" h="4671" extrusionOk="0">
                  <a:moveTo>
                    <a:pt x="584" y="0"/>
                  </a:moveTo>
                  <a:lnTo>
                    <a:pt x="584" y="2639"/>
                  </a:lnTo>
                  <a:cubicBezTo>
                    <a:pt x="304" y="2919"/>
                    <a:pt x="0" y="3223"/>
                    <a:pt x="0" y="3503"/>
                  </a:cubicBezTo>
                  <a:lnTo>
                    <a:pt x="0" y="4087"/>
                  </a:lnTo>
                  <a:cubicBezTo>
                    <a:pt x="0" y="4391"/>
                    <a:pt x="304" y="4671"/>
                    <a:pt x="584" y="4671"/>
                  </a:cubicBezTo>
                  <a:lnTo>
                    <a:pt x="1752" y="4671"/>
                  </a:lnTo>
                  <a:cubicBezTo>
                    <a:pt x="2055" y="4671"/>
                    <a:pt x="2055" y="4391"/>
                    <a:pt x="2055" y="4087"/>
                  </a:cubicBezTo>
                  <a:lnTo>
                    <a:pt x="2055" y="3503"/>
                  </a:lnTo>
                  <a:cubicBezTo>
                    <a:pt x="2055" y="3223"/>
                    <a:pt x="1752" y="2919"/>
                    <a:pt x="1471" y="2639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2617845" y="4353825"/>
              <a:ext cx="182200" cy="43800"/>
            </a:xfrm>
            <a:custGeom>
              <a:avLst/>
              <a:gdLst/>
              <a:ahLst/>
              <a:cxnLst/>
              <a:rect l="l" t="t" r="r" b="b"/>
              <a:pathLst>
                <a:path w="7288" h="1752" extrusionOk="0">
                  <a:moveTo>
                    <a:pt x="1169" y="0"/>
                  </a:moveTo>
                  <a:cubicBezTo>
                    <a:pt x="585" y="0"/>
                    <a:pt x="1" y="584"/>
                    <a:pt x="1" y="1168"/>
                  </a:cubicBezTo>
                  <a:lnTo>
                    <a:pt x="1" y="1448"/>
                  </a:lnTo>
                  <a:cubicBezTo>
                    <a:pt x="1" y="1448"/>
                    <a:pt x="281" y="1752"/>
                    <a:pt x="585" y="1752"/>
                  </a:cubicBezTo>
                  <a:lnTo>
                    <a:pt x="7007" y="1752"/>
                  </a:lnTo>
                  <a:lnTo>
                    <a:pt x="7287" y="1448"/>
                  </a:lnTo>
                  <a:lnTo>
                    <a:pt x="7287" y="1168"/>
                  </a:lnTo>
                  <a:cubicBezTo>
                    <a:pt x="7287" y="584"/>
                    <a:pt x="6703" y="0"/>
                    <a:pt x="6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2829195" y="4200275"/>
              <a:ext cx="51400" cy="116775"/>
            </a:xfrm>
            <a:custGeom>
              <a:avLst/>
              <a:gdLst/>
              <a:ahLst/>
              <a:cxnLst/>
              <a:rect l="l" t="t" r="r" b="b"/>
              <a:pathLst>
                <a:path w="2056" h="4671" extrusionOk="0">
                  <a:moveTo>
                    <a:pt x="585" y="0"/>
                  </a:moveTo>
                  <a:lnTo>
                    <a:pt x="585" y="2639"/>
                  </a:lnTo>
                  <a:cubicBezTo>
                    <a:pt x="304" y="2919"/>
                    <a:pt x="1" y="3223"/>
                    <a:pt x="1" y="3503"/>
                  </a:cubicBezTo>
                  <a:lnTo>
                    <a:pt x="1" y="4087"/>
                  </a:lnTo>
                  <a:cubicBezTo>
                    <a:pt x="1" y="4391"/>
                    <a:pt x="304" y="4671"/>
                    <a:pt x="585" y="4671"/>
                  </a:cubicBezTo>
                  <a:lnTo>
                    <a:pt x="1752" y="4671"/>
                  </a:lnTo>
                  <a:cubicBezTo>
                    <a:pt x="1752" y="4671"/>
                    <a:pt x="2056" y="4391"/>
                    <a:pt x="2056" y="4087"/>
                  </a:cubicBezTo>
                  <a:lnTo>
                    <a:pt x="2056" y="3503"/>
                  </a:lnTo>
                  <a:cubicBezTo>
                    <a:pt x="2056" y="3223"/>
                    <a:pt x="1752" y="2919"/>
                    <a:pt x="1472" y="2639"/>
                  </a:cubicBezTo>
                  <a:lnTo>
                    <a:pt x="1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2530270" y="4134875"/>
              <a:ext cx="43825" cy="4382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865" y="1"/>
                  </a:moveTo>
                  <a:cubicBezTo>
                    <a:pt x="585" y="1"/>
                    <a:pt x="1" y="281"/>
                    <a:pt x="1" y="865"/>
                  </a:cubicBezTo>
                  <a:cubicBezTo>
                    <a:pt x="1" y="1168"/>
                    <a:pt x="585" y="1752"/>
                    <a:pt x="865" y="1752"/>
                  </a:cubicBezTo>
                  <a:lnTo>
                    <a:pt x="1752" y="175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2632445" y="4025125"/>
              <a:ext cx="153000" cy="66000"/>
            </a:xfrm>
            <a:custGeom>
              <a:avLst/>
              <a:gdLst/>
              <a:ahLst/>
              <a:cxnLst/>
              <a:rect l="l" t="t" r="r" b="b"/>
              <a:pathLst>
                <a:path w="6120" h="2640" extrusionOk="0">
                  <a:moveTo>
                    <a:pt x="1752" y="0"/>
                  </a:moveTo>
                  <a:cubicBezTo>
                    <a:pt x="865" y="0"/>
                    <a:pt x="1" y="888"/>
                    <a:pt x="1" y="1752"/>
                  </a:cubicBezTo>
                  <a:lnTo>
                    <a:pt x="1" y="2639"/>
                  </a:lnTo>
                  <a:lnTo>
                    <a:pt x="1449" y="2639"/>
                  </a:lnTo>
                  <a:lnTo>
                    <a:pt x="1449" y="2336"/>
                  </a:lnTo>
                  <a:cubicBezTo>
                    <a:pt x="1449" y="2055"/>
                    <a:pt x="1752" y="1752"/>
                    <a:pt x="2033" y="1752"/>
                  </a:cubicBezTo>
                  <a:cubicBezTo>
                    <a:pt x="2033" y="1752"/>
                    <a:pt x="2336" y="2055"/>
                    <a:pt x="2336" y="2336"/>
                  </a:cubicBezTo>
                  <a:lnTo>
                    <a:pt x="2336" y="2639"/>
                  </a:lnTo>
                  <a:lnTo>
                    <a:pt x="3784" y="2639"/>
                  </a:lnTo>
                  <a:lnTo>
                    <a:pt x="3784" y="2336"/>
                  </a:lnTo>
                  <a:cubicBezTo>
                    <a:pt x="3784" y="2055"/>
                    <a:pt x="4088" y="1752"/>
                    <a:pt x="4368" y="1752"/>
                  </a:cubicBezTo>
                  <a:cubicBezTo>
                    <a:pt x="4368" y="1752"/>
                    <a:pt x="4671" y="2055"/>
                    <a:pt x="4671" y="2336"/>
                  </a:cubicBezTo>
                  <a:lnTo>
                    <a:pt x="4671" y="2639"/>
                  </a:lnTo>
                  <a:lnTo>
                    <a:pt x="6119" y="2639"/>
                  </a:lnTo>
                  <a:lnTo>
                    <a:pt x="6119" y="1752"/>
                  </a:lnTo>
                  <a:cubicBezTo>
                    <a:pt x="6119" y="888"/>
                    <a:pt x="5535" y="0"/>
                    <a:pt x="4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2843795" y="4134875"/>
              <a:ext cx="43825" cy="4382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52"/>
                  </a:lnTo>
                  <a:lnTo>
                    <a:pt x="888" y="1752"/>
                  </a:lnTo>
                  <a:cubicBezTo>
                    <a:pt x="1472" y="1752"/>
                    <a:pt x="1752" y="1168"/>
                    <a:pt x="1752" y="865"/>
                  </a:cubicBezTo>
                  <a:cubicBezTo>
                    <a:pt x="1752" y="281"/>
                    <a:pt x="1472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2639470" y="4266250"/>
              <a:ext cx="145975" cy="65400"/>
            </a:xfrm>
            <a:custGeom>
              <a:avLst/>
              <a:gdLst/>
              <a:ahLst/>
              <a:cxnLst/>
              <a:rect l="l" t="t" r="r" b="b"/>
              <a:pathLst>
                <a:path w="5839" h="2616" extrusionOk="0">
                  <a:moveTo>
                    <a:pt x="0" y="0"/>
                  </a:moveTo>
                  <a:lnTo>
                    <a:pt x="304" y="2616"/>
                  </a:lnTo>
                  <a:lnTo>
                    <a:pt x="2335" y="2616"/>
                  </a:lnTo>
                  <a:lnTo>
                    <a:pt x="2335" y="1168"/>
                  </a:lnTo>
                  <a:cubicBezTo>
                    <a:pt x="2335" y="864"/>
                    <a:pt x="2639" y="584"/>
                    <a:pt x="2919" y="584"/>
                  </a:cubicBezTo>
                  <a:cubicBezTo>
                    <a:pt x="2919" y="584"/>
                    <a:pt x="3223" y="864"/>
                    <a:pt x="3223" y="1168"/>
                  </a:cubicBezTo>
                  <a:lnTo>
                    <a:pt x="3223" y="2616"/>
                  </a:lnTo>
                  <a:lnTo>
                    <a:pt x="5254" y="2616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2595670" y="4112700"/>
              <a:ext cx="226550" cy="131375"/>
            </a:xfrm>
            <a:custGeom>
              <a:avLst/>
              <a:gdLst/>
              <a:ahLst/>
              <a:cxnLst/>
              <a:rect l="l" t="t" r="r" b="b"/>
              <a:pathLst>
                <a:path w="9062" h="5255" extrusionOk="0">
                  <a:moveTo>
                    <a:pt x="2056" y="888"/>
                  </a:moveTo>
                  <a:cubicBezTo>
                    <a:pt x="2056" y="888"/>
                    <a:pt x="2336" y="1168"/>
                    <a:pt x="2336" y="1472"/>
                  </a:cubicBezTo>
                  <a:lnTo>
                    <a:pt x="2056" y="1752"/>
                  </a:lnTo>
                  <a:cubicBezTo>
                    <a:pt x="1752" y="1752"/>
                    <a:pt x="1472" y="1472"/>
                    <a:pt x="1472" y="1472"/>
                  </a:cubicBezTo>
                  <a:cubicBezTo>
                    <a:pt x="1472" y="1168"/>
                    <a:pt x="1752" y="888"/>
                    <a:pt x="2056" y="888"/>
                  </a:cubicBezTo>
                  <a:close/>
                  <a:moveTo>
                    <a:pt x="4671" y="1168"/>
                  </a:moveTo>
                  <a:cubicBezTo>
                    <a:pt x="4671" y="1168"/>
                    <a:pt x="4975" y="1472"/>
                    <a:pt x="4975" y="1752"/>
                  </a:cubicBezTo>
                  <a:lnTo>
                    <a:pt x="4975" y="2055"/>
                  </a:lnTo>
                  <a:lnTo>
                    <a:pt x="5559" y="2055"/>
                  </a:lnTo>
                  <a:cubicBezTo>
                    <a:pt x="5559" y="2055"/>
                    <a:pt x="5839" y="2336"/>
                    <a:pt x="5839" y="2639"/>
                  </a:cubicBezTo>
                  <a:lnTo>
                    <a:pt x="5559" y="2919"/>
                  </a:lnTo>
                  <a:lnTo>
                    <a:pt x="4975" y="2919"/>
                  </a:lnTo>
                  <a:lnTo>
                    <a:pt x="4975" y="3503"/>
                  </a:lnTo>
                  <a:lnTo>
                    <a:pt x="4671" y="3807"/>
                  </a:lnTo>
                  <a:cubicBezTo>
                    <a:pt x="4391" y="3807"/>
                    <a:pt x="4087" y="3503"/>
                    <a:pt x="4087" y="3503"/>
                  </a:cubicBezTo>
                  <a:lnTo>
                    <a:pt x="4087" y="2919"/>
                  </a:lnTo>
                  <a:lnTo>
                    <a:pt x="3807" y="2919"/>
                  </a:lnTo>
                  <a:cubicBezTo>
                    <a:pt x="3504" y="2919"/>
                    <a:pt x="3223" y="2639"/>
                    <a:pt x="3223" y="2639"/>
                  </a:cubicBezTo>
                  <a:cubicBezTo>
                    <a:pt x="3223" y="2336"/>
                    <a:pt x="3504" y="2055"/>
                    <a:pt x="3807" y="2055"/>
                  </a:cubicBezTo>
                  <a:lnTo>
                    <a:pt x="4087" y="2055"/>
                  </a:lnTo>
                  <a:lnTo>
                    <a:pt x="4087" y="1752"/>
                  </a:lnTo>
                  <a:cubicBezTo>
                    <a:pt x="4087" y="1472"/>
                    <a:pt x="4391" y="1168"/>
                    <a:pt x="4671" y="1168"/>
                  </a:cubicBezTo>
                  <a:close/>
                  <a:moveTo>
                    <a:pt x="888" y="0"/>
                  </a:moveTo>
                  <a:cubicBezTo>
                    <a:pt x="584" y="0"/>
                    <a:pt x="1" y="304"/>
                    <a:pt x="1" y="888"/>
                  </a:cubicBezTo>
                  <a:lnTo>
                    <a:pt x="1" y="4087"/>
                  </a:lnTo>
                  <a:cubicBezTo>
                    <a:pt x="1" y="4671"/>
                    <a:pt x="584" y="5255"/>
                    <a:pt x="1168" y="5255"/>
                  </a:cubicBezTo>
                  <a:lnTo>
                    <a:pt x="7894" y="5255"/>
                  </a:lnTo>
                  <a:cubicBezTo>
                    <a:pt x="8478" y="5255"/>
                    <a:pt x="9062" y="4671"/>
                    <a:pt x="9062" y="4087"/>
                  </a:cubicBezTo>
                  <a:lnTo>
                    <a:pt x="9062" y="888"/>
                  </a:lnTo>
                  <a:cubicBezTo>
                    <a:pt x="9062" y="304"/>
                    <a:pt x="8758" y="0"/>
                    <a:pt x="8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7" name="Google Shape;2047;p72"/>
          <p:cNvGrpSpPr/>
          <p:nvPr/>
        </p:nvGrpSpPr>
        <p:grpSpPr>
          <a:xfrm>
            <a:off x="3281670" y="4039725"/>
            <a:ext cx="350325" cy="350300"/>
            <a:chOff x="3281670" y="4039725"/>
            <a:chExt cx="350325" cy="350300"/>
          </a:xfrm>
        </p:grpSpPr>
        <p:sp>
          <p:nvSpPr>
            <p:cNvPr id="2048" name="Google Shape;2048;p72"/>
            <p:cNvSpPr/>
            <p:nvPr/>
          </p:nvSpPr>
          <p:spPr>
            <a:xfrm>
              <a:off x="3347645" y="4039725"/>
              <a:ext cx="284350" cy="226550"/>
            </a:xfrm>
            <a:custGeom>
              <a:avLst/>
              <a:gdLst/>
              <a:ahLst/>
              <a:cxnLst/>
              <a:rect l="l" t="t" r="r" b="b"/>
              <a:pathLst>
                <a:path w="11374" h="9062" extrusionOk="0">
                  <a:moveTo>
                    <a:pt x="9342" y="0"/>
                  </a:moveTo>
                  <a:cubicBezTo>
                    <a:pt x="9038" y="0"/>
                    <a:pt x="8758" y="0"/>
                    <a:pt x="8758" y="304"/>
                  </a:cubicBezTo>
                  <a:lnTo>
                    <a:pt x="8758" y="584"/>
                  </a:lnTo>
                  <a:lnTo>
                    <a:pt x="7590" y="584"/>
                  </a:lnTo>
                  <a:cubicBezTo>
                    <a:pt x="7287" y="584"/>
                    <a:pt x="7287" y="888"/>
                    <a:pt x="7287" y="1168"/>
                  </a:cubicBezTo>
                  <a:lnTo>
                    <a:pt x="7287" y="4087"/>
                  </a:lnTo>
                  <a:lnTo>
                    <a:pt x="5839" y="4087"/>
                  </a:lnTo>
                  <a:lnTo>
                    <a:pt x="5839" y="2919"/>
                  </a:lnTo>
                  <a:cubicBezTo>
                    <a:pt x="5839" y="2639"/>
                    <a:pt x="5535" y="2639"/>
                    <a:pt x="5255" y="2639"/>
                  </a:cubicBezTo>
                  <a:lnTo>
                    <a:pt x="584" y="2639"/>
                  </a:lnTo>
                  <a:cubicBezTo>
                    <a:pt x="0" y="2639"/>
                    <a:pt x="0" y="2639"/>
                    <a:pt x="0" y="2919"/>
                  </a:cubicBezTo>
                  <a:lnTo>
                    <a:pt x="0" y="4671"/>
                  </a:lnTo>
                  <a:cubicBezTo>
                    <a:pt x="0" y="4974"/>
                    <a:pt x="0" y="4974"/>
                    <a:pt x="584" y="4974"/>
                  </a:cubicBezTo>
                  <a:lnTo>
                    <a:pt x="1448" y="4974"/>
                  </a:lnTo>
                  <a:cubicBezTo>
                    <a:pt x="1752" y="4974"/>
                    <a:pt x="2032" y="4974"/>
                    <a:pt x="2336" y="4671"/>
                  </a:cubicBezTo>
                  <a:lnTo>
                    <a:pt x="2616" y="4671"/>
                  </a:lnTo>
                  <a:cubicBezTo>
                    <a:pt x="2768" y="4531"/>
                    <a:pt x="2844" y="4461"/>
                    <a:pt x="2917" y="4461"/>
                  </a:cubicBezTo>
                  <a:cubicBezTo>
                    <a:pt x="2990" y="4461"/>
                    <a:pt x="3060" y="4531"/>
                    <a:pt x="3200" y="4671"/>
                  </a:cubicBezTo>
                  <a:lnTo>
                    <a:pt x="3503" y="4671"/>
                  </a:lnTo>
                  <a:cubicBezTo>
                    <a:pt x="3784" y="4974"/>
                    <a:pt x="4087" y="4974"/>
                    <a:pt x="4368" y="4974"/>
                  </a:cubicBezTo>
                  <a:lnTo>
                    <a:pt x="7287" y="4974"/>
                  </a:lnTo>
                  <a:lnTo>
                    <a:pt x="7287" y="7590"/>
                  </a:lnTo>
                  <a:cubicBezTo>
                    <a:pt x="7287" y="7893"/>
                    <a:pt x="7287" y="8174"/>
                    <a:pt x="7590" y="8174"/>
                  </a:cubicBezTo>
                  <a:lnTo>
                    <a:pt x="8758" y="8174"/>
                  </a:lnTo>
                  <a:lnTo>
                    <a:pt x="8758" y="8477"/>
                  </a:lnTo>
                  <a:cubicBezTo>
                    <a:pt x="8758" y="8758"/>
                    <a:pt x="9038" y="9061"/>
                    <a:pt x="9342" y="9061"/>
                  </a:cubicBezTo>
                  <a:lnTo>
                    <a:pt x="10790" y="9061"/>
                  </a:lnTo>
                  <a:cubicBezTo>
                    <a:pt x="11093" y="9061"/>
                    <a:pt x="11373" y="8758"/>
                    <a:pt x="11373" y="8477"/>
                  </a:cubicBezTo>
                  <a:lnTo>
                    <a:pt x="11373" y="7006"/>
                  </a:lnTo>
                  <a:cubicBezTo>
                    <a:pt x="11373" y="6726"/>
                    <a:pt x="11093" y="6422"/>
                    <a:pt x="10790" y="6422"/>
                  </a:cubicBezTo>
                  <a:lnTo>
                    <a:pt x="9342" y="6422"/>
                  </a:lnTo>
                  <a:cubicBezTo>
                    <a:pt x="9038" y="6422"/>
                    <a:pt x="8758" y="6726"/>
                    <a:pt x="8758" y="7006"/>
                  </a:cubicBezTo>
                  <a:lnTo>
                    <a:pt x="8758" y="7310"/>
                  </a:lnTo>
                  <a:lnTo>
                    <a:pt x="7871" y="7310"/>
                  </a:lnTo>
                  <a:lnTo>
                    <a:pt x="7871" y="4974"/>
                  </a:lnTo>
                  <a:lnTo>
                    <a:pt x="8758" y="4974"/>
                  </a:lnTo>
                  <a:lnTo>
                    <a:pt x="8758" y="5255"/>
                  </a:lnTo>
                  <a:cubicBezTo>
                    <a:pt x="8758" y="5558"/>
                    <a:pt x="9038" y="5558"/>
                    <a:pt x="9342" y="5558"/>
                  </a:cubicBezTo>
                  <a:lnTo>
                    <a:pt x="10790" y="5558"/>
                  </a:lnTo>
                  <a:cubicBezTo>
                    <a:pt x="11093" y="5558"/>
                    <a:pt x="11373" y="5558"/>
                    <a:pt x="11373" y="5255"/>
                  </a:cubicBezTo>
                  <a:lnTo>
                    <a:pt x="11373" y="3503"/>
                  </a:lnTo>
                  <a:cubicBezTo>
                    <a:pt x="11373" y="3503"/>
                    <a:pt x="11093" y="3223"/>
                    <a:pt x="10790" y="3223"/>
                  </a:cubicBezTo>
                  <a:lnTo>
                    <a:pt x="9342" y="3223"/>
                  </a:lnTo>
                  <a:cubicBezTo>
                    <a:pt x="9038" y="3223"/>
                    <a:pt x="8758" y="3503"/>
                    <a:pt x="8758" y="3503"/>
                  </a:cubicBezTo>
                  <a:lnTo>
                    <a:pt x="8758" y="4087"/>
                  </a:lnTo>
                  <a:lnTo>
                    <a:pt x="7871" y="4087"/>
                  </a:lnTo>
                  <a:lnTo>
                    <a:pt x="7871" y="1471"/>
                  </a:lnTo>
                  <a:lnTo>
                    <a:pt x="8758" y="1471"/>
                  </a:lnTo>
                  <a:lnTo>
                    <a:pt x="8758" y="2055"/>
                  </a:lnTo>
                  <a:cubicBezTo>
                    <a:pt x="8758" y="2055"/>
                    <a:pt x="9038" y="2335"/>
                    <a:pt x="9342" y="2335"/>
                  </a:cubicBezTo>
                  <a:lnTo>
                    <a:pt x="10790" y="2335"/>
                  </a:lnTo>
                  <a:cubicBezTo>
                    <a:pt x="11093" y="2335"/>
                    <a:pt x="11373" y="2055"/>
                    <a:pt x="11373" y="2055"/>
                  </a:cubicBezTo>
                  <a:lnTo>
                    <a:pt x="11373" y="304"/>
                  </a:lnTo>
                  <a:cubicBezTo>
                    <a:pt x="11373" y="0"/>
                    <a:pt x="11093" y="0"/>
                    <a:pt x="10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3347645" y="4039725"/>
              <a:ext cx="145975" cy="43800"/>
            </a:xfrm>
            <a:custGeom>
              <a:avLst/>
              <a:gdLst/>
              <a:ahLst/>
              <a:cxnLst/>
              <a:rect l="l" t="t" r="r" b="b"/>
              <a:pathLst>
                <a:path w="5839" h="1752" extrusionOk="0">
                  <a:moveTo>
                    <a:pt x="1752" y="0"/>
                  </a:moveTo>
                  <a:cubicBezTo>
                    <a:pt x="865" y="0"/>
                    <a:pt x="0" y="584"/>
                    <a:pt x="0" y="1752"/>
                  </a:cubicBezTo>
                  <a:lnTo>
                    <a:pt x="5839" y="1752"/>
                  </a:lnTo>
                  <a:cubicBezTo>
                    <a:pt x="5839" y="584"/>
                    <a:pt x="4951" y="0"/>
                    <a:pt x="4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3347645" y="4178675"/>
              <a:ext cx="145975" cy="73000"/>
            </a:xfrm>
            <a:custGeom>
              <a:avLst/>
              <a:gdLst/>
              <a:ahLst/>
              <a:cxnLst/>
              <a:rect l="l" t="t" r="r" b="b"/>
              <a:pathLst>
                <a:path w="5839" h="2920" extrusionOk="0">
                  <a:moveTo>
                    <a:pt x="3606" y="654"/>
                  </a:moveTo>
                  <a:cubicBezTo>
                    <a:pt x="3714" y="654"/>
                    <a:pt x="3784" y="724"/>
                    <a:pt x="3784" y="864"/>
                  </a:cubicBezTo>
                  <a:cubicBezTo>
                    <a:pt x="4087" y="864"/>
                    <a:pt x="4087" y="1168"/>
                    <a:pt x="3784" y="1448"/>
                  </a:cubicBezTo>
                  <a:cubicBezTo>
                    <a:pt x="3503" y="1448"/>
                    <a:pt x="3200" y="1752"/>
                    <a:pt x="2920" y="1752"/>
                  </a:cubicBezTo>
                  <a:cubicBezTo>
                    <a:pt x="2616" y="1752"/>
                    <a:pt x="2336" y="1448"/>
                    <a:pt x="2032" y="1448"/>
                  </a:cubicBezTo>
                  <a:cubicBezTo>
                    <a:pt x="1752" y="1168"/>
                    <a:pt x="1752" y="864"/>
                    <a:pt x="2032" y="864"/>
                  </a:cubicBezTo>
                  <a:cubicBezTo>
                    <a:pt x="2032" y="724"/>
                    <a:pt x="2108" y="654"/>
                    <a:pt x="2219" y="654"/>
                  </a:cubicBezTo>
                  <a:cubicBezTo>
                    <a:pt x="2330" y="654"/>
                    <a:pt x="2476" y="724"/>
                    <a:pt x="2616" y="864"/>
                  </a:cubicBezTo>
                  <a:lnTo>
                    <a:pt x="3200" y="864"/>
                  </a:lnTo>
                  <a:cubicBezTo>
                    <a:pt x="3352" y="724"/>
                    <a:pt x="3498" y="654"/>
                    <a:pt x="3606" y="654"/>
                  </a:cubicBezTo>
                  <a:close/>
                  <a:moveTo>
                    <a:pt x="2920" y="0"/>
                  </a:moveTo>
                  <a:cubicBezTo>
                    <a:pt x="2616" y="280"/>
                    <a:pt x="2032" y="280"/>
                    <a:pt x="1448" y="280"/>
                  </a:cubicBezTo>
                  <a:lnTo>
                    <a:pt x="0" y="280"/>
                  </a:lnTo>
                  <a:cubicBezTo>
                    <a:pt x="281" y="1752"/>
                    <a:pt x="1448" y="2919"/>
                    <a:pt x="2920" y="2919"/>
                  </a:cubicBezTo>
                  <a:cubicBezTo>
                    <a:pt x="4368" y="2919"/>
                    <a:pt x="5535" y="1752"/>
                    <a:pt x="5839" y="280"/>
                  </a:cubicBezTo>
                  <a:lnTo>
                    <a:pt x="4368" y="280"/>
                  </a:lnTo>
                  <a:cubicBezTo>
                    <a:pt x="3784" y="280"/>
                    <a:pt x="3200" y="280"/>
                    <a:pt x="2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3391420" y="4266250"/>
              <a:ext cx="58425" cy="43800"/>
            </a:xfrm>
            <a:custGeom>
              <a:avLst/>
              <a:gdLst/>
              <a:ahLst/>
              <a:cxnLst/>
              <a:rect l="l" t="t" r="r" b="b"/>
              <a:pathLst>
                <a:path w="2337" h="1752" extrusionOk="0">
                  <a:moveTo>
                    <a:pt x="1" y="0"/>
                  </a:moveTo>
                  <a:lnTo>
                    <a:pt x="1" y="584"/>
                  </a:lnTo>
                  <a:cubicBezTo>
                    <a:pt x="1" y="1168"/>
                    <a:pt x="585" y="1752"/>
                    <a:pt x="1169" y="1752"/>
                  </a:cubicBezTo>
                  <a:cubicBezTo>
                    <a:pt x="1752" y="1752"/>
                    <a:pt x="2336" y="1168"/>
                    <a:pt x="2336" y="584"/>
                  </a:cubicBezTo>
                  <a:lnTo>
                    <a:pt x="2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3281670" y="4266250"/>
              <a:ext cx="277350" cy="123775"/>
            </a:xfrm>
            <a:custGeom>
              <a:avLst/>
              <a:gdLst/>
              <a:ahLst/>
              <a:cxnLst/>
              <a:rect l="l" t="t" r="r" b="b"/>
              <a:pathLst>
                <a:path w="11094" h="4951" extrusionOk="0">
                  <a:moveTo>
                    <a:pt x="3504" y="0"/>
                  </a:moveTo>
                  <a:lnTo>
                    <a:pt x="1752" y="584"/>
                  </a:lnTo>
                  <a:cubicBezTo>
                    <a:pt x="584" y="864"/>
                    <a:pt x="1" y="1752"/>
                    <a:pt x="1" y="2919"/>
                  </a:cubicBezTo>
                  <a:lnTo>
                    <a:pt x="1" y="4367"/>
                  </a:lnTo>
                  <a:cubicBezTo>
                    <a:pt x="1" y="4671"/>
                    <a:pt x="1" y="4951"/>
                    <a:pt x="304" y="4951"/>
                  </a:cubicBezTo>
                  <a:lnTo>
                    <a:pt x="1752" y="4951"/>
                  </a:lnTo>
                  <a:lnTo>
                    <a:pt x="1752" y="3200"/>
                  </a:lnTo>
                  <a:cubicBezTo>
                    <a:pt x="1752" y="2919"/>
                    <a:pt x="2056" y="2919"/>
                    <a:pt x="2336" y="2919"/>
                  </a:cubicBezTo>
                  <a:cubicBezTo>
                    <a:pt x="2336" y="2919"/>
                    <a:pt x="2639" y="2919"/>
                    <a:pt x="2639" y="3200"/>
                  </a:cubicBezTo>
                  <a:lnTo>
                    <a:pt x="2639" y="4951"/>
                  </a:lnTo>
                  <a:lnTo>
                    <a:pt x="8478" y="4951"/>
                  </a:lnTo>
                  <a:lnTo>
                    <a:pt x="8478" y="3200"/>
                  </a:lnTo>
                  <a:cubicBezTo>
                    <a:pt x="8478" y="2919"/>
                    <a:pt x="8478" y="2919"/>
                    <a:pt x="8758" y="2919"/>
                  </a:cubicBezTo>
                  <a:cubicBezTo>
                    <a:pt x="9062" y="2919"/>
                    <a:pt x="9342" y="2919"/>
                    <a:pt x="9342" y="3200"/>
                  </a:cubicBezTo>
                  <a:lnTo>
                    <a:pt x="9342" y="4951"/>
                  </a:lnTo>
                  <a:lnTo>
                    <a:pt x="10813" y="4951"/>
                  </a:lnTo>
                  <a:cubicBezTo>
                    <a:pt x="10813" y="4951"/>
                    <a:pt x="11093" y="4671"/>
                    <a:pt x="11093" y="4367"/>
                  </a:cubicBezTo>
                  <a:lnTo>
                    <a:pt x="11093" y="2919"/>
                  </a:lnTo>
                  <a:cubicBezTo>
                    <a:pt x="11093" y="1752"/>
                    <a:pt x="10510" y="864"/>
                    <a:pt x="9342" y="584"/>
                  </a:cubicBezTo>
                  <a:lnTo>
                    <a:pt x="7310" y="0"/>
                  </a:lnTo>
                  <a:lnTo>
                    <a:pt x="7310" y="584"/>
                  </a:lnTo>
                  <a:cubicBezTo>
                    <a:pt x="7310" y="1448"/>
                    <a:pt x="6726" y="2335"/>
                    <a:pt x="5559" y="2335"/>
                  </a:cubicBezTo>
                  <a:cubicBezTo>
                    <a:pt x="4391" y="2335"/>
                    <a:pt x="3504" y="1448"/>
                    <a:pt x="3504" y="584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53" name="Google Shape;2053;p72"/>
          <p:cNvGrpSpPr/>
          <p:nvPr/>
        </p:nvGrpSpPr>
        <p:grpSpPr>
          <a:xfrm>
            <a:off x="4055245" y="4018125"/>
            <a:ext cx="379525" cy="386500"/>
            <a:chOff x="4055245" y="4018125"/>
            <a:chExt cx="379525" cy="386500"/>
          </a:xfrm>
        </p:grpSpPr>
        <p:sp>
          <p:nvSpPr>
            <p:cNvPr id="2054" name="Google Shape;2054;p72"/>
            <p:cNvSpPr/>
            <p:nvPr/>
          </p:nvSpPr>
          <p:spPr>
            <a:xfrm>
              <a:off x="4077445" y="4018125"/>
              <a:ext cx="80000" cy="43800"/>
            </a:xfrm>
            <a:custGeom>
              <a:avLst/>
              <a:gdLst/>
              <a:ahLst/>
              <a:cxnLst/>
              <a:rect l="l" t="t" r="r" b="b"/>
              <a:pathLst>
                <a:path w="3200" h="1752" extrusionOk="0">
                  <a:moveTo>
                    <a:pt x="1448" y="0"/>
                  </a:moveTo>
                  <a:cubicBezTo>
                    <a:pt x="1168" y="0"/>
                    <a:pt x="1168" y="280"/>
                    <a:pt x="1168" y="584"/>
                  </a:cubicBezTo>
                  <a:lnTo>
                    <a:pt x="1168" y="864"/>
                  </a:lnTo>
                  <a:lnTo>
                    <a:pt x="280" y="864"/>
                  </a:lnTo>
                  <a:cubicBezTo>
                    <a:pt x="0" y="864"/>
                    <a:pt x="0" y="1168"/>
                    <a:pt x="0" y="1448"/>
                  </a:cubicBezTo>
                  <a:lnTo>
                    <a:pt x="0" y="1752"/>
                  </a:lnTo>
                  <a:lnTo>
                    <a:pt x="3199" y="1752"/>
                  </a:lnTo>
                  <a:lnTo>
                    <a:pt x="3199" y="1448"/>
                  </a:lnTo>
                  <a:cubicBezTo>
                    <a:pt x="3199" y="1168"/>
                    <a:pt x="2919" y="864"/>
                    <a:pt x="2616" y="864"/>
                  </a:cubicBezTo>
                  <a:lnTo>
                    <a:pt x="2032" y="864"/>
                  </a:lnTo>
                  <a:lnTo>
                    <a:pt x="2032" y="584"/>
                  </a:lnTo>
                  <a:cubicBezTo>
                    <a:pt x="2032" y="280"/>
                    <a:pt x="1751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4201195" y="4018125"/>
              <a:ext cx="138975" cy="211350"/>
            </a:xfrm>
            <a:custGeom>
              <a:avLst/>
              <a:gdLst/>
              <a:ahLst/>
              <a:cxnLst/>
              <a:rect l="l" t="t" r="r" b="b"/>
              <a:pathLst>
                <a:path w="5559" h="8454" extrusionOk="0">
                  <a:moveTo>
                    <a:pt x="3504" y="2919"/>
                  </a:moveTo>
                  <a:cubicBezTo>
                    <a:pt x="3807" y="2919"/>
                    <a:pt x="4088" y="2919"/>
                    <a:pt x="4088" y="3199"/>
                  </a:cubicBezTo>
                  <a:cubicBezTo>
                    <a:pt x="4088" y="3503"/>
                    <a:pt x="3807" y="3783"/>
                    <a:pt x="3504" y="3783"/>
                  </a:cubicBezTo>
                  <a:lnTo>
                    <a:pt x="1752" y="3783"/>
                  </a:lnTo>
                  <a:cubicBezTo>
                    <a:pt x="1472" y="3783"/>
                    <a:pt x="1472" y="3503"/>
                    <a:pt x="1472" y="3199"/>
                  </a:cubicBezTo>
                  <a:cubicBezTo>
                    <a:pt x="1472" y="2919"/>
                    <a:pt x="1472" y="2919"/>
                    <a:pt x="1752" y="2919"/>
                  </a:cubicBezTo>
                  <a:close/>
                  <a:moveTo>
                    <a:pt x="3504" y="4671"/>
                  </a:moveTo>
                  <a:cubicBezTo>
                    <a:pt x="3807" y="4671"/>
                    <a:pt x="4088" y="4671"/>
                    <a:pt x="4088" y="4951"/>
                  </a:cubicBezTo>
                  <a:cubicBezTo>
                    <a:pt x="4088" y="5255"/>
                    <a:pt x="3807" y="5535"/>
                    <a:pt x="3504" y="5535"/>
                  </a:cubicBezTo>
                  <a:lnTo>
                    <a:pt x="1752" y="5535"/>
                  </a:lnTo>
                  <a:cubicBezTo>
                    <a:pt x="1472" y="5535"/>
                    <a:pt x="1472" y="5255"/>
                    <a:pt x="1472" y="4951"/>
                  </a:cubicBezTo>
                  <a:cubicBezTo>
                    <a:pt x="1472" y="4671"/>
                    <a:pt x="1472" y="4671"/>
                    <a:pt x="1752" y="4671"/>
                  </a:cubicBezTo>
                  <a:close/>
                  <a:moveTo>
                    <a:pt x="3504" y="6422"/>
                  </a:moveTo>
                  <a:cubicBezTo>
                    <a:pt x="3807" y="6422"/>
                    <a:pt x="4088" y="6702"/>
                    <a:pt x="4088" y="6702"/>
                  </a:cubicBezTo>
                  <a:cubicBezTo>
                    <a:pt x="4088" y="7006"/>
                    <a:pt x="3807" y="7286"/>
                    <a:pt x="3504" y="7286"/>
                  </a:cubicBezTo>
                  <a:lnTo>
                    <a:pt x="1752" y="7286"/>
                  </a:lnTo>
                  <a:cubicBezTo>
                    <a:pt x="1472" y="7286"/>
                    <a:pt x="1472" y="7006"/>
                    <a:pt x="1472" y="6702"/>
                  </a:cubicBezTo>
                  <a:cubicBezTo>
                    <a:pt x="1472" y="6702"/>
                    <a:pt x="1472" y="6422"/>
                    <a:pt x="1752" y="6422"/>
                  </a:cubicBezTo>
                  <a:close/>
                  <a:moveTo>
                    <a:pt x="4975" y="0"/>
                  </a:moveTo>
                  <a:lnTo>
                    <a:pt x="304" y="1168"/>
                  </a:lnTo>
                  <a:cubicBezTo>
                    <a:pt x="1" y="1448"/>
                    <a:pt x="1" y="1448"/>
                    <a:pt x="1" y="1752"/>
                  </a:cubicBezTo>
                  <a:lnTo>
                    <a:pt x="1" y="7870"/>
                  </a:lnTo>
                  <a:cubicBezTo>
                    <a:pt x="304" y="7870"/>
                    <a:pt x="585" y="8174"/>
                    <a:pt x="888" y="8174"/>
                  </a:cubicBezTo>
                  <a:cubicBezTo>
                    <a:pt x="1169" y="8454"/>
                    <a:pt x="1169" y="8454"/>
                    <a:pt x="1752" y="8454"/>
                  </a:cubicBezTo>
                  <a:cubicBezTo>
                    <a:pt x="2336" y="8454"/>
                    <a:pt x="2640" y="8454"/>
                    <a:pt x="2920" y="8174"/>
                  </a:cubicBezTo>
                  <a:cubicBezTo>
                    <a:pt x="3224" y="8174"/>
                    <a:pt x="3504" y="7870"/>
                    <a:pt x="4088" y="7870"/>
                  </a:cubicBezTo>
                  <a:cubicBezTo>
                    <a:pt x="4672" y="7870"/>
                    <a:pt x="5255" y="7870"/>
                    <a:pt x="5559" y="8174"/>
                  </a:cubicBezTo>
                  <a:lnTo>
                    <a:pt x="5559" y="584"/>
                  </a:lnTo>
                  <a:cubicBezTo>
                    <a:pt x="5559" y="280"/>
                    <a:pt x="5255" y="280"/>
                    <a:pt x="5255" y="280"/>
                  </a:cubicBezTo>
                  <a:cubicBezTo>
                    <a:pt x="5255" y="0"/>
                    <a:pt x="4975" y="0"/>
                    <a:pt x="4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4055245" y="4091100"/>
              <a:ext cx="124375" cy="138375"/>
            </a:xfrm>
            <a:custGeom>
              <a:avLst/>
              <a:gdLst/>
              <a:ahLst/>
              <a:cxnLst/>
              <a:rect l="l" t="t" r="r" b="b"/>
              <a:pathLst>
                <a:path w="4975" h="5535" extrusionOk="0">
                  <a:moveTo>
                    <a:pt x="1472" y="1168"/>
                  </a:moveTo>
                  <a:cubicBezTo>
                    <a:pt x="1752" y="1168"/>
                    <a:pt x="2056" y="1448"/>
                    <a:pt x="2056" y="1752"/>
                  </a:cubicBezTo>
                  <a:cubicBezTo>
                    <a:pt x="2056" y="2032"/>
                    <a:pt x="1752" y="2032"/>
                    <a:pt x="1472" y="2032"/>
                  </a:cubicBezTo>
                  <a:cubicBezTo>
                    <a:pt x="1168" y="2032"/>
                    <a:pt x="1168" y="2032"/>
                    <a:pt x="1168" y="1752"/>
                  </a:cubicBezTo>
                  <a:cubicBezTo>
                    <a:pt x="1168" y="1448"/>
                    <a:pt x="1168" y="1168"/>
                    <a:pt x="1472" y="1168"/>
                  </a:cubicBezTo>
                  <a:close/>
                  <a:moveTo>
                    <a:pt x="3223" y="1168"/>
                  </a:moveTo>
                  <a:cubicBezTo>
                    <a:pt x="3504" y="1168"/>
                    <a:pt x="3807" y="1448"/>
                    <a:pt x="3807" y="1752"/>
                  </a:cubicBezTo>
                  <a:cubicBezTo>
                    <a:pt x="3807" y="2032"/>
                    <a:pt x="3504" y="2032"/>
                    <a:pt x="3223" y="2032"/>
                  </a:cubicBezTo>
                  <a:cubicBezTo>
                    <a:pt x="3223" y="2032"/>
                    <a:pt x="2920" y="2032"/>
                    <a:pt x="2920" y="1752"/>
                  </a:cubicBezTo>
                  <a:cubicBezTo>
                    <a:pt x="2920" y="1448"/>
                    <a:pt x="3223" y="1168"/>
                    <a:pt x="3223" y="1168"/>
                  </a:cubicBezTo>
                  <a:close/>
                  <a:moveTo>
                    <a:pt x="1472" y="2919"/>
                  </a:moveTo>
                  <a:cubicBezTo>
                    <a:pt x="1752" y="2919"/>
                    <a:pt x="2056" y="3200"/>
                    <a:pt x="2056" y="3503"/>
                  </a:cubicBezTo>
                  <a:cubicBezTo>
                    <a:pt x="2056" y="3783"/>
                    <a:pt x="1752" y="3783"/>
                    <a:pt x="1472" y="3783"/>
                  </a:cubicBezTo>
                  <a:cubicBezTo>
                    <a:pt x="1168" y="3783"/>
                    <a:pt x="1168" y="3783"/>
                    <a:pt x="1168" y="3503"/>
                  </a:cubicBezTo>
                  <a:cubicBezTo>
                    <a:pt x="1168" y="3200"/>
                    <a:pt x="1168" y="2919"/>
                    <a:pt x="1472" y="2919"/>
                  </a:cubicBezTo>
                  <a:close/>
                  <a:moveTo>
                    <a:pt x="3223" y="2919"/>
                  </a:moveTo>
                  <a:cubicBezTo>
                    <a:pt x="3504" y="2919"/>
                    <a:pt x="3807" y="3200"/>
                    <a:pt x="3807" y="3503"/>
                  </a:cubicBezTo>
                  <a:cubicBezTo>
                    <a:pt x="3807" y="3783"/>
                    <a:pt x="3504" y="3783"/>
                    <a:pt x="3223" y="3783"/>
                  </a:cubicBezTo>
                  <a:cubicBezTo>
                    <a:pt x="3223" y="3783"/>
                    <a:pt x="2920" y="3783"/>
                    <a:pt x="2920" y="3503"/>
                  </a:cubicBezTo>
                  <a:cubicBezTo>
                    <a:pt x="2920" y="3200"/>
                    <a:pt x="3223" y="2919"/>
                    <a:pt x="3223" y="2919"/>
                  </a:cubicBezTo>
                  <a:close/>
                  <a:moveTo>
                    <a:pt x="304" y="0"/>
                  </a:moveTo>
                  <a:cubicBezTo>
                    <a:pt x="304" y="0"/>
                    <a:pt x="1" y="0"/>
                    <a:pt x="1" y="280"/>
                  </a:cubicBezTo>
                  <a:lnTo>
                    <a:pt x="1" y="4951"/>
                  </a:lnTo>
                  <a:lnTo>
                    <a:pt x="304" y="4951"/>
                  </a:lnTo>
                  <a:cubicBezTo>
                    <a:pt x="1168" y="4951"/>
                    <a:pt x="1472" y="5255"/>
                    <a:pt x="1752" y="5255"/>
                  </a:cubicBezTo>
                  <a:cubicBezTo>
                    <a:pt x="2056" y="5535"/>
                    <a:pt x="2336" y="5535"/>
                    <a:pt x="2920" y="5535"/>
                  </a:cubicBezTo>
                  <a:cubicBezTo>
                    <a:pt x="3223" y="5535"/>
                    <a:pt x="3504" y="5535"/>
                    <a:pt x="3807" y="5255"/>
                  </a:cubicBezTo>
                  <a:cubicBezTo>
                    <a:pt x="4087" y="5255"/>
                    <a:pt x="4391" y="4951"/>
                    <a:pt x="4975" y="4951"/>
                  </a:cubicBezTo>
                  <a:lnTo>
                    <a:pt x="49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4361770" y="4141875"/>
              <a:ext cx="73000" cy="87600"/>
            </a:xfrm>
            <a:custGeom>
              <a:avLst/>
              <a:gdLst/>
              <a:ahLst/>
              <a:cxnLst/>
              <a:rect l="l" t="t" r="r" b="b"/>
              <a:pathLst>
                <a:path w="2920" h="3504" extrusionOk="0">
                  <a:moveTo>
                    <a:pt x="1471" y="1169"/>
                  </a:moveTo>
                  <a:cubicBezTo>
                    <a:pt x="1752" y="1169"/>
                    <a:pt x="2055" y="1169"/>
                    <a:pt x="2055" y="1472"/>
                  </a:cubicBezTo>
                  <a:cubicBezTo>
                    <a:pt x="2055" y="1752"/>
                    <a:pt x="1752" y="2056"/>
                    <a:pt x="1471" y="2056"/>
                  </a:cubicBezTo>
                  <a:cubicBezTo>
                    <a:pt x="1168" y="2056"/>
                    <a:pt x="887" y="1752"/>
                    <a:pt x="887" y="1472"/>
                  </a:cubicBezTo>
                  <a:cubicBezTo>
                    <a:pt x="887" y="1169"/>
                    <a:pt x="1168" y="1169"/>
                    <a:pt x="1471" y="1169"/>
                  </a:cubicBezTo>
                  <a:close/>
                  <a:moveTo>
                    <a:pt x="0" y="1"/>
                  </a:moveTo>
                  <a:lnTo>
                    <a:pt x="0" y="3504"/>
                  </a:lnTo>
                  <a:lnTo>
                    <a:pt x="304" y="3504"/>
                  </a:lnTo>
                  <a:cubicBezTo>
                    <a:pt x="584" y="3504"/>
                    <a:pt x="887" y="3504"/>
                    <a:pt x="1168" y="3224"/>
                  </a:cubicBezTo>
                  <a:cubicBezTo>
                    <a:pt x="1471" y="3224"/>
                    <a:pt x="1752" y="2920"/>
                    <a:pt x="2639" y="2920"/>
                  </a:cubicBezTo>
                  <a:lnTo>
                    <a:pt x="2919" y="2920"/>
                  </a:lnTo>
                  <a:lnTo>
                    <a:pt x="2919" y="305"/>
                  </a:lnTo>
                  <a:cubicBezTo>
                    <a:pt x="2919" y="1"/>
                    <a:pt x="2919" y="1"/>
                    <a:pt x="2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4055245" y="4237050"/>
              <a:ext cx="379525" cy="36225"/>
            </a:xfrm>
            <a:custGeom>
              <a:avLst/>
              <a:gdLst/>
              <a:ahLst/>
              <a:cxnLst/>
              <a:rect l="l" t="t" r="r" b="b"/>
              <a:pathLst>
                <a:path w="15181" h="1449" extrusionOk="0">
                  <a:moveTo>
                    <a:pt x="1" y="0"/>
                  </a:moveTo>
                  <a:lnTo>
                    <a:pt x="1" y="865"/>
                  </a:lnTo>
                  <a:lnTo>
                    <a:pt x="304" y="865"/>
                  </a:lnTo>
                  <a:cubicBezTo>
                    <a:pt x="1168" y="865"/>
                    <a:pt x="1472" y="1168"/>
                    <a:pt x="1752" y="1168"/>
                  </a:cubicBezTo>
                  <a:cubicBezTo>
                    <a:pt x="2056" y="1448"/>
                    <a:pt x="2336" y="1448"/>
                    <a:pt x="2920" y="1448"/>
                  </a:cubicBezTo>
                  <a:cubicBezTo>
                    <a:pt x="3223" y="1448"/>
                    <a:pt x="3504" y="1448"/>
                    <a:pt x="3807" y="1168"/>
                  </a:cubicBezTo>
                  <a:cubicBezTo>
                    <a:pt x="4087" y="1168"/>
                    <a:pt x="4391" y="865"/>
                    <a:pt x="5255" y="865"/>
                  </a:cubicBezTo>
                  <a:cubicBezTo>
                    <a:pt x="5839" y="865"/>
                    <a:pt x="6423" y="1168"/>
                    <a:pt x="6726" y="1168"/>
                  </a:cubicBezTo>
                  <a:cubicBezTo>
                    <a:pt x="7007" y="1448"/>
                    <a:pt x="7007" y="1448"/>
                    <a:pt x="7590" y="1448"/>
                  </a:cubicBezTo>
                  <a:cubicBezTo>
                    <a:pt x="8174" y="1448"/>
                    <a:pt x="8478" y="1448"/>
                    <a:pt x="8758" y="1168"/>
                  </a:cubicBezTo>
                  <a:cubicBezTo>
                    <a:pt x="9062" y="1168"/>
                    <a:pt x="9342" y="865"/>
                    <a:pt x="9926" y="865"/>
                  </a:cubicBezTo>
                  <a:cubicBezTo>
                    <a:pt x="10813" y="865"/>
                    <a:pt x="11093" y="1168"/>
                    <a:pt x="11397" y="1168"/>
                  </a:cubicBezTo>
                  <a:cubicBezTo>
                    <a:pt x="11677" y="1448"/>
                    <a:pt x="11981" y="1448"/>
                    <a:pt x="12565" y="1448"/>
                  </a:cubicBezTo>
                  <a:cubicBezTo>
                    <a:pt x="12845" y="1448"/>
                    <a:pt x="13148" y="1448"/>
                    <a:pt x="13429" y="1168"/>
                  </a:cubicBezTo>
                  <a:cubicBezTo>
                    <a:pt x="13732" y="1168"/>
                    <a:pt x="14013" y="865"/>
                    <a:pt x="14900" y="865"/>
                  </a:cubicBezTo>
                  <a:lnTo>
                    <a:pt x="15180" y="865"/>
                  </a:lnTo>
                  <a:lnTo>
                    <a:pt x="15180" y="0"/>
                  </a:lnTo>
                  <a:lnTo>
                    <a:pt x="14900" y="0"/>
                  </a:lnTo>
                  <a:cubicBezTo>
                    <a:pt x="14316" y="0"/>
                    <a:pt x="14013" y="281"/>
                    <a:pt x="13732" y="281"/>
                  </a:cubicBezTo>
                  <a:cubicBezTo>
                    <a:pt x="13429" y="584"/>
                    <a:pt x="13148" y="584"/>
                    <a:pt x="12565" y="584"/>
                  </a:cubicBezTo>
                  <a:cubicBezTo>
                    <a:pt x="11677" y="584"/>
                    <a:pt x="11397" y="584"/>
                    <a:pt x="11093" y="281"/>
                  </a:cubicBezTo>
                  <a:cubicBezTo>
                    <a:pt x="10813" y="281"/>
                    <a:pt x="10510" y="0"/>
                    <a:pt x="9926" y="0"/>
                  </a:cubicBezTo>
                  <a:cubicBezTo>
                    <a:pt x="9645" y="0"/>
                    <a:pt x="9342" y="281"/>
                    <a:pt x="9062" y="281"/>
                  </a:cubicBezTo>
                  <a:cubicBezTo>
                    <a:pt x="8758" y="584"/>
                    <a:pt x="8478" y="584"/>
                    <a:pt x="7590" y="584"/>
                  </a:cubicBezTo>
                  <a:cubicBezTo>
                    <a:pt x="7007" y="584"/>
                    <a:pt x="6423" y="584"/>
                    <a:pt x="6142" y="281"/>
                  </a:cubicBezTo>
                  <a:cubicBezTo>
                    <a:pt x="5839" y="281"/>
                    <a:pt x="5839" y="0"/>
                    <a:pt x="5255" y="0"/>
                  </a:cubicBezTo>
                  <a:cubicBezTo>
                    <a:pt x="4671" y="0"/>
                    <a:pt x="4391" y="281"/>
                    <a:pt x="4087" y="281"/>
                  </a:cubicBezTo>
                  <a:cubicBezTo>
                    <a:pt x="3807" y="584"/>
                    <a:pt x="3504" y="584"/>
                    <a:pt x="2920" y="584"/>
                  </a:cubicBezTo>
                  <a:cubicBezTo>
                    <a:pt x="2056" y="584"/>
                    <a:pt x="1752" y="584"/>
                    <a:pt x="1472" y="281"/>
                  </a:cubicBezTo>
                  <a:cubicBezTo>
                    <a:pt x="1168" y="281"/>
                    <a:pt x="888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4055245" y="4280825"/>
              <a:ext cx="379525" cy="123800"/>
            </a:xfrm>
            <a:custGeom>
              <a:avLst/>
              <a:gdLst/>
              <a:ahLst/>
              <a:cxnLst/>
              <a:rect l="l" t="t" r="r" b="b"/>
              <a:pathLst>
                <a:path w="15181" h="4952" extrusionOk="0">
                  <a:moveTo>
                    <a:pt x="1" y="1"/>
                  </a:moveTo>
                  <a:lnTo>
                    <a:pt x="1" y="4368"/>
                  </a:lnTo>
                  <a:cubicBezTo>
                    <a:pt x="1" y="4672"/>
                    <a:pt x="304" y="4952"/>
                    <a:pt x="304" y="4952"/>
                  </a:cubicBezTo>
                  <a:lnTo>
                    <a:pt x="14900" y="4952"/>
                  </a:lnTo>
                  <a:cubicBezTo>
                    <a:pt x="15180" y="4952"/>
                    <a:pt x="15180" y="4672"/>
                    <a:pt x="15180" y="4368"/>
                  </a:cubicBezTo>
                  <a:lnTo>
                    <a:pt x="15180" y="1"/>
                  </a:lnTo>
                  <a:lnTo>
                    <a:pt x="14900" y="1"/>
                  </a:lnTo>
                  <a:cubicBezTo>
                    <a:pt x="14316" y="1"/>
                    <a:pt x="14013" y="281"/>
                    <a:pt x="13732" y="281"/>
                  </a:cubicBezTo>
                  <a:cubicBezTo>
                    <a:pt x="13429" y="585"/>
                    <a:pt x="13148" y="585"/>
                    <a:pt x="12565" y="585"/>
                  </a:cubicBezTo>
                  <a:cubicBezTo>
                    <a:pt x="11677" y="585"/>
                    <a:pt x="11397" y="585"/>
                    <a:pt x="11093" y="281"/>
                  </a:cubicBezTo>
                  <a:cubicBezTo>
                    <a:pt x="10813" y="281"/>
                    <a:pt x="10510" y="1"/>
                    <a:pt x="9926" y="1"/>
                  </a:cubicBezTo>
                  <a:cubicBezTo>
                    <a:pt x="9645" y="1"/>
                    <a:pt x="9342" y="281"/>
                    <a:pt x="9062" y="281"/>
                  </a:cubicBezTo>
                  <a:cubicBezTo>
                    <a:pt x="8758" y="585"/>
                    <a:pt x="8478" y="585"/>
                    <a:pt x="7590" y="585"/>
                  </a:cubicBezTo>
                  <a:cubicBezTo>
                    <a:pt x="7007" y="585"/>
                    <a:pt x="6423" y="585"/>
                    <a:pt x="6142" y="281"/>
                  </a:cubicBezTo>
                  <a:cubicBezTo>
                    <a:pt x="5839" y="281"/>
                    <a:pt x="5839" y="1"/>
                    <a:pt x="5255" y="1"/>
                  </a:cubicBezTo>
                  <a:cubicBezTo>
                    <a:pt x="4671" y="1"/>
                    <a:pt x="4391" y="281"/>
                    <a:pt x="4087" y="281"/>
                  </a:cubicBezTo>
                  <a:cubicBezTo>
                    <a:pt x="3807" y="585"/>
                    <a:pt x="3504" y="585"/>
                    <a:pt x="2920" y="585"/>
                  </a:cubicBezTo>
                  <a:cubicBezTo>
                    <a:pt x="2056" y="585"/>
                    <a:pt x="1752" y="585"/>
                    <a:pt x="1472" y="281"/>
                  </a:cubicBezTo>
                  <a:cubicBezTo>
                    <a:pt x="1168" y="281"/>
                    <a:pt x="888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0" name="Google Shape;2060;p72"/>
          <p:cNvGrpSpPr/>
          <p:nvPr/>
        </p:nvGrpSpPr>
        <p:grpSpPr>
          <a:xfrm>
            <a:off x="4858020" y="4010525"/>
            <a:ext cx="291925" cy="401700"/>
            <a:chOff x="4858020" y="4010525"/>
            <a:chExt cx="291925" cy="401700"/>
          </a:xfrm>
        </p:grpSpPr>
        <p:sp>
          <p:nvSpPr>
            <p:cNvPr id="2061" name="Google Shape;2061;p72"/>
            <p:cNvSpPr/>
            <p:nvPr/>
          </p:nvSpPr>
          <p:spPr>
            <a:xfrm>
              <a:off x="4938595" y="4032700"/>
              <a:ext cx="36200" cy="58425"/>
            </a:xfrm>
            <a:custGeom>
              <a:avLst/>
              <a:gdLst/>
              <a:ahLst/>
              <a:cxnLst/>
              <a:rect l="l" t="t" r="r" b="b"/>
              <a:pathLst>
                <a:path w="1448" h="2337" extrusionOk="0">
                  <a:moveTo>
                    <a:pt x="584" y="1"/>
                  </a:moveTo>
                  <a:cubicBezTo>
                    <a:pt x="280" y="1"/>
                    <a:pt x="0" y="281"/>
                    <a:pt x="0" y="865"/>
                  </a:cubicBezTo>
                  <a:lnTo>
                    <a:pt x="0" y="2336"/>
                  </a:lnTo>
                  <a:lnTo>
                    <a:pt x="1448" y="2336"/>
                  </a:lnTo>
                  <a:lnTo>
                    <a:pt x="1448" y="865"/>
                  </a:lnTo>
                  <a:cubicBezTo>
                    <a:pt x="1448" y="281"/>
                    <a:pt x="1168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4996970" y="4010525"/>
              <a:ext cx="36225" cy="58400"/>
            </a:xfrm>
            <a:custGeom>
              <a:avLst/>
              <a:gdLst/>
              <a:ahLst/>
              <a:cxnLst/>
              <a:rect l="l" t="t" r="r" b="b"/>
              <a:pathLst>
                <a:path w="1449" h="2336" extrusionOk="0">
                  <a:moveTo>
                    <a:pt x="584" y="0"/>
                  </a:moveTo>
                  <a:cubicBezTo>
                    <a:pt x="281" y="0"/>
                    <a:pt x="0" y="304"/>
                    <a:pt x="0" y="584"/>
                  </a:cubicBezTo>
                  <a:lnTo>
                    <a:pt x="0" y="2336"/>
                  </a:lnTo>
                  <a:lnTo>
                    <a:pt x="1448" y="2336"/>
                  </a:lnTo>
                  <a:lnTo>
                    <a:pt x="1448" y="584"/>
                  </a:lnTo>
                  <a:cubicBezTo>
                    <a:pt x="1448" y="304"/>
                    <a:pt x="1168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5055345" y="4032700"/>
              <a:ext cx="36225" cy="58425"/>
            </a:xfrm>
            <a:custGeom>
              <a:avLst/>
              <a:gdLst/>
              <a:ahLst/>
              <a:cxnLst/>
              <a:rect l="l" t="t" r="r" b="b"/>
              <a:pathLst>
                <a:path w="1449" h="2337" extrusionOk="0">
                  <a:moveTo>
                    <a:pt x="584" y="1"/>
                  </a:moveTo>
                  <a:cubicBezTo>
                    <a:pt x="281" y="1"/>
                    <a:pt x="1" y="281"/>
                    <a:pt x="1" y="865"/>
                  </a:cubicBezTo>
                  <a:lnTo>
                    <a:pt x="1" y="2336"/>
                  </a:lnTo>
                  <a:lnTo>
                    <a:pt x="1449" y="2336"/>
                  </a:lnTo>
                  <a:lnTo>
                    <a:pt x="1449" y="865"/>
                  </a:lnTo>
                  <a:cubicBezTo>
                    <a:pt x="1449" y="281"/>
                    <a:pt x="1168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5113720" y="4076500"/>
              <a:ext cx="36225" cy="43800"/>
            </a:xfrm>
            <a:custGeom>
              <a:avLst/>
              <a:gdLst/>
              <a:ahLst/>
              <a:cxnLst/>
              <a:rect l="l" t="t" r="r" b="b"/>
              <a:pathLst>
                <a:path w="1449" h="1752" extrusionOk="0">
                  <a:moveTo>
                    <a:pt x="585" y="0"/>
                  </a:moveTo>
                  <a:cubicBezTo>
                    <a:pt x="281" y="0"/>
                    <a:pt x="1" y="281"/>
                    <a:pt x="1" y="584"/>
                  </a:cubicBezTo>
                  <a:lnTo>
                    <a:pt x="1" y="1752"/>
                  </a:lnTo>
                  <a:lnTo>
                    <a:pt x="1449" y="1752"/>
                  </a:lnTo>
                  <a:lnTo>
                    <a:pt x="1449" y="584"/>
                  </a:lnTo>
                  <a:cubicBezTo>
                    <a:pt x="1449" y="281"/>
                    <a:pt x="1169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5033170" y="4317025"/>
              <a:ext cx="22200" cy="22225"/>
            </a:xfrm>
            <a:custGeom>
              <a:avLst/>
              <a:gdLst/>
              <a:ahLst/>
              <a:cxnLst/>
              <a:rect l="l" t="t" r="r" b="b"/>
              <a:pathLst>
                <a:path w="888" h="889" extrusionOk="0">
                  <a:moveTo>
                    <a:pt x="304" y="1"/>
                  </a:moveTo>
                  <a:cubicBezTo>
                    <a:pt x="0" y="1"/>
                    <a:pt x="0" y="304"/>
                    <a:pt x="0" y="585"/>
                  </a:cubicBezTo>
                  <a:cubicBezTo>
                    <a:pt x="0" y="888"/>
                    <a:pt x="0" y="888"/>
                    <a:pt x="304" y="888"/>
                  </a:cubicBezTo>
                  <a:cubicBezTo>
                    <a:pt x="584" y="888"/>
                    <a:pt x="888" y="888"/>
                    <a:pt x="888" y="585"/>
                  </a:cubicBezTo>
                  <a:cubicBezTo>
                    <a:pt x="888" y="304"/>
                    <a:pt x="584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4858020" y="4091100"/>
              <a:ext cx="291925" cy="321125"/>
            </a:xfrm>
            <a:custGeom>
              <a:avLst/>
              <a:gdLst/>
              <a:ahLst/>
              <a:cxnLst/>
              <a:rect l="l" t="t" r="r" b="b"/>
              <a:pathLst>
                <a:path w="11677" h="12845" extrusionOk="0">
                  <a:moveTo>
                    <a:pt x="9342" y="4671"/>
                  </a:moveTo>
                  <a:cubicBezTo>
                    <a:pt x="9645" y="4671"/>
                    <a:pt x="9645" y="4951"/>
                    <a:pt x="9645" y="5255"/>
                  </a:cubicBezTo>
                  <a:lnTo>
                    <a:pt x="9645" y="7006"/>
                  </a:lnTo>
                  <a:cubicBezTo>
                    <a:pt x="9645" y="7286"/>
                    <a:pt x="9645" y="7286"/>
                    <a:pt x="9342" y="7590"/>
                  </a:cubicBezTo>
                  <a:lnTo>
                    <a:pt x="7894" y="7870"/>
                  </a:lnTo>
                  <a:lnTo>
                    <a:pt x="7894" y="8174"/>
                  </a:lnTo>
                  <a:cubicBezTo>
                    <a:pt x="8477" y="8454"/>
                    <a:pt x="8758" y="9038"/>
                    <a:pt x="8758" y="9622"/>
                  </a:cubicBezTo>
                  <a:cubicBezTo>
                    <a:pt x="8758" y="10206"/>
                    <a:pt x="8174" y="11093"/>
                    <a:pt x="7310" y="11093"/>
                  </a:cubicBezTo>
                  <a:cubicBezTo>
                    <a:pt x="6726" y="11093"/>
                    <a:pt x="5839" y="10206"/>
                    <a:pt x="5839" y="9622"/>
                  </a:cubicBezTo>
                  <a:cubicBezTo>
                    <a:pt x="5839" y="9038"/>
                    <a:pt x="6422" y="8454"/>
                    <a:pt x="7006" y="8174"/>
                  </a:cubicBezTo>
                  <a:lnTo>
                    <a:pt x="7006" y="7286"/>
                  </a:lnTo>
                  <a:lnTo>
                    <a:pt x="5255" y="6703"/>
                  </a:lnTo>
                  <a:cubicBezTo>
                    <a:pt x="5255" y="6703"/>
                    <a:pt x="4974" y="6703"/>
                    <a:pt x="4974" y="6422"/>
                  </a:cubicBezTo>
                  <a:lnTo>
                    <a:pt x="4974" y="5255"/>
                  </a:lnTo>
                  <a:cubicBezTo>
                    <a:pt x="4974" y="4951"/>
                    <a:pt x="5255" y="4671"/>
                    <a:pt x="5558" y="4671"/>
                  </a:cubicBezTo>
                  <a:cubicBezTo>
                    <a:pt x="5839" y="4671"/>
                    <a:pt x="5839" y="4951"/>
                    <a:pt x="5839" y="5255"/>
                  </a:cubicBezTo>
                  <a:lnTo>
                    <a:pt x="5839" y="6119"/>
                  </a:lnTo>
                  <a:lnTo>
                    <a:pt x="7006" y="6422"/>
                  </a:lnTo>
                  <a:lnTo>
                    <a:pt x="7006" y="5255"/>
                  </a:lnTo>
                  <a:cubicBezTo>
                    <a:pt x="7006" y="4951"/>
                    <a:pt x="7006" y="4671"/>
                    <a:pt x="7310" y="4671"/>
                  </a:cubicBezTo>
                  <a:cubicBezTo>
                    <a:pt x="7590" y="4671"/>
                    <a:pt x="7894" y="4951"/>
                    <a:pt x="7894" y="5255"/>
                  </a:cubicBezTo>
                  <a:lnTo>
                    <a:pt x="7894" y="7006"/>
                  </a:lnTo>
                  <a:lnTo>
                    <a:pt x="8758" y="6703"/>
                  </a:lnTo>
                  <a:lnTo>
                    <a:pt x="8758" y="5255"/>
                  </a:lnTo>
                  <a:cubicBezTo>
                    <a:pt x="8758" y="4951"/>
                    <a:pt x="9061" y="4671"/>
                    <a:pt x="9342" y="4671"/>
                  </a:cubicBezTo>
                  <a:close/>
                  <a:moveTo>
                    <a:pt x="5558" y="0"/>
                  </a:moveTo>
                  <a:lnTo>
                    <a:pt x="5558" y="3200"/>
                  </a:lnTo>
                  <a:cubicBezTo>
                    <a:pt x="5558" y="3503"/>
                    <a:pt x="5255" y="3783"/>
                    <a:pt x="4974" y="3783"/>
                  </a:cubicBezTo>
                  <a:cubicBezTo>
                    <a:pt x="4671" y="3783"/>
                    <a:pt x="4671" y="3503"/>
                    <a:pt x="4671" y="3200"/>
                  </a:cubicBezTo>
                  <a:lnTo>
                    <a:pt x="4671" y="864"/>
                  </a:lnTo>
                  <a:lnTo>
                    <a:pt x="3223" y="864"/>
                  </a:lnTo>
                  <a:lnTo>
                    <a:pt x="3223" y="5255"/>
                  </a:lnTo>
                  <a:lnTo>
                    <a:pt x="1472" y="3783"/>
                  </a:lnTo>
                  <a:cubicBezTo>
                    <a:pt x="1266" y="3578"/>
                    <a:pt x="1023" y="3483"/>
                    <a:pt x="795" y="3483"/>
                  </a:cubicBezTo>
                  <a:cubicBezTo>
                    <a:pt x="373" y="3483"/>
                    <a:pt x="0" y="3807"/>
                    <a:pt x="0" y="4367"/>
                  </a:cubicBezTo>
                  <a:cubicBezTo>
                    <a:pt x="0" y="4671"/>
                    <a:pt x="0" y="4671"/>
                    <a:pt x="304" y="4951"/>
                  </a:cubicBezTo>
                  <a:lnTo>
                    <a:pt x="3223" y="7870"/>
                  </a:lnTo>
                  <a:lnTo>
                    <a:pt x="3223" y="8758"/>
                  </a:lnTo>
                  <a:cubicBezTo>
                    <a:pt x="3223" y="9622"/>
                    <a:pt x="3503" y="10206"/>
                    <a:pt x="4087" y="10789"/>
                  </a:cubicBezTo>
                  <a:lnTo>
                    <a:pt x="4087" y="12541"/>
                  </a:lnTo>
                  <a:cubicBezTo>
                    <a:pt x="4087" y="12844"/>
                    <a:pt x="4391" y="12844"/>
                    <a:pt x="4671" y="12844"/>
                  </a:cubicBezTo>
                  <a:lnTo>
                    <a:pt x="10229" y="12844"/>
                  </a:lnTo>
                  <a:cubicBezTo>
                    <a:pt x="10509" y="12844"/>
                    <a:pt x="10813" y="12844"/>
                    <a:pt x="10813" y="12541"/>
                  </a:cubicBezTo>
                  <a:lnTo>
                    <a:pt x="10813" y="10789"/>
                  </a:lnTo>
                  <a:cubicBezTo>
                    <a:pt x="11397" y="10206"/>
                    <a:pt x="11677" y="9622"/>
                    <a:pt x="11677" y="8758"/>
                  </a:cubicBezTo>
                  <a:lnTo>
                    <a:pt x="11677" y="2032"/>
                  </a:lnTo>
                  <a:lnTo>
                    <a:pt x="10229" y="2032"/>
                  </a:lnTo>
                  <a:lnTo>
                    <a:pt x="10229" y="3200"/>
                  </a:lnTo>
                  <a:cubicBezTo>
                    <a:pt x="10229" y="3503"/>
                    <a:pt x="9925" y="3783"/>
                    <a:pt x="9645" y="3783"/>
                  </a:cubicBezTo>
                  <a:cubicBezTo>
                    <a:pt x="9645" y="3783"/>
                    <a:pt x="9342" y="3503"/>
                    <a:pt x="9342" y="3200"/>
                  </a:cubicBezTo>
                  <a:lnTo>
                    <a:pt x="9342" y="864"/>
                  </a:lnTo>
                  <a:lnTo>
                    <a:pt x="7894" y="864"/>
                  </a:lnTo>
                  <a:lnTo>
                    <a:pt x="7894" y="3200"/>
                  </a:lnTo>
                  <a:cubicBezTo>
                    <a:pt x="7894" y="3503"/>
                    <a:pt x="7590" y="3783"/>
                    <a:pt x="7310" y="3783"/>
                  </a:cubicBezTo>
                  <a:cubicBezTo>
                    <a:pt x="7006" y="3783"/>
                    <a:pt x="7006" y="3503"/>
                    <a:pt x="7006" y="3200"/>
                  </a:cubicBezTo>
                  <a:lnTo>
                    <a:pt x="70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7" name="Google Shape;2067;p72"/>
          <p:cNvGrpSpPr/>
          <p:nvPr/>
        </p:nvGrpSpPr>
        <p:grpSpPr>
          <a:xfrm>
            <a:off x="5602395" y="4047300"/>
            <a:ext cx="284925" cy="328150"/>
            <a:chOff x="5602395" y="4047300"/>
            <a:chExt cx="284925" cy="328150"/>
          </a:xfrm>
        </p:grpSpPr>
        <p:sp>
          <p:nvSpPr>
            <p:cNvPr id="2068" name="Google Shape;2068;p72"/>
            <p:cNvSpPr/>
            <p:nvPr/>
          </p:nvSpPr>
          <p:spPr>
            <a:xfrm>
              <a:off x="5850520" y="4047300"/>
              <a:ext cx="36800" cy="43825"/>
            </a:xfrm>
            <a:custGeom>
              <a:avLst/>
              <a:gdLst/>
              <a:ahLst/>
              <a:cxnLst/>
              <a:rect l="l" t="t" r="r" b="b"/>
              <a:pathLst>
                <a:path w="1472" h="1753" extrusionOk="0">
                  <a:moveTo>
                    <a:pt x="888" y="1"/>
                  </a:moveTo>
                  <a:cubicBezTo>
                    <a:pt x="304" y="1"/>
                    <a:pt x="1" y="585"/>
                    <a:pt x="1" y="865"/>
                  </a:cubicBezTo>
                  <a:cubicBezTo>
                    <a:pt x="1" y="1449"/>
                    <a:pt x="304" y="1752"/>
                    <a:pt x="888" y="1752"/>
                  </a:cubicBezTo>
                  <a:cubicBezTo>
                    <a:pt x="1168" y="1752"/>
                    <a:pt x="1472" y="1449"/>
                    <a:pt x="1472" y="865"/>
                  </a:cubicBezTo>
                  <a:cubicBezTo>
                    <a:pt x="1472" y="585"/>
                    <a:pt x="1168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5602395" y="4047300"/>
              <a:ext cx="36800" cy="43825"/>
            </a:xfrm>
            <a:custGeom>
              <a:avLst/>
              <a:gdLst/>
              <a:ahLst/>
              <a:cxnLst/>
              <a:rect l="l" t="t" r="r" b="b"/>
              <a:pathLst>
                <a:path w="1472" h="1753" extrusionOk="0">
                  <a:moveTo>
                    <a:pt x="888" y="1"/>
                  </a:moveTo>
                  <a:cubicBezTo>
                    <a:pt x="304" y="1"/>
                    <a:pt x="1" y="585"/>
                    <a:pt x="1" y="865"/>
                  </a:cubicBezTo>
                  <a:cubicBezTo>
                    <a:pt x="1" y="1449"/>
                    <a:pt x="304" y="1752"/>
                    <a:pt x="888" y="1752"/>
                  </a:cubicBezTo>
                  <a:cubicBezTo>
                    <a:pt x="1168" y="1752"/>
                    <a:pt x="1472" y="1449"/>
                    <a:pt x="1472" y="865"/>
                  </a:cubicBezTo>
                  <a:cubicBezTo>
                    <a:pt x="1472" y="585"/>
                    <a:pt x="1168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5609995" y="4076500"/>
              <a:ext cx="269750" cy="298950"/>
            </a:xfrm>
            <a:custGeom>
              <a:avLst/>
              <a:gdLst/>
              <a:ahLst/>
              <a:cxnLst/>
              <a:rect l="l" t="t" r="r" b="b"/>
              <a:pathLst>
                <a:path w="10790" h="11958" extrusionOk="0">
                  <a:moveTo>
                    <a:pt x="3200" y="4367"/>
                  </a:moveTo>
                  <a:cubicBezTo>
                    <a:pt x="3503" y="4367"/>
                    <a:pt x="3503" y="4367"/>
                    <a:pt x="3503" y="4671"/>
                  </a:cubicBezTo>
                  <a:cubicBezTo>
                    <a:pt x="3503" y="4951"/>
                    <a:pt x="3503" y="4951"/>
                    <a:pt x="3200" y="4951"/>
                  </a:cubicBezTo>
                  <a:cubicBezTo>
                    <a:pt x="2919" y="4951"/>
                    <a:pt x="2919" y="4951"/>
                    <a:pt x="2919" y="4671"/>
                  </a:cubicBezTo>
                  <a:cubicBezTo>
                    <a:pt x="2919" y="4367"/>
                    <a:pt x="2919" y="4367"/>
                    <a:pt x="3200" y="4367"/>
                  </a:cubicBezTo>
                  <a:close/>
                  <a:moveTo>
                    <a:pt x="5535" y="4367"/>
                  </a:moveTo>
                  <a:cubicBezTo>
                    <a:pt x="5535" y="4367"/>
                    <a:pt x="5839" y="4367"/>
                    <a:pt x="5839" y="4671"/>
                  </a:cubicBezTo>
                  <a:cubicBezTo>
                    <a:pt x="5839" y="4951"/>
                    <a:pt x="5535" y="4951"/>
                    <a:pt x="5535" y="4951"/>
                  </a:cubicBezTo>
                  <a:cubicBezTo>
                    <a:pt x="5255" y="4951"/>
                    <a:pt x="4951" y="4951"/>
                    <a:pt x="4951" y="4671"/>
                  </a:cubicBezTo>
                  <a:cubicBezTo>
                    <a:pt x="4951" y="4367"/>
                    <a:pt x="5255" y="4367"/>
                    <a:pt x="5535" y="4367"/>
                  </a:cubicBezTo>
                  <a:close/>
                  <a:moveTo>
                    <a:pt x="7590" y="4367"/>
                  </a:moveTo>
                  <a:cubicBezTo>
                    <a:pt x="7870" y="4367"/>
                    <a:pt x="8174" y="4367"/>
                    <a:pt x="8174" y="4671"/>
                  </a:cubicBezTo>
                  <a:cubicBezTo>
                    <a:pt x="8174" y="4951"/>
                    <a:pt x="7870" y="4951"/>
                    <a:pt x="7590" y="4951"/>
                  </a:cubicBezTo>
                  <a:cubicBezTo>
                    <a:pt x="7590" y="4951"/>
                    <a:pt x="7286" y="4951"/>
                    <a:pt x="7286" y="4671"/>
                  </a:cubicBezTo>
                  <a:cubicBezTo>
                    <a:pt x="7286" y="4367"/>
                    <a:pt x="7590" y="4367"/>
                    <a:pt x="7590" y="4367"/>
                  </a:cubicBezTo>
                  <a:close/>
                  <a:moveTo>
                    <a:pt x="6306" y="6195"/>
                  </a:moveTo>
                  <a:cubicBezTo>
                    <a:pt x="6417" y="6195"/>
                    <a:pt x="6562" y="6271"/>
                    <a:pt x="6703" y="6422"/>
                  </a:cubicBezTo>
                  <a:lnTo>
                    <a:pt x="6703" y="7006"/>
                  </a:lnTo>
                  <a:cubicBezTo>
                    <a:pt x="6422" y="7287"/>
                    <a:pt x="5839" y="7287"/>
                    <a:pt x="5535" y="7287"/>
                  </a:cubicBezTo>
                  <a:cubicBezTo>
                    <a:pt x="4951" y="7287"/>
                    <a:pt x="4671" y="7287"/>
                    <a:pt x="4367" y="7006"/>
                  </a:cubicBezTo>
                  <a:cubicBezTo>
                    <a:pt x="4087" y="6703"/>
                    <a:pt x="4087" y="6422"/>
                    <a:pt x="4367" y="6422"/>
                  </a:cubicBezTo>
                  <a:cubicBezTo>
                    <a:pt x="4367" y="6271"/>
                    <a:pt x="4443" y="6195"/>
                    <a:pt x="4519" y="6195"/>
                  </a:cubicBezTo>
                  <a:cubicBezTo>
                    <a:pt x="4595" y="6195"/>
                    <a:pt x="4671" y="6271"/>
                    <a:pt x="4671" y="6422"/>
                  </a:cubicBezTo>
                  <a:cubicBezTo>
                    <a:pt x="4963" y="6563"/>
                    <a:pt x="5255" y="6633"/>
                    <a:pt x="5509" y="6633"/>
                  </a:cubicBezTo>
                  <a:cubicBezTo>
                    <a:pt x="5763" y="6633"/>
                    <a:pt x="5979" y="6563"/>
                    <a:pt x="6119" y="6422"/>
                  </a:cubicBezTo>
                  <a:cubicBezTo>
                    <a:pt x="6119" y="6271"/>
                    <a:pt x="6195" y="6195"/>
                    <a:pt x="6306" y="6195"/>
                  </a:cubicBezTo>
                  <a:close/>
                  <a:moveTo>
                    <a:pt x="2032" y="0"/>
                  </a:moveTo>
                  <a:cubicBezTo>
                    <a:pt x="2032" y="281"/>
                    <a:pt x="1752" y="584"/>
                    <a:pt x="1752" y="584"/>
                  </a:cubicBezTo>
                  <a:cubicBezTo>
                    <a:pt x="2032" y="864"/>
                    <a:pt x="2032" y="1168"/>
                    <a:pt x="2336" y="1448"/>
                  </a:cubicBezTo>
                  <a:cubicBezTo>
                    <a:pt x="1752" y="1752"/>
                    <a:pt x="1168" y="2032"/>
                    <a:pt x="864" y="2616"/>
                  </a:cubicBezTo>
                  <a:cubicBezTo>
                    <a:pt x="584" y="3200"/>
                    <a:pt x="280" y="4087"/>
                    <a:pt x="280" y="4951"/>
                  </a:cubicBezTo>
                  <a:cubicBezTo>
                    <a:pt x="280" y="5839"/>
                    <a:pt x="584" y="6703"/>
                    <a:pt x="864" y="7287"/>
                  </a:cubicBezTo>
                  <a:cubicBezTo>
                    <a:pt x="1448" y="7870"/>
                    <a:pt x="2032" y="8174"/>
                    <a:pt x="2616" y="8174"/>
                  </a:cubicBezTo>
                  <a:lnTo>
                    <a:pt x="3503" y="8174"/>
                  </a:lnTo>
                  <a:cubicBezTo>
                    <a:pt x="3783" y="8454"/>
                    <a:pt x="3783" y="8454"/>
                    <a:pt x="3783" y="8758"/>
                  </a:cubicBezTo>
                  <a:cubicBezTo>
                    <a:pt x="3783" y="9038"/>
                    <a:pt x="3503" y="9038"/>
                    <a:pt x="3503" y="9038"/>
                  </a:cubicBezTo>
                  <a:lnTo>
                    <a:pt x="2032" y="9038"/>
                  </a:lnTo>
                  <a:cubicBezTo>
                    <a:pt x="864" y="9038"/>
                    <a:pt x="0" y="9925"/>
                    <a:pt x="0" y="11093"/>
                  </a:cubicBezTo>
                  <a:lnTo>
                    <a:pt x="0" y="11373"/>
                  </a:lnTo>
                  <a:cubicBezTo>
                    <a:pt x="0" y="11677"/>
                    <a:pt x="280" y="11957"/>
                    <a:pt x="280" y="11957"/>
                  </a:cubicBezTo>
                  <a:lnTo>
                    <a:pt x="4951" y="11957"/>
                  </a:lnTo>
                  <a:lnTo>
                    <a:pt x="4951" y="10206"/>
                  </a:lnTo>
                  <a:cubicBezTo>
                    <a:pt x="4951" y="9925"/>
                    <a:pt x="5255" y="9925"/>
                    <a:pt x="5535" y="9925"/>
                  </a:cubicBezTo>
                  <a:cubicBezTo>
                    <a:pt x="5535" y="9925"/>
                    <a:pt x="5839" y="9925"/>
                    <a:pt x="5839" y="10206"/>
                  </a:cubicBezTo>
                  <a:lnTo>
                    <a:pt x="5839" y="11957"/>
                  </a:lnTo>
                  <a:lnTo>
                    <a:pt x="10509" y="11957"/>
                  </a:lnTo>
                  <a:cubicBezTo>
                    <a:pt x="10789" y="11957"/>
                    <a:pt x="10789" y="11677"/>
                    <a:pt x="10789" y="11373"/>
                  </a:cubicBezTo>
                  <a:lnTo>
                    <a:pt x="10789" y="11093"/>
                  </a:lnTo>
                  <a:cubicBezTo>
                    <a:pt x="10789" y="9925"/>
                    <a:pt x="9925" y="9038"/>
                    <a:pt x="8758" y="9038"/>
                  </a:cubicBezTo>
                  <a:lnTo>
                    <a:pt x="7590" y="9038"/>
                  </a:lnTo>
                  <a:cubicBezTo>
                    <a:pt x="7286" y="9038"/>
                    <a:pt x="7006" y="9038"/>
                    <a:pt x="7006" y="8758"/>
                  </a:cubicBezTo>
                  <a:cubicBezTo>
                    <a:pt x="7006" y="8454"/>
                    <a:pt x="7006" y="8454"/>
                    <a:pt x="7286" y="8174"/>
                  </a:cubicBezTo>
                  <a:lnTo>
                    <a:pt x="8174" y="8174"/>
                  </a:lnTo>
                  <a:cubicBezTo>
                    <a:pt x="8758" y="8174"/>
                    <a:pt x="9622" y="7870"/>
                    <a:pt x="9925" y="7287"/>
                  </a:cubicBezTo>
                  <a:cubicBezTo>
                    <a:pt x="10509" y="6703"/>
                    <a:pt x="10509" y="5839"/>
                    <a:pt x="10509" y="4951"/>
                  </a:cubicBezTo>
                  <a:cubicBezTo>
                    <a:pt x="10509" y="4087"/>
                    <a:pt x="10509" y="3200"/>
                    <a:pt x="9925" y="2616"/>
                  </a:cubicBezTo>
                  <a:cubicBezTo>
                    <a:pt x="9622" y="2032"/>
                    <a:pt x="9038" y="1752"/>
                    <a:pt x="8758" y="1448"/>
                  </a:cubicBezTo>
                  <a:cubicBezTo>
                    <a:pt x="8758" y="1168"/>
                    <a:pt x="9038" y="864"/>
                    <a:pt x="9341" y="584"/>
                  </a:cubicBezTo>
                  <a:cubicBezTo>
                    <a:pt x="9038" y="584"/>
                    <a:pt x="9038" y="281"/>
                    <a:pt x="8758" y="0"/>
                  </a:cubicBezTo>
                  <a:cubicBezTo>
                    <a:pt x="8454" y="281"/>
                    <a:pt x="7870" y="864"/>
                    <a:pt x="7870" y="1448"/>
                  </a:cubicBezTo>
                  <a:cubicBezTo>
                    <a:pt x="7590" y="1752"/>
                    <a:pt x="7006" y="1752"/>
                    <a:pt x="6703" y="2032"/>
                  </a:cubicBezTo>
                  <a:cubicBezTo>
                    <a:pt x="6422" y="1752"/>
                    <a:pt x="5839" y="1448"/>
                    <a:pt x="5535" y="1448"/>
                  </a:cubicBezTo>
                  <a:cubicBezTo>
                    <a:pt x="4951" y="1448"/>
                    <a:pt x="4367" y="1752"/>
                    <a:pt x="4087" y="2032"/>
                  </a:cubicBezTo>
                  <a:cubicBezTo>
                    <a:pt x="3783" y="1752"/>
                    <a:pt x="3503" y="1752"/>
                    <a:pt x="2919" y="1448"/>
                  </a:cubicBezTo>
                  <a:cubicBezTo>
                    <a:pt x="2919" y="864"/>
                    <a:pt x="2616" y="281"/>
                    <a:pt x="2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71" name="Google Shape;2071;p72"/>
          <p:cNvGrpSpPr/>
          <p:nvPr/>
        </p:nvGrpSpPr>
        <p:grpSpPr>
          <a:xfrm>
            <a:off x="6339770" y="4039725"/>
            <a:ext cx="335725" cy="343300"/>
            <a:chOff x="6339770" y="4039725"/>
            <a:chExt cx="335725" cy="343300"/>
          </a:xfrm>
        </p:grpSpPr>
        <p:sp>
          <p:nvSpPr>
            <p:cNvPr id="2072" name="Google Shape;2072;p72"/>
            <p:cNvSpPr/>
            <p:nvPr/>
          </p:nvSpPr>
          <p:spPr>
            <a:xfrm>
              <a:off x="6441945" y="4076500"/>
              <a:ext cx="131400" cy="160575"/>
            </a:xfrm>
            <a:custGeom>
              <a:avLst/>
              <a:gdLst/>
              <a:ahLst/>
              <a:cxnLst/>
              <a:rect l="l" t="t" r="r" b="b"/>
              <a:pathLst>
                <a:path w="5256" h="6423" extrusionOk="0">
                  <a:moveTo>
                    <a:pt x="1448" y="2616"/>
                  </a:moveTo>
                  <a:cubicBezTo>
                    <a:pt x="1752" y="2616"/>
                    <a:pt x="2032" y="2616"/>
                    <a:pt x="2032" y="2920"/>
                  </a:cubicBezTo>
                  <a:cubicBezTo>
                    <a:pt x="2032" y="3200"/>
                    <a:pt x="1752" y="3200"/>
                    <a:pt x="1448" y="3200"/>
                  </a:cubicBezTo>
                  <a:cubicBezTo>
                    <a:pt x="1168" y="3200"/>
                    <a:pt x="1168" y="3200"/>
                    <a:pt x="1168" y="2920"/>
                  </a:cubicBezTo>
                  <a:cubicBezTo>
                    <a:pt x="1168" y="2616"/>
                    <a:pt x="1168" y="2616"/>
                    <a:pt x="1448" y="2616"/>
                  </a:cubicBezTo>
                  <a:close/>
                  <a:moveTo>
                    <a:pt x="3784" y="2616"/>
                  </a:moveTo>
                  <a:cubicBezTo>
                    <a:pt x="3784" y="2616"/>
                    <a:pt x="4087" y="2616"/>
                    <a:pt x="4087" y="2920"/>
                  </a:cubicBezTo>
                  <a:cubicBezTo>
                    <a:pt x="4087" y="3200"/>
                    <a:pt x="3784" y="3200"/>
                    <a:pt x="3784" y="3200"/>
                  </a:cubicBezTo>
                  <a:cubicBezTo>
                    <a:pt x="3504" y="3200"/>
                    <a:pt x="3200" y="3200"/>
                    <a:pt x="3200" y="2920"/>
                  </a:cubicBezTo>
                  <a:cubicBezTo>
                    <a:pt x="3200" y="2616"/>
                    <a:pt x="3504" y="2616"/>
                    <a:pt x="3784" y="2616"/>
                  </a:cubicBezTo>
                  <a:close/>
                  <a:moveTo>
                    <a:pt x="3200" y="4367"/>
                  </a:moveTo>
                  <a:cubicBezTo>
                    <a:pt x="3200" y="4367"/>
                    <a:pt x="3504" y="4671"/>
                    <a:pt x="3504" y="4951"/>
                  </a:cubicBezTo>
                  <a:lnTo>
                    <a:pt x="3200" y="5255"/>
                  </a:lnTo>
                  <a:lnTo>
                    <a:pt x="2032" y="5255"/>
                  </a:lnTo>
                  <a:cubicBezTo>
                    <a:pt x="1752" y="5255"/>
                    <a:pt x="1752" y="4951"/>
                    <a:pt x="1752" y="4951"/>
                  </a:cubicBezTo>
                  <a:cubicBezTo>
                    <a:pt x="1752" y="4671"/>
                    <a:pt x="1752" y="4367"/>
                    <a:pt x="2032" y="4367"/>
                  </a:cubicBezTo>
                  <a:close/>
                  <a:moveTo>
                    <a:pt x="2336" y="0"/>
                  </a:moveTo>
                  <a:cubicBezTo>
                    <a:pt x="865" y="281"/>
                    <a:pt x="1" y="1168"/>
                    <a:pt x="1" y="2616"/>
                  </a:cubicBezTo>
                  <a:lnTo>
                    <a:pt x="1" y="4671"/>
                  </a:lnTo>
                  <a:lnTo>
                    <a:pt x="1" y="4951"/>
                  </a:lnTo>
                  <a:lnTo>
                    <a:pt x="865" y="6119"/>
                  </a:lnTo>
                  <a:cubicBezTo>
                    <a:pt x="865" y="6119"/>
                    <a:pt x="865" y="6422"/>
                    <a:pt x="1168" y="6422"/>
                  </a:cubicBezTo>
                  <a:lnTo>
                    <a:pt x="4087" y="6422"/>
                  </a:lnTo>
                  <a:lnTo>
                    <a:pt x="4368" y="6119"/>
                  </a:lnTo>
                  <a:lnTo>
                    <a:pt x="4951" y="4951"/>
                  </a:lnTo>
                  <a:cubicBezTo>
                    <a:pt x="4951" y="4951"/>
                    <a:pt x="5255" y="4951"/>
                    <a:pt x="5255" y="4671"/>
                  </a:cubicBezTo>
                  <a:lnTo>
                    <a:pt x="5255" y="2616"/>
                  </a:lnTo>
                  <a:cubicBezTo>
                    <a:pt x="5255" y="1168"/>
                    <a:pt x="4087" y="281"/>
                    <a:pt x="2920" y="0"/>
                  </a:cubicBezTo>
                  <a:lnTo>
                    <a:pt x="2920" y="1168"/>
                  </a:lnTo>
                  <a:cubicBezTo>
                    <a:pt x="2920" y="1448"/>
                    <a:pt x="2920" y="1752"/>
                    <a:pt x="2616" y="1752"/>
                  </a:cubicBezTo>
                  <a:cubicBezTo>
                    <a:pt x="2336" y="1752"/>
                    <a:pt x="2336" y="1448"/>
                    <a:pt x="2336" y="1168"/>
                  </a:cubicBezTo>
                  <a:lnTo>
                    <a:pt x="2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368970" y="4266250"/>
              <a:ext cx="277350" cy="116775"/>
            </a:xfrm>
            <a:custGeom>
              <a:avLst/>
              <a:gdLst/>
              <a:ahLst/>
              <a:cxnLst/>
              <a:rect l="l" t="t" r="r" b="b"/>
              <a:pathLst>
                <a:path w="11094" h="4671" extrusionOk="0">
                  <a:moveTo>
                    <a:pt x="3784" y="0"/>
                  </a:moveTo>
                  <a:lnTo>
                    <a:pt x="1752" y="584"/>
                  </a:lnTo>
                  <a:cubicBezTo>
                    <a:pt x="864" y="864"/>
                    <a:pt x="0" y="1752"/>
                    <a:pt x="0" y="2616"/>
                  </a:cubicBezTo>
                  <a:lnTo>
                    <a:pt x="0" y="4367"/>
                  </a:lnTo>
                  <a:cubicBezTo>
                    <a:pt x="0" y="4367"/>
                    <a:pt x="281" y="4671"/>
                    <a:pt x="584" y="4671"/>
                  </a:cubicBezTo>
                  <a:lnTo>
                    <a:pt x="10509" y="4671"/>
                  </a:lnTo>
                  <a:cubicBezTo>
                    <a:pt x="10790" y="4671"/>
                    <a:pt x="11093" y="4367"/>
                    <a:pt x="11093" y="4367"/>
                  </a:cubicBezTo>
                  <a:lnTo>
                    <a:pt x="11093" y="2616"/>
                  </a:lnTo>
                  <a:cubicBezTo>
                    <a:pt x="11093" y="1752"/>
                    <a:pt x="10206" y="864"/>
                    <a:pt x="9342" y="584"/>
                  </a:cubicBezTo>
                  <a:lnTo>
                    <a:pt x="7287" y="0"/>
                  </a:lnTo>
                  <a:lnTo>
                    <a:pt x="7287" y="584"/>
                  </a:lnTo>
                  <a:cubicBezTo>
                    <a:pt x="7287" y="1448"/>
                    <a:pt x="6423" y="2335"/>
                    <a:pt x="5535" y="2335"/>
                  </a:cubicBezTo>
                  <a:cubicBezTo>
                    <a:pt x="4367" y="2335"/>
                    <a:pt x="3784" y="1448"/>
                    <a:pt x="3784" y="584"/>
                  </a:cubicBezTo>
                  <a:lnTo>
                    <a:pt x="3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72"/>
            <p:cNvSpPr/>
            <p:nvPr/>
          </p:nvSpPr>
          <p:spPr>
            <a:xfrm>
              <a:off x="6478145" y="4251650"/>
              <a:ext cx="58400" cy="50825"/>
            </a:xfrm>
            <a:custGeom>
              <a:avLst/>
              <a:gdLst/>
              <a:ahLst/>
              <a:cxnLst/>
              <a:rect l="l" t="t" r="r" b="b"/>
              <a:pathLst>
                <a:path w="2336" h="2033" extrusionOk="0">
                  <a:moveTo>
                    <a:pt x="0" y="0"/>
                  </a:moveTo>
                  <a:lnTo>
                    <a:pt x="0" y="1168"/>
                  </a:lnTo>
                  <a:cubicBezTo>
                    <a:pt x="0" y="1752"/>
                    <a:pt x="584" y="2032"/>
                    <a:pt x="1168" y="2032"/>
                  </a:cubicBezTo>
                  <a:cubicBezTo>
                    <a:pt x="1752" y="2032"/>
                    <a:pt x="2336" y="1752"/>
                    <a:pt x="2336" y="1168"/>
                  </a:cubicBezTo>
                  <a:lnTo>
                    <a:pt x="2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72"/>
            <p:cNvSpPr/>
            <p:nvPr/>
          </p:nvSpPr>
          <p:spPr>
            <a:xfrm>
              <a:off x="6602495" y="40397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585" y="0"/>
                  </a:moveTo>
                  <a:cubicBezTo>
                    <a:pt x="281" y="0"/>
                    <a:pt x="1" y="304"/>
                    <a:pt x="1" y="584"/>
                  </a:cubicBezTo>
                  <a:lnTo>
                    <a:pt x="1" y="2055"/>
                  </a:lnTo>
                  <a:lnTo>
                    <a:pt x="1449" y="2919"/>
                  </a:lnTo>
                  <a:lnTo>
                    <a:pt x="2920" y="2919"/>
                  </a:lnTo>
                  <a:lnTo>
                    <a:pt x="2920" y="1752"/>
                  </a:lnTo>
                  <a:cubicBezTo>
                    <a:pt x="2920" y="888"/>
                    <a:pt x="233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72"/>
            <p:cNvSpPr/>
            <p:nvPr/>
          </p:nvSpPr>
          <p:spPr>
            <a:xfrm>
              <a:off x="6602495" y="4112700"/>
              <a:ext cx="73000" cy="138975"/>
            </a:xfrm>
            <a:custGeom>
              <a:avLst/>
              <a:gdLst/>
              <a:ahLst/>
              <a:cxnLst/>
              <a:rect l="l" t="t" r="r" b="b"/>
              <a:pathLst>
                <a:path w="2920" h="5559" extrusionOk="0">
                  <a:moveTo>
                    <a:pt x="1168" y="1472"/>
                  </a:moveTo>
                  <a:cubicBezTo>
                    <a:pt x="1449" y="1472"/>
                    <a:pt x="1752" y="1752"/>
                    <a:pt x="1752" y="1752"/>
                  </a:cubicBezTo>
                  <a:cubicBezTo>
                    <a:pt x="1752" y="2055"/>
                    <a:pt x="1449" y="2336"/>
                    <a:pt x="1168" y="2336"/>
                  </a:cubicBezTo>
                  <a:cubicBezTo>
                    <a:pt x="1168" y="2336"/>
                    <a:pt x="865" y="2055"/>
                    <a:pt x="865" y="1752"/>
                  </a:cubicBezTo>
                  <a:lnTo>
                    <a:pt x="1168" y="1472"/>
                  </a:lnTo>
                  <a:close/>
                  <a:moveTo>
                    <a:pt x="1" y="0"/>
                  </a:moveTo>
                  <a:lnTo>
                    <a:pt x="1" y="3223"/>
                  </a:lnTo>
                  <a:lnTo>
                    <a:pt x="585" y="3223"/>
                  </a:lnTo>
                  <a:cubicBezTo>
                    <a:pt x="865" y="3223"/>
                    <a:pt x="1168" y="3503"/>
                    <a:pt x="1168" y="3807"/>
                  </a:cubicBezTo>
                  <a:cubicBezTo>
                    <a:pt x="1168" y="3807"/>
                    <a:pt x="865" y="4087"/>
                    <a:pt x="585" y="4087"/>
                  </a:cubicBezTo>
                  <a:lnTo>
                    <a:pt x="1" y="4087"/>
                  </a:lnTo>
                  <a:lnTo>
                    <a:pt x="1" y="5255"/>
                  </a:lnTo>
                  <a:cubicBezTo>
                    <a:pt x="1" y="5255"/>
                    <a:pt x="1" y="5558"/>
                    <a:pt x="281" y="5558"/>
                  </a:cubicBezTo>
                  <a:cubicBezTo>
                    <a:pt x="1752" y="5558"/>
                    <a:pt x="2920" y="4087"/>
                    <a:pt x="2920" y="2639"/>
                  </a:cubicBezTo>
                  <a:lnTo>
                    <a:pt x="2920" y="888"/>
                  </a:lnTo>
                  <a:lnTo>
                    <a:pt x="865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72"/>
            <p:cNvSpPr/>
            <p:nvPr/>
          </p:nvSpPr>
          <p:spPr>
            <a:xfrm>
              <a:off x="6339770" y="40397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1752" y="0"/>
                  </a:moveTo>
                  <a:cubicBezTo>
                    <a:pt x="585" y="0"/>
                    <a:pt x="1" y="888"/>
                    <a:pt x="1" y="1752"/>
                  </a:cubicBezTo>
                  <a:lnTo>
                    <a:pt x="1" y="2919"/>
                  </a:lnTo>
                  <a:lnTo>
                    <a:pt x="1449" y="2919"/>
                  </a:lnTo>
                  <a:lnTo>
                    <a:pt x="2920" y="2055"/>
                  </a:lnTo>
                  <a:lnTo>
                    <a:pt x="2920" y="584"/>
                  </a:lnTo>
                  <a:cubicBezTo>
                    <a:pt x="2920" y="304"/>
                    <a:pt x="2616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72"/>
            <p:cNvSpPr/>
            <p:nvPr/>
          </p:nvSpPr>
          <p:spPr>
            <a:xfrm>
              <a:off x="6339770" y="4112700"/>
              <a:ext cx="73000" cy="138975"/>
            </a:xfrm>
            <a:custGeom>
              <a:avLst/>
              <a:gdLst/>
              <a:ahLst/>
              <a:cxnLst/>
              <a:rect l="l" t="t" r="r" b="b"/>
              <a:pathLst>
                <a:path w="2920" h="5559" extrusionOk="0">
                  <a:moveTo>
                    <a:pt x="1752" y="1472"/>
                  </a:moveTo>
                  <a:lnTo>
                    <a:pt x="2032" y="1752"/>
                  </a:lnTo>
                  <a:cubicBezTo>
                    <a:pt x="2032" y="2055"/>
                    <a:pt x="1752" y="2336"/>
                    <a:pt x="1752" y="2336"/>
                  </a:cubicBezTo>
                  <a:cubicBezTo>
                    <a:pt x="1449" y="2336"/>
                    <a:pt x="1168" y="2055"/>
                    <a:pt x="1168" y="1752"/>
                  </a:cubicBezTo>
                  <a:cubicBezTo>
                    <a:pt x="1168" y="1752"/>
                    <a:pt x="1449" y="1472"/>
                    <a:pt x="1752" y="1472"/>
                  </a:cubicBezTo>
                  <a:close/>
                  <a:moveTo>
                    <a:pt x="2920" y="0"/>
                  </a:moveTo>
                  <a:lnTo>
                    <a:pt x="1752" y="888"/>
                  </a:lnTo>
                  <a:lnTo>
                    <a:pt x="1" y="888"/>
                  </a:lnTo>
                  <a:lnTo>
                    <a:pt x="1" y="2639"/>
                  </a:lnTo>
                  <a:cubicBezTo>
                    <a:pt x="1" y="4087"/>
                    <a:pt x="1168" y="5558"/>
                    <a:pt x="2616" y="5558"/>
                  </a:cubicBezTo>
                  <a:lnTo>
                    <a:pt x="2920" y="5255"/>
                  </a:lnTo>
                  <a:lnTo>
                    <a:pt x="2920" y="4087"/>
                  </a:lnTo>
                  <a:lnTo>
                    <a:pt x="2032" y="4087"/>
                  </a:lnTo>
                  <a:lnTo>
                    <a:pt x="1752" y="3807"/>
                  </a:lnTo>
                  <a:cubicBezTo>
                    <a:pt x="1752" y="3503"/>
                    <a:pt x="2032" y="3223"/>
                    <a:pt x="2032" y="3223"/>
                  </a:cubicBezTo>
                  <a:lnTo>
                    <a:pt x="2920" y="3223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79" name="Google Shape;2079;p72"/>
          <p:cNvGrpSpPr/>
          <p:nvPr/>
        </p:nvGrpSpPr>
        <p:grpSpPr>
          <a:xfrm>
            <a:off x="7047370" y="4032700"/>
            <a:ext cx="357925" cy="357325"/>
            <a:chOff x="7047370" y="4032700"/>
            <a:chExt cx="357925" cy="357325"/>
          </a:xfrm>
        </p:grpSpPr>
        <p:sp>
          <p:nvSpPr>
            <p:cNvPr id="2080" name="Google Shape;2080;p72"/>
            <p:cNvSpPr/>
            <p:nvPr/>
          </p:nvSpPr>
          <p:spPr>
            <a:xfrm>
              <a:off x="7200920" y="4032700"/>
              <a:ext cx="50825" cy="58425"/>
            </a:xfrm>
            <a:custGeom>
              <a:avLst/>
              <a:gdLst/>
              <a:ahLst/>
              <a:cxnLst/>
              <a:rect l="l" t="t" r="r" b="b"/>
              <a:pathLst>
                <a:path w="2033" h="2337" extrusionOk="0">
                  <a:moveTo>
                    <a:pt x="865" y="1"/>
                  </a:moveTo>
                  <a:cubicBezTo>
                    <a:pt x="281" y="1"/>
                    <a:pt x="1" y="585"/>
                    <a:pt x="1" y="1169"/>
                  </a:cubicBezTo>
                  <a:cubicBezTo>
                    <a:pt x="1" y="1752"/>
                    <a:pt x="281" y="2336"/>
                    <a:pt x="865" y="2336"/>
                  </a:cubicBezTo>
                  <a:cubicBezTo>
                    <a:pt x="1752" y="2336"/>
                    <a:pt x="2032" y="1752"/>
                    <a:pt x="2032" y="1169"/>
                  </a:cubicBezTo>
                  <a:cubicBezTo>
                    <a:pt x="2032" y="585"/>
                    <a:pt x="1752" y="1"/>
                    <a:pt x="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72"/>
            <p:cNvSpPr/>
            <p:nvPr/>
          </p:nvSpPr>
          <p:spPr>
            <a:xfrm>
              <a:off x="7280920" y="4139000"/>
              <a:ext cx="43800" cy="98075"/>
            </a:xfrm>
            <a:custGeom>
              <a:avLst/>
              <a:gdLst/>
              <a:ahLst/>
              <a:cxnLst/>
              <a:rect l="l" t="t" r="r" b="b"/>
              <a:pathLst>
                <a:path w="1752" h="3923" extrusionOk="0">
                  <a:moveTo>
                    <a:pt x="1219" y="0"/>
                  </a:moveTo>
                  <a:cubicBezTo>
                    <a:pt x="1029" y="0"/>
                    <a:pt x="888" y="204"/>
                    <a:pt x="888" y="420"/>
                  </a:cubicBezTo>
                  <a:lnTo>
                    <a:pt x="0" y="3339"/>
                  </a:lnTo>
                  <a:cubicBezTo>
                    <a:pt x="0" y="3619"/>
                    <a:pt x="304" y="3922"/>
                    <a:pt x="584" y="3922"/>
                  </a:cubicBezTo>
                  <a:cubicBezTo>
                    <a:pt x="888" y="3922"/>
                    <a:pt x="888" y="3922"/>
                    <a:pt x="888" y="3619"/>
                  </a:cubicBezTo>
                  <a:lnTo>
                    <a:pt x="1752" y="420"/>
                  </a:lnTo>
                  <a:lnTo>
                    <a:pt x="1471" y="116"/>
                  </a:lnTo>
                  <a:cubicBezTo>
                    <a:pt x="1383" y="35"/>
                    <a:pt x="1297" y="0"/>
                    <a:pt x="1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72"/>
            <p:cNvSpPr/>
            <p:nvPr/>
          </p:nvSpPr>
          <p:spPr>
            <a:xfrm>
              <a:off x="7127945" y="4139000"/>
              <a:ext cx="43825" cy="98075"/>
            </a:xfrm>
            <a:custGeom>
              <a:avLst/>
              <a:gdLst/>
              <a:ahLst/>
              <a:cxnLst/>
              <a:rect l="l" t="t" r="r" b="b"/>
              <a:pathLst>
                <a:path w="1753" h="3923" extrusionOk="0">
                  <a:moveTo>
                    <a:pt x="533" y="0"/>
                  </a:moveTo>
                  <a:cubicBezTo>
                    <a:pt x="455" y="0"/>
                    <a:pt x="369" y="35"/>
                    <a:pt x="281" y="116"/>
                  </a:cubicBezTo>
                  <a:cubicBezTo>
                    <a:pt x="1" y="116"/>
                    <a:pt x="1" y="420"/>
                    <a:pt x="1" y="420"/>
                  </a:cubicBezTo>
                  <a:lnTo>
                    <a:pt x="865" y="3619"/>
                  </a:lnTo>
                  <a:cubicBezTo>
                    <a:pt x="865" y="3922"/>
                    <a:pt x="865" y="3922"/>
                    <a:pt x="1168" y="3922"/>
                  </a:cubicBezTo>
                  <a:cubicBezTo>
                    <a:pt x="1448" y="3922"/>
                    <a:pt x="1752" y="3619"/>
                    <a:pt x="1448" y="3339"/>
                  </a:cubicBezTo>
                  <a:lnTo>
                    <a:pt x="865" y="420"/>
                  </a:lnTo>
                  <a:cubicBezTo>
                    <a:pt x="865" y="204"/>
                    <a:pt x="724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7047370" y="4346225"/>
              <a:ext cx="357925" cy="43800"/>
            </a:xfrm>
            <a:custGeom>
              <a:avLst/>
              <a:gdLst/>
              <a:ahLst/>
              <a:cxnLst/>
              <a:rect l="l" t="t" r="r" b="b"/>
              <a:pathLst>
                <a:path w="14317" h="1752" extrusionOk="0">
                  <a:moveTo>
                    <a:pt x="2056" y="1"/>
                  </a:moveTo>
                  <a:cubicBezTo>
                    <a:pt x="1472" y="1"/>
                    <a:pt x="1168" y="304"/>
                    <a:pt x="1168" y="584"/>
                  </a:cubicBezTo>
                  <a:lnTo>
                    <a:pt x="1168" y="888"/>
                  </a:lnTo>
                  <a:lnTo>
                    <a:pt x="304" y="888"/>
                  </a:lnTo>
                  <a:cubicBezTo>
                    <a:pt x="1" y="888"/>
                    <a:pt x="1" y="1168"/>
                    <a:pt x="1" y="1472"/>
                  </a:cubicBezTo>
                  <a:cubicBezTo>
                    <a:pt x="1" y="1752"/>
                    <a:pt x="1" y="1752"/>
                    <a:pt x="304" y="1752"/>
                  </a:cubicBezTo>
                  <a:lnTo>
                    <a:pt x="14013" y="1752"/>
                  </a:lnTo>
                  <a:cubicBezTo>
                    <a:pt x="14013" y="1752"/>
                    <a:pt x="14316" y="1752"/>
                    <a:pt x="14316" y="1472"/>
                  </a:cubicBezTo>
                  <a:cubicBezTo>
                    <a:pt x="14316" y="1168"/>
                    <a:pt x="14013" y="888"/>
                    <a:pt x="14013" y="888"/>
                  </a:cubicBezTo>
                  <a:lnTo>
                    <a:pt x="13149" y="888"/>
                  </a:lnTo>
                  <a:lnTo>
                    <a:pt x="13149" y="584"/>
                  </a:lnTo>
                  <a:cubicBezTo>
                    <a:pt x="13149" y="304"/>
                    <a:pt x="12845" y="1"/>
                    <a:pt x="12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72"/>
            <p:cNvSpPr/>
            <p:nvPr/>
          </p:nvSpPr>
          <p:spPr>
            <a:xfrm>
              <a:off x="7178745" y="4098100"/>
              <a:ext cx="95175" cy="66000"/>
            </a:xfrm>
            <a:custGeom>
              <a:avLst/>
              <a:gdLst/>
              <a:ahLst/>
              <a:cxnLst/>
              <a:rect l="l" t="t" r="r" b="b"/>
              <a:pathLst>
                <a:path w="3807" h="2640" extrusionOk="0">
                  <a:moveTo>
                    <a:pt x="584" y="0"/>
                  </a:moveTo>
                  <a:cubicBezTo>
                    <a:pt x="0" y="304"/>
                    <a:pt x="0" y="888"/>
                    <a:pt x="0" y="1168"/>
                  </a:cubicBezTo>
                  <a:lnTo>
                    <a:pt x="0" y="2336"/>
                  </a:lnTo>
                  <a:cubicBezTo>
                    <a:pt x="0" y="2639"/>
                    <a:pt x="0" y="2639"/>
                    <a:pt x="304" y="2639"/>
                  </a:cubicBezTo>
                  <a:lnTo>
                    <a:pt x="3503" y="2639"/>
                  </a:lnTo>
                  <a:cubicBezTo>
                    <a:pt x="3503" y="2639"/>
                    <a:pt x="3807" y="2639"/>
                    <a:pt x="3807" y="2336"/>
                  </a:cubicBezTo>
                  <a:lnTo>
                    <a:pt x="3807" y="1168"/>
                  </a:lnTo>
                  <a:cubicBezTo>
                    <a:pt x="3807" y="888"/>
                    <a:pt x="3503" y="304"/>
                    <a:pt x="3223" y="0"/>
                  </a:cubicBezTo>
                  <a:cubicBezTo>
                    <a:pt x="2919" y="304"/>
                    <a:pt x="2336" y="584"/>
                    <a:pt x="1752" y="584"/>
                  </a:cubicBezTo>
                  <a:cubicBezTo>
                    <a:pt x="1472" y="584"/>
                    <a:pt x="888" y="304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72"/>
            <p:cNvSpPr/>
            <p:nvPr/>
          </p:nvSpPr>
          <p:spPr>
            <a:xfrm>
              <a:off x="7193345" y="4185675"/>
              <a:ext cx="66000" cy="73000"/>
            </a:xfrm>
            <a:custGeom>
              <a:avLst/>
              <a:gdLst/>
              <a:ahLst/>
              <a:cxnLst/>
              <a:rect l="l" t="t" r="r" b="b"/>
              <a:pathLst>
                <a:path w="2640" h="2920" extrusionOk="0">
                  <a:moveTo>
                    <a:pt x="0" y="0"/>
                  </a:moveTo>
                  <a:lnTo>
                    <a:pt x="304" y="2639"/>
                  </a:lnTo>
                  <a:lnTo>
                    <a:pt x="584" y="2920"/>
                  </a:lnTo>
                  <a:lnTo>
                    <a:pt x="1752" y="2920"/>
                  </a:lnTo>
                  <a:cubicBezTo>
                    <a:pt x="2055" y="2920"/>
                    <a:pt x="2335" y="2639"/>
                    <a:pt x="2335" y="2639"/>
                  </a:cubicBez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72"/>
            <p:cNvSpPr/>
            <p:nvPr/>
          </p:nvSpPr>
          <p:spPr>
            <a:xfrm>
              <a:off x="7076570" y="4127300"/>
              <a:ext cx="291950" cy="197350"/>
            </a:xfrm>
            <a:custGeom>
              <a:avLst/>
              <a:gdLst/>
              <a:ahLst/>
              <a:cxnLst/>
              <a:rect l="l" t="t" r="r" b="b"/>
              <a:pathLst>
                <a:path w="11678" h="7894" extrusionOk="0">
                  <a:moveTo>
                    <a:pt x="584" y="0"/>
                  </a:moveTo>
                  <a:cubicBezTo>
                    <a:pt x="304" y="0"/>
                    <a:pt x="0" y="304"/>
                    <a:pt x="304" y="304"/>
                  </a:cubicBezTo>
                  <a:lnTo>
                    <a:pt x="1472" y="6142"/>
                  </a:lnTo>
                  <a:cubicBezTo>
                    <a:pt x="1168" y="6142"/>
                    <a:pt x="888" y="6422"/>
                    <a:pt x="888" y="7006"/>
                  </a:cubicBezTo>
                  <a:lnTo>
                    <a:pt x="888" y="7893"/>
                  </a:lnTo>
                  <a:lnTo>
                    <a:pt x="11093" y="7893"/>
                  </a:lnTo>
                  <a:lnTo>
                    <a:pt x="11093" y="7006"/>
                  </a:lnTo>
                  <a:cubicBezTo>
                    <a:pt x="11093" y="6422"/>
                    <a:pt x="10813" y="6142"/>
                    <a:pt x="10509" y="6142"/>
                  </a:cubicBezTo>
                  <a:lnTo>
                    <a:pt x="11677" y="304"/>
                  </a:lnTo>
                  <a:cubicBezTo>
                    <a:pt x="11677" y="304"/>
                    <a:pt x="11677" y="0"/>
                    <a:pt x="11397" y="0"/>
                  </a:cubicBezTo>
                  <a:cubicBezTo>
                    <a:pt x="11093" y="0"/>
                    <a:pt x="10813" y="0"/>
                    <a:pt x="10813" y="304"/>
                  </a:cubicBezTo>
                  <a:lnTo>
                    <a:pt x="9645" y="6142"/>
                  </a:lnTo>
                  <a:lnTo>
                    <a:pt x="2336" y="6142"/>
                  </a:lnTo>
                  <a:lnTo>
                    <a:pt x="888" y="304"/>
                  </a:lnTo>
                  <a:cubicBezTo>
                    <a:pt x="888" y="0"/>
                    <a:pt x="888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87" name="Google Shape;2087;p72"/>
          <p:cNvGrpSpPr/>
          <p:nvPr/>
        </p:nvGrpSpPr>
        <p:grpSpPr>
          <a:xfrm>
            <a:off x="7799345" y="4039725"/>
            <a:ext cx="328150" cy="343300"/>
            <a:chOff x="7799345" y="4039725"/>
            <a:chExt cx="328150" cy="343300"/>
          </a:xfrm>
        </p:grpSpPr>
        <p:sp>
          <p:nvSpPr>
            <p:cNvPr id="2088" name="Google Shape;2088;p72"/>
            <p:cNvSpPr/>
            <p:nvPr/>
          </p:nvSpPr>
          <p:spPr>
            <a:xfrm>
              <a:off x="7806370" y="4346225"/>
              <a:ext cx="314125" cy="36800"/>
            </a:xfrm>
            <a:custGeom>
              <a:avLst/>
              <a:gdLst/>
              <a:ahLst/>
              <a:cxnLst/>
              <a:rect l="l" t="t" r="r" b="b"/>
              <a:pathLst>
                <a:path w="12565" h="1472" extrusionOk="0">
                  <a:moveTo>
                    <a:pt x="887" y="1"/>
                  </a:moveTo>
                  <a:cubicBezTo>
                    <a:pt x="304" y="1"/>
                    <a:pt x="0" y="304"/>
                    <a:pt x="0" y="584"/>
                  </a:cubicBezTo>
                  <a:cubicBezTo>
                    <a:pt x="0" y="1168"/>
                    <a:pt x="304" y="1472"/>
                    <a:pt x="887" y="1472"/>
                  </a:cubicBezTo>
                  <a:lnTo>
                    <a:pt x="11677" y="1472"/>
                  </a:lnTo>
                  <a:cubicBezTo>
                    <a:pt x="12260" y="1472"/>
                    <a:pt x="12564" y="1168"/>
                    <a:pt x="12564" y="584"/>
                  </a:cubicBezTo>
                  <a:cubicBezTo>
                    <a:pt x="12564" y="304"/>
                    <a:pt x="12260" y="1"/>
                    <a:pt x="1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72"/>
            <p:cNvSpPr/>
            <p:nvPr/>
          </p:nvSpPr>
          <p:spPr>
            <a:xfrm>
              <a:off x="7843145" y="4039725"/>
              <a:ext cx="240550" cy="284925"/>
            </a:xfrm>
            <a:custGeom>
              <a:avLst/>
              <a:gdLst/>
              <a:ahLst/>
              <a:cxnLst/>
              <a:rect l="l" t="t" r="r" b="b"/>
              <a:pathLst>
                <a:path w="9622" h="11397" extrusionOk="0">
                  <a:moveTo>
                    <a:pt x="2919" y="0"/>
                  </a:moveTo>
                  <a:cubicBezTo>
                    <a:pt x="1168" y="0"/>
                    <a:pt x="0" y="1471"/>
                    <a:pt x="0" y="3223"/>
                  </a:cubicBezTo>
                  <a:lnTo>
                    <a:pt x="0" y="11396"/>
                  </a:lnTo>
                  <a:lnTo>
                    <a:pt x="9622" y="11396"/>
                  </a:lnTo>
                  <a:lnTo>
                    <a:pt x="9622" y="7590"/>
                  </a:lnTo>
                  <a:lnTo>
                    <a:pt x="8454" y="7590"/>
                  </a:lnTo>
                  <a:cubicBezTo>
                    <a:pt x="8174" y="7590"/>
                    <a:pt x="7590" y="7590"/>
                    <a:pt x="7286" y="7310"/>
                  </a:cubicBezTo>
                  <a:cubicBezTo>
                    <a:pt x="7006" y="7006"/>
                    <a:pt x="7006" y="7006"/>
                    <a:pt x="6703" y="7006"/>
                  </a:cubicBezTo>
                  <a:lnTo>
                    <a:pt x="5839" y="7006"/>
                  </a:lnTo>
                  <a:cubicBezTo>
                    <a:pt x="6119" y="7310"/>
                    <a:pt x="5839" y="7590"/>
                    <a:pt x="5839" y="7893"/>
                  </a:cubicBezTo>
                  <a:lnTo>
                    <a:pt x="6422" y="7893"/>
                  </a:lnTo>
                  <a:cubicBezTo>
                    <a:pt x="6580" y="7812"/>
                    <a:pt x="6737" y="7774"/>
                    <a:pt x="6889" y="7774"/>
                  </a:cubicBezTo>
                  <a:cubicBezTo>
                    <a:pt x="7299" y="7774"/>
                    <a:pt x="7666" y="8051"/>
                    <a:pt x="7870" y="8477"/>
                  </a:cubicBezTo>
                  <a:cubicBezTo>
                    <a:pt x="8174" y="8758"/>
                    <a:pt x="8174" y="9061"/>
                    <a:pt x="7870" y="9341"/>
                  </a:cubicBezTo>
                  <a:cubicBezTo>
                    <a:pt x="7870" y="9925"/>
                    <a:pt x="7590" y="9925"/>
                    <a:pt x="7286" y="10229"/>
                  </a:cubicBezTo>
                  <a:lnTo>
                    <a:pt x="4671" y="10229"/>
                  </a:lnTo>
                  <a:cubicBezTo>
                    <a:pt x="2919" y="9645"/>
                    <a:pt x="2032" y="8477"/>
                    <a:pt x="1752" y="7590"/>
                  </a:cubicBezTo>
                  <a:cubicBezTo>
                    <a:pt x="1448" y="6422"/>
                    <a:pt x="1448" y="5255"/>
                    <a:pt x="1752" y="4391"/>
                  </a:cubicBezTo>
                  <a:cubicBezTo>
                    <a:pt x="2032" y="3503"/>
                    <a:pt x="2616" y="2639"/>
                    <a:pt x="3784" y="2055"/>
                  </a:cubicBezTo>
                  <a:cubicBezTo>
                    <a:pt x="4082" y="1859"/>
                    <a:pt x="4412" y="1760"/>
                    <a:pt x="4741" y="1760"/>
                  </a:cubicBezTo>
                  <a:cubicBezTo>
                    <a:pt x="5390" y="1760"/>
                    <a:pt x="6035" y="2144"/>
                    <a:pt x="6422" y="2919"/>
                  </a:cubicBezTo>
                  <a:cubicBezTo>
                    <a:pt x="6703" y="3223"/>
                    <a:pt x="6703" y="3807"/>
                    <a:pt x="6703" y="4391"/>
                  </a:cubicBezTo>
                  <a:cubicBezTo>
                    <a:pt x="6422" y="4974"/>
                    <a:pt x="6119" y="5255"/>
                    <a:pt x="5839" y="5558"/>
                  </a:cubicBezTo>
                  <a:cubicBezTo>
                    <a:pt x="5535" y="5558"/>
                    <a:pt x="5535" y="5558"/>
                    <a:pt x="5535" y="5838"/>
                  </a:cubicBezTo>
                  <a:lnTo>
                    <a:pt x="5535" y="6142"/>
                  </a:lnTo>
                  <a:lnTo>
                    <a:pt x="6703" y="6142"/>
                  </a:lnTo>
                  <a:cubicBezTo>
                    <a:pt x="7006" y="6142"/>
                    <a:pt x="7590" y="6142"/>
                    <a:pt x="7870" y="6726"/>
                  </a:cubicBezTo>
                  <a:cubicBezTo>
                    <a:pt x="8174" y="6726"/>
                    <a:pt x="8174" y="7006"/>
                    <a:pt x="8454" y="7006"/>
                  </a:cubicBezTo>
                  <a:lnTo>
                    <a:pt x="9622" y="7006"/>
                  </a:lnTo>
                  <a:lnTo>
                    <a:pt x="9622" y="3223"/>
                  </a:lnTo>
                  <a:cubicBezTo>
                    <a:pt x="9622" y="1471"/>
                    <a:pt x="8454" y="0"/>
                    <a:pt x="6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72"/>
            <p:cNvSpPr/>
            <p:nvPr/>
          </p:nvSpPr>
          <p:spPr>
            <a:xfrm>
              <a:off x="7893945" y="4105700"/>
              <a:ext cx="131375" cy="173275"/>
            </a:xfrm>
            <a:custGeom>
              <a:avLst/>
              <a:gdLst/>
              <a:ahLst/>
              <a:cxnLst/>
              <a:rect l="l" t="t" r="r" b="b"/>
              <a:pathLst>
                <a:path w="5255" h="6931" extrusionOk="0">
                  <a:moveTo>
                    <a:pt x="2639" y="0"/>
                  </a:moveTo>
                  <a:cubicBezTo>
                    <a:pt x="2639" y="0"/>
                    <a:pt x="2335" y="0"/>
                    <a:pt x="2055" y="280"/>
                  </a:cubicBezTo>
                  <a:cubicBezTo>
                    <a:pt x="0" y="1448"/>
                    <a:pt x="304" y="3503"/>
                    <a:pt x="584" y="4671"/>
                  </a:cubicBezTo>
                  <a:cubicBezTo>
                    <a:pt x="887" y="5254"/>
                    <a:pt x="1471" y="6119"/>
                    <a:pt x="2919" y="6702"/>
                  </a:cubicBezTo>
                  <a:cubicBezTo>
                    <a:pt x="3211" y="6854"/>
                    <a:pt x="3579" y="6930"/>
                    <a:pt x="3947" y="6930"/>
                  </a:cubicBezTo>
                  <a:cubicBezTo>
                    <a:pt x="4315" y="6930"/>
                    <a:pt x="4682" y="6854"/>
                    <a:pt x="4974" y="6702"/>
                  </a:cubicBezTo>
                  <a:cubicBezTo>
                    <a:pt x="5254" y="6702"/>
                    <a:pt x="5254" y="6422"/>
                    <a:pt x="5254" y="6119"/>
                  </a:cubicBezTo>
                  <a:cubicBezTo>
                    <a:pt x="5068" y="6119"/>
                    <a:pt x="5005" y="5994"/>
                    <a:pt x="4895" y="5994"/>
                  </a:cubicBezTo>
                  <a:cubicBezTo>
                    <a:pt x="4839" y="5994"/>
                    <a:pt x="4772" y="6025"/>
                    <a:pt x="4671" y="6119"/>
                  </a:cubicBezTo>
                  <a:cubicBezTo>
                    <a:pt x="4087" y="6119"/>
                    <a:pt x="3503" y="6119"/>
                    <a:pt x="3223" y="5838"/>
                  </a:cubicBezTo>
                  <a:lnTo>
                    <a:pt x="2919" y="5838"/>
                  </a:lnTo>
                  <a:lnTo>
                    <a:pt x="2919" y="5254"/>
                  </a:lnTo>
                  <a:cubicBezTo>
                    <a:pt x="3223" y="4951"/>
                    <a:pt x="3223" y="4671"/>
                    <a:pt x="3223" y="4087"/>
                  </a:cubicBezTo>
                  <a:cubicBezTo>
                    <a:pt x="2919" y="3783"/>
                    <a:pt x="2639" y="3199"/>
                    <a:pt x="2055" y="2919"/>
                  </a:cubicBezTo>
                  <a:cubicBezTo>
                    <a:pt x="1752" y="2919"/>
                    <a:pt x="1752" y="2616"/>
                    <a:pt x="1752" y="2616"/>
                  </a:cubicBezTo>
                  <a:cubicBezTo>
                    <a:pt x="1752" y="2335"/>
                    <a:pt x="2055" y="2335"/>
                    <a:pt x="2335" y="2335"/>
                  </a:cubicBezTo>
                  <a:lnTo>
                    <a:pt x="3223" y="2335"/>
                  </a:lnTo>
                  <a:cubicBezTo>
                    <a:pt x="3503" y="2032"/>
                    <a:pt x="3807" y="1752"/>
                    <a:pt x="3807" y="1448"/>
                  </a:cubicBezTo>
                  <a:cubicBezTo>
                    <a:pt x="4087" y="1168"/>
                    <a:pt x="3807" y="864"/>
                    <a:pt x="3807" y="584"/>
                  </a:cubicBezTo>
                  <a:cubicBezTo>
                    <a:pt x="3503" y="280"/>
                    <a:pt x="3223" y="0"/>
                    <a:pt x="2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72"/>
            <p:cNvSpPr/>
            <p:nvPr/>
          </p:nvSpPr>
          <p:spPr>
            <a:xfrm>
              <a:off x="8105870" y="4193275"/>
              <a:ext cx="21625" cy="80000"/>
            </a:xfrm>
            <a:custGeom>
              <a:avLst/>
              <a:gdLst/>
              <a:ahLst/>
              <a:cxnLst/>
              <a:rect l="l" t="t" r="r" b="b"/>
              <a:pathLst>
                <a:path w="865" h="3200" extrusionOk="0">
                  <a:moveTo>
                    <a:pt x="0" y="0"/>
                  </a:moveTo>
                  <a:lnTo>
                    <a:pt x="0" y="3199"/>
                  </a:lnTo>
                  <a:lnTo>
                    <a:pt x="584" y="2919"/>
                  </a:lnTo>
                  <a:cubicBezTo>
                    <a:pt x="584" y="2919"/>
                    <a:pt x="864" y="2919"/>
                    <a:pt x="864" y="2616"/>
                  </a:cubicBezTo>
                  <a:lnTo>
                    <a:pt x="864" y="584"/>
                  </a:lnTo>
                  <a:cubicBezTo>
                    <a:pt x="864" y="280"/>
                    <a:pt x="584" y="28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72"/>
            <p:cNvSpPr/>
            <p:nvPr/>
          </p:nvSpPr>
          <p:spPr>
            <a:xfrm>
              <a:off x="7799345" y="4193275"/>
              <a:ext cx="21625" cy="80000"/>
            </a:xfrm>
            <a:custGeom>
              <a:avLst/>
              <a:gdLst/>
              <a:ahLst/>
              <a:cxnLst/>
              <a:rect l="l" t="t" r="r" b="b"/>
              <a:pathLst>
                <a:path w="865" h="3200" extrusionOk="0">
                  <a:moveTo>
                    <a:pt x="281" y="0"/>
                  </a:moveTo>
                  <a:cubicBezTo>
                    <a:pt x="1" y="280"/>
                    <a:pt x="1" y="280"/>
                    <a:pt x="1" y="584"/>
                  </a:cubicBezTo>
                  <a:lnTo>
                    <a:pt x="1" y="2616"/>
                  </a:lnTo>
                  <a:cubicBezTo>
                    <a:pt x="1" y="2919"/>
                    <a:pt x="1" y="2919"/>
                    <a:pt x="281" y="2919"/>
                  </a:cubicBezTo>
                  <a:lnTo>
                    <a:pt x="865" y="3199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72"/>
            <p:cNvSpPr/>
            <p:nvPr/>
          </p:nvSpPr>
          <p:spPr>
            <a:xfrm>
              <a:off x="8105870" y="4120275"/>
              <a:ext cx="21625" cy="36225"/>
            </a:xfrm>
            <a:custGeom>
              <a:avLst/>
              <a:gdLst/>
              <a:ahLst/>
              <a:cxnLst/>
              <a:rect l="l" t="t" r="r" b="b"/>
              <a:pathLst>
                <a:path w="865" h="1449" extrusionOk="0">
                  <a:moveTo>
                    <a:pt x="0" y="1"/>
                  </a:moveTo>
                  <a:lnTo>
                    <a:pt x="0" y="1449"/>
                  </a:lnTo>
                  <a:cubicBezTo>
                    <a:pt x="584" y="1449"/>
                    <a:pt x="864" y="1169"/>
                    <a:pt x="864" y="585"/>
                  </a:cubicBezTo>
                  <a:cubicBezTo>
                    <a:pt x="864" y="281"/>
                    <a:pt x="58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94" name="Google Shape;2094;p72"/>
          <p:cNvGrpSpPr/>
          <p:nvPr/>
        </p:nvGrpSpPr>
        <p:grpSpPr>
          <a:xfrm>
            <a:off x="7813945" y="3492675"/>
            <a:ext cx="298950" cy="321125"/>
            <a:chOff x="7813945" y="3492675"/>
            <a:chExt cx="298950" cy="321125"/>
          </a:xfrm>
        </p:grpSpPr>
        <p:sp>
          <p:nvSpPr>
            <p:cNvPr id="2095" name="Google Shape;2095;p72"/>
            <p:cNvSpPr/>
            <p:nvPr/>
          </p:nvSpPr>
          <p:spPr>
            <a:xfrm>
              <a:off x="7937720" y="3631025"/>
              <a:ext cx="51400" cy="58425"/>
            </a:xfrm>
            <a:custGeom>
              <a:avLst/>
              <a:gdLst/>
              <a:ahLst/>
              <a:cxnLst/>
              <a:rect l="l" t="t" r="r" b="b"/>
              <a:pathLst>
                <a:path w="2056" h="2337" extrusionOk="0">
                  <a:moveTo>
                    <a:pt x="888" y="1"/>
                  </a:moveTo>
                  <a:cubicBezTo>
                    <a:pt x="304" y="1"/>
                    <a:pt x="1" y="585"/>
                    <a:pt x="1" y="1169"/>
                  </a:cubicBezTo>
                  <a:lnTo>
                    <a:pt x="1" y="2336"/>
                  </a:lnTo>
                  <a:lnTo>
                    <a:pt x="2056" y="2336"/>
                  </a:lnTo>
                  <a:lnTo>
                    <a:pt x="2056" y="1169"/>
                  </a:lnTo>
                  <a:cubicBezTo>
                    <a:pt x="2056" y="585"/>
                    <a:pt x="1472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72"/>
            <p:cNvSpPr/>
            <p:nvPr/>
          </p:nvSpPr>
          <p:spPr>
            <a:xfrm>
              <a:off x="7952320" y="3587250"/>
              <a:ext cx="22200" cy="29225"/>
            </a:xfrm>
            <a:custGeom>
              <a:avLst/>
              <a:gdLst/>
              <a:ahLst/>
              <a:cxnLst/>
              <a:rect l="l" t="t" r="r" b="b"/>
              <a:pathLst>
                <a:path w="888" h="1169" extrusionOk="0">
                  <a:moveTo>
                    <a:pt x="304" y="1"/>
                  </a:moveTo>
                  <a:cubicBezTo>
                    <a:pt x="0" y="1"/>
                    <a:pt x="0" y="304"/>
                    <a:pt x="0" y="584"/>
                  </a:cubicBezTo>
                  <a:cubicBezTo>
                    <a:pt x="0" y="888"/>
                    <a:pt x="0" y="1168"/>
                    <a:pt x="304" y="1168"/>
                  </a:cubicBezTo>
                  <a:cubicBezTo>
                    <a:pt x="584" y="1168"/>
                    <a:pt x="888" y="888"/>
                    <a:pt x="888" y="584"/>
                  </a:cubicBezTo>
                  <a:cubicBezTo>
                    <a:pt x="888" y="304"/>
                    <a:pt x="584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72"/>
            <p:cNvSpPr/>
            <p:nvPr/>
          </p:nvSpPr>
          <p:spPr>
            <a:xfrm>
              <a:off x="7945320" y="3711600"/>
              <a:ext cx="29200" cy="43825"/>
            </a:xfrm>
            <a:custGeom>
              <a:avLst/>
              <a:gdLst/>
              <a:ahLst/>
              <a:cxnLst/>
              <a:rect l="l" t="t" r="r" b="b"/>
              <a:pathLst>
                <a:path w="1168" h="1753" extrusionOk="0">
                  <a:moveTo>
                    <a:pt x="0" y="1"/>
                  </a:moveTo>
                  <a:lnTo>
                    <a:pt x="280" y="1752"/>
                  </a:lnTo>
                  <a:lnTo>
                    <a:pt x="1168" y="175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7813945" y="3770000"/>
              <a:ext cx="73000" cy="43800"/>
            </a:xfrm>
            <a:custGeom>
              <a:avLst/>
              <a:gdLst/>
              <a:ahLst/>
              <a:cxnLst/>
              <a:rect l="l" t="t" r="r" b="b"/>
              <a:pathLst>
                <a:path w="2920" h="1752" extrusionOk="0">
                  <a:moveTo>
                    <a:pt x="865" y="0"/>
                  </a:moveTo>
                  <a:lnTo>
                    <a:pt x="865" y="1168"/>
                  </a:lnTo>
                  <a:lnTo>
                    <a:pt x="281" y="1168"/>
                  </a:lnTo>
                  <a:cubicBezTo>
                    <a:pt x="281" y="1168"/>
                    <a:pt x="1" y="1168"/>
                    <a:pt x="1" y="1448"/>
                  </a:cubicBezTo>
                  <a:cubicBezTo>
                    <a:pt x="1" y="1752"/>
                    <a:pt x="281" y="1752"/>
                    <a:pt x="281" y="1752"/>
                  </a:cubicBezTo>
                  <a:lnTo>
                    <a:pt x="2920" y="1752"/>
                  </a:lnTo>
                  <a:cubicBezTo>
                    <a:pt x="2920" y="864"/>
                    <a:pt x="2032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8039895" y="3770000"/>
              <a:ext cx="73000" cy="43800"/>
            </a:xfrm>
            <a:custGeom>
              <a:avLst/>
              <a:gdLst/>
              <a:ahLst/>
              <a:cxnLst/>
              <a:rect l="l" t="t" r="r" b="b"/>
              <a:pathLst>
                <a:path w="2920" h="1752" extrusionOk="0">
                  <a:moveTo>
                    <a:pt x="1752" y="0"/>
                  </a:moveTo>
                  <a:cubicBezTo>
                    <a:pt x="888" y="0"/>
                    <a:pt x="0" y="864"/>
                    <a:pt x="0" y="1752"/>
                  </a:cubicBezTo>
                  <a:lnTo>
                    <a:pt x="2639" y="1752"/>
                  </a:lnTo>
                  <a:cubicBezTo>
                    <a:pt x="2639" y="1752"/>
                    <a:pt x="2919" y="1752"/>
                    <a:pt x="2919" y="1448"/>
                  </a:cubicBezTo>
                  <a:cubicBezTo>
                    <a:pt x="2919" y="1168"/>
                    <a:pt x="2639" y="1168"/>
                    <a:pt x="2639" y="1168"/>
                  </a:cubicBezTo>
                  <a:lnTo>
                    <a:pt x="1752" y="116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7835545" y="3492675"/>
              <a:ext cx="248150" cy="321125"/>
            </a:xfrm>
            <a:custGeom>
              <a:avLst/>
              <a:gdLst/>
              <a:ahLst/>
              <a:cxnLst/>
              <a:rect l="l" t="t" r="r" b="b"/>
              <a:pathLst>
                <a:path w="9926" h="12845" extrusionOk="0">
                  <a:moveTo>
                    <a:pt x="2640" y="2616"/>
                  </a:moveTo>
                  <a:cubicBezTo>
                    <a:pt x="2920" y="2616"/>
                    <a:pt x="3223" y="2919"/>
                    <a:pt x="3223" y="3200"/>
                  </a:cubicBezTo>
                  <a:cubicBezTo>
                    <a:pt x="3223" y="3200"/>
                    <a:pt x="2920" y="3503"/>
                    <a:pt x="2640" y="3503"/>
                  </a:cubicBezTo>
                  <a:lnTo>
                    <a:pt x="2336" y="3200"/>
                  </a:lnTo>
                  <a:cubicBezTo>
                    <a:pt x="2336" y="2919"/>
                    <a:pt x="2640" y="2616"/>
                    <a:pt x="2640" y="2616"/>
                  </a:cubicBezTo>
                  <a:close/>
                  <a:moveTo>
                    <a:pt x="8174" y="6119"/>
                  </a:moveTo>
                  <a:cubicBezTo>
                    <a:pt x="8478" y="6119"/>
                    <a:pt x="8478" y="6119"/>
                    <a:pt x="8478" y="6422"/>
                  </a:cubicBezTo>
                  <a:cubicBezTo>
                    <a:pt x="8478" y="6703"/>
                    <a:pt x="8478" y="6703"/>
                    <a:pt x="8174" y="6703"/>
                  </a:cubicBezTo>
                  <a:cubicBezTo>
                    <a:pt x="7894" y="6703"/>
                    <a:pt x="7894" y="6703"/>
                    <a:pt x="7894" y="6422"/>
                  </a:cubicBezTo>
                  <a:cubicBezTo>
                    <a:pt x="7894" y="6119"/>
                    <a:pt x="7894" y="6119"/>
                    <a:pt x="8174" y="6119"/>
                  </a:cubicBezTo>
                  <a:close/>
                  <a:moveTo>
                    <a:pt x="2056" y="9342"/>
                  </a:moveTo>
                  <a:cubicBezTo>
                    <a:pt x="2336" y="9342"/>
                    <a:pt x="2336" y="9622"/>
                    <a:pt x="2336" y="9622"/>
                  </a:cubicBezTo>
                  <a:cubicBezTo>
                    <a:pt x="2336" y="9925"/>
                    <a:pt x="2336" y="10206"/>
                    <a:pt x="2056" y="10206"/>
                  </a:cubicBezTo>
                  <a:cubicBezTo>
                    <a:pt x="1752" y="10206"/>
                    <a:pt x="1752" y="9925"/>
                    <a:pt x="1752" y="9622"/>
                  </a:cubicBezTo>
                  <a:cubicBezTo>
                    <a:pt x="1752" y="9622"/>
                    <a:pt x="1752" y="9342"/>
                    <a:pt x="2056" y="9342"/>
                  </a:cubicBezTo>
                  <a:close/>
                  <a:moveTo>
                    <a:pt x="4391" y="0"/>
                  </a:moveTo>
                  <a:cubicBezTo>
                    <a:pt x="2056" y="281"/>
                    <a:pt x="1" y="2336"/>
                    <a:pt x="1" y="4951"/>
                  </a:cubicBezTo>
                  <a:lnTo>
                    <a:pt x="1" y="10509"/>
                  </a:lnTo>
                  <a:cubicBezTo>
                    <a:pt x="1472" y="10509"/>
                    <a:pt x="2640" y="11677"/>
                    <a:pt x="2640" y="12845"/>
                  </a:cubicBezTo>
                  <a:lnTo>
                    <a:pt x="7590" y="12845"/>
                  </a:lnTo>
                  <a:cubicBezTo>
                    <a:pt x="7590" y="11677"/>
                    <a:pt x="8758" y="10509"/>
                    <a:pt x="9926" y="10509"/>
                  </a:cubicBezTo>
                  <a:lnTo>
                    <a:pt x="9926" y="4951"/>
                  </a:lnTo>
                  <a:cubicBezTo>
                    <a:pt x="9926" y="2336"/>
                    <a:pt x="7894" y="0"/>
                    <a:pt x="5255" y="0"/>
                  </a:cubicBezTo>
                  <a:lnTo>
                    <a:pt x="5559" y="281"/>
                  </a:lnTo>
                  <a:cubicBezTo>
                    <a:pt x="5839" y="584"/>
                    <a:pt x="5839" y="864"/>
                    <a:pt x="5839" y="1448"/>
                  </a:cubicBezTo>
                  <a:cubicBezTo>
                    <a:pt x="5839" y="1752"/>
                    <a:pt x="5559" y="2032"/>
                    <a:pt x="5255" y="2336"/>
                  </a:cubicBezTo>
                  <a:cubicBezTo>
                    <a:pt x="5255" y="2336"/>
                    <a:pt x="4975" y="2336"/>
                    <a:pt x="4975" y="2616"/>
                  </a:cubicBezTo>
                  <a:cubicBezTo>
                    <a:pt x="4975" y="2919"/>
                    <a:pt x="5255" y="2919"/>
                    <a:pt x="5255" y="3200"/>
                  </a:cubicBezTo>
                  <a:cubicBezTo>
                    <a:pt x="5839" y="3200"/>
                    <a:pt x="6423" y="3784"/>
                    <a:pt x="6423" y="4367"/>
                  </a:cubicBezTo>
                  <a:cubicBezTo>
                    <a:pt x="6423" y="4671"/>
                    <a:pt x="6143" y="4951"/>
                    <a:pt x="6143" y="5255"/>
                  </a:cubicBezTo>
                  <a:cubicBezTo>
                    <a:pt x="6423" y="5535"/>
                    <a:pt x="7007" y="6119"/>
                    <a:pt x="7007" y="6703"/>
                  </a:cubicBezTo>
                  <a:lnTo>
                    <a:pt x="7007" y="8454"/>
                  </a:lnTo>
                  <a:cubicBezTo>
                    <a:pt x="7007" y="8454"/>
                    <a:pt x="6726" y="8758"/>
                    <a:pt x="6423" y="8758"/>
                  </a:cubicBezTo>
                  <a:lnTo>
                    <a:pt x="6143" y="10789"/>
                  </a:lnTo>
                  <a:cubicBezTo>
                    <a:pt x="6143" y="11093"/>
                    <a:pt x="6143" y="11373"/>
                    <a:pt x="5839" y="11373"/>
                  </a:cubicBezTo>
                  <a:lnTo>
                    <a:pt x="4391" y="11373"/>
                  </a:lnTo>
                  <a:cubicBezTo>
                    <a:pt x="4088" y="11373"/>
                    <a:pt x="4088" y="11093"/>
                    <a:pt x="4088" y="10789"/>
                  </a:cubicBezTo>
                  <a:lnTo>
                    <a:pt x="3807" y="8758"/>
                  </a:lnTo>
                  <a:cubicBezTo>
                    <a:pt x="3504" y="8758"/>
                    <a:pt x="3223" y="8454"/>
                    <a:pt x="3223" y="8454"/>
                  </a:cubicBezTo>
                  <a:lnTo>
                    <a:pt x="3223" y="6703"/>
                  </a:lnTo>
                  <a:cubicBezTo>
                    <a:pt x="3223" y="6119"/>
                    <a:pt x="3504" y="5535"/>
                    <a:pt x="4088" y="5255"/>
                  </a:cubicBezTo>
                  <a:cubicBezTo>
                    <a:pt x="3807" y="4951"/>
                    <a:pt x="3807" y="4671"/>
                    <a:pt x="3807" y="4367"/>
                  </a:cubicBezTo>
                  <a:cubicBezTo>
                    <a:pt x="3807" y="3784"/>
                    <a:pt x="4088" y="3503"/>
                    <a:pt x="4391" y="3200"/>
                  </a:cubicBezTo>
                  <a:lnTo>
                    <a:pt x="4391" y="2336"/>
                  </a:lnTo>
                  <a:cubicBezTo>
                    <a:pt x="4391" y="2032"/>
                    <a:pt x="4671" y="1752"/>
                    <a:pt x="4975" y="1448"/>
                  </a:cubicBezTo>
                  <a:lnTo>
                    <a:pt x="4975" y="1168"/>
                  </a:lnTo>
                  <a:cubicBezTo>
                    <a:pt x="5255" y="1168"/>
                    <a:pt x="4975" y="864"/>
                    <a:pt x="4975" y="864"/>
                  </a:cubicBezTo>
                  <a:lnTo>
                    <a:pt x="4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wilight Zone Day by Slidesgo">
  <a:themeElements>
    <a:clrScheme name="Simple Light">
      <a:dk1>
        <a:srgbClr val="020002"/>
      </a:dk1>
      <a:lt1>
        <a:srgbClr val="FFFFFF"/>
      </a:lt1>
      <a:dk2>
        <a:srgbClr val="666666"/>
      </a:dk2>
      <a:lt2>
        <a:srgbClr val="999999"/>
      </a:lt2>
      <a:accent1>
        <a:srgbClr val="020002"/>
      </a:accent1>
      <a:accent2>
        <a:srgbClr val="FFFFFF"/>
      </a:accent2>
      <a:accent3>
        <a:srgbClr val="D9D9D9"/>
      </a:accent3>
      <a:accent4>
        <a:srgbClr val="999999"/>
      </a:accent4>
      <a:accent5>
        <a:srgbClr val="666666"/>
      </a:accent5>
      <a:accent6>
        <a:srgbClr val="02000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Apresentação na tela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Mountains of Christmas</vt:lpstr>
      <vt:lpstr>Poppins</vt:lpstr>
      <vt:lpstr>Kingthings Trypewriter 2</vt:lpstr>
      <vt:lpstr>Hind Siliguri</vt:lpstr>
      <vt:lpstr>Hind Siliguri Medium</vt:lpstr>
      <vt:lpstr>Roboto</vt:lpstr>
      <vt:lpstr>Twilight Zone Day by Slidesgo</vt:lpstr>
      <vt:lpstr>PROJETO INDIVIDUAL</vt:lpstr>
      <vt:lpstr>03</vt:lpstr>
      <vt:lpstr>QUANDO TUDO COMEÇOU…</vt:lpstr>
      <vt:lpstr>  Meu interesse pela sétima arte começou em uma tarde depois da escola quando eu assisti pela primeira vez o filme Edward Mãos de Tesoura, mas eu não lembro ao certo quantos anos eu tinha.    Um pouco depois meu pai comprou um videocassete que era uma grande inovação naquela época.    E isso acabou aumentando o meu interesse mais ainda por filmes e me abriu um mundo totalmente novo.   Muitas influências, aprendizados sobre diversos assuntos, e alguns valores também saíram dessas tardes com algumas fitas VHS na mão.     </vt:lpstr>
      <vt:lpstr>02</vt:lpstr>
      <vt:lpstr>OBRIGADO PELA ATENÇÃO</vt:lpstr>
      <vt:lpstr>SCIENCE-FICTION ICON 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Tamirez</dc:creator>
  <cp:lastModifiedBy>TAMIREZ SOUSA MELO .</cp:lastModifiedBy>
  <cp:revision>1</cp:revision>
  <dcterms:modified xsi:type="dcterms:W3CDTF">2022-06-06T18:53:16Z</dcterms:modified>
</cp:coreProperties>
</file>