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9" r:id="rId3"/>
    <p:sldId id="261" r:id="rId4"/>
    <p:sldId id="260" r:id="rId5"/>
    <p:sldId id="292" r:id="rId6"/>
    <p:sldId id="274" r:id="rId7"/>
  </p:sldIdLst>
  <p:sldSz cx="9144000" cy="5143500" type="screen16x9"/>
  <p:notesSz cx="6858000" cy="9144000"/>
  <p:embeddedFontLst>
    <p:embeddedFont>
      <p:font typeface="Hind Siliguri" panose="02000000000000000000" pitchFamily="2" charset="0"/>
      <p:regular r:id="rId9"/>
      <p:bold r:id="rId10"/>
    </p:embeddedFont>
    <p:embeddedFont>
      <p:font typeface="Hind Siliguri Light" panose="02000000000000000000" pitchFamily="2" charset="0"/>
      <p:regular r:id="rId11"/>
    </p:embeddedFont>
    <p:embeddedFont>
      <p:font typeface="Hind Siliguri Medium" panose="02000000000000000000" pitchFamily="2" charset="0"/>
      <p:regular r:id="rId12"/>
      <p:bold r:id="rId13"/>
    </p:embeddedFont>
    <p:embeddedFont>
      <p:font typeface="Kingthings Trypewriter 2" panose="02000000000000000000" pitchFamily="2" charset="0"/>
      <p:regular r:id="rId14"/>
    </p:embeddedFont>
    <p:embeddedFont>
      <p:font typeface="Mountains of Christmas" panose="020B0604020202020204" charset="0"/>
      <p:regular r:id="rId15"/>
      <p:bold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E52539-9B87-4917-B916-A0879E2F26B4}">
  <a:tblStyle styleId="{30E52539-9B87-4917-B916-A0879E2F2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c624a2eb9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c624a2eb9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c718aa7c6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c718aa7c62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c861e6325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c861e6325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c861e6325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c861e6325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649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c8754ee7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c8754ee7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"/>
          <p:cNvGrpSpPr/>
          <p:nvPr/>
        </p:nvGrpSpPr>
        <p:grpSpPr>
          <a:xfrm>
            <a:off x="-607151" y="-5870177"/>
            <a:ext cx="11035331" cy="8631898"/>
            <a:chOff x="-607151" y="-5870177"/>
            <a:chExt cx="11035331" cy="8631898"/>
          </a:xfrm>
        </p:grpSpPr>
        <p:sp>
          <p:nvSpPr>
            <p:cNvPr id="143" name="Google Shape;143;p2"/>
            <p:cNvSpPr/>
            <p:nvPr/>
          </p:nvSpPr>
          <p:spPr>
            <a:xfrm rot="7350897" flipH="1">
              <a:off x="4046931" y="-7443932"/>
              <a:ext cx="2284073" cy="10970236"/>
            </a:xfrm>
            <a:custGeom>
              <a:avLst/>
              <a:gdLst/>
              <a:ahLst/>
              <a:cxnLst/>
              <a:rect l="l" t="t" r="r" b="b"/>
              <a:pathLst>
                <a:path w="10121" h="48609" extrusionOk="0">
                  <a:moveTo>
                    <a:pt x="4522" y="1"/>
                  </a:moveTo>
                  <a:lnTo>
                    <a:pt x="4522" y="405"/>
                  </a:lnTo>
                  <a:cubicBezTo>
                    <a:pt x="4335" y="2882"/>
                    <a:pt x="7214" y="3230"/>
                    <a:pt x="8641" y="4576"/>
                  </a:cubicBezTo>
                  <a:cubicBezTo>
                    <a:pt x="9072" y="4953"/>
                    <a:pt x="8721" y="5627"/>
                    <a:pt x="8398" y="5950"/>
                  </a:cubicBezTo>
                  <a:cubicBezTo>
                    <a:pt x="7483" y="6998"/>
                    <a:pt x="6327" y="7967"/>
                    <a:pt x="5519" y="9126"/>
                  </a:cubicBezTo>
                  <a:cubicBezTo>
                    <a:pt x="5358" y="9341"/>
                    <a:pt x="5222" y="9582"/>
                    <a:pt x="5089" y="9826"/>
                  </a:cubicBezTo>
                  <a:cubicBezTo>
                    <a:pt x="4173" y="12328"/>
                    <a:pt x="2451" y="14319"/>
                    <a:pt x="728" y="16365"/>
                  </a:cubicBezTo>
                  <a:cubicBezTo>
                    <a:pt x="352" y="16877"/>
                    <a:pt x="270" y="17657"/>
                    <a:pt x="890" y="18008"/>
                  </a:cubicBezTo>
                  <a:cubicBezTo>
                    <a:pt x="1159" y="18169"/>
                    <a:pt x="1428" y="18277"/>
                    <a:pt x="1723" y="18410"/>
                  </a:cubicBezTo>
                  <a:cubicBezTo>
                    <a:pt x="3499" y="19192"/>
                    <a:pt x="5412" y="18815"/>
                    <a:pt x="7296" y="19353"/>
                  </a:cubicBezTo>
                  <a:cubicBezTo>
                    <a:pt x="7995" y="19541"/>
                    <a:pt x="8398" y="20269"/>
                    <a:pt x="8049" y="20940"/>
                  </a:cubicBezTo>
                  <a:cubicBezTo>
                    <a:pt x="7726" y="21640"/>
                    <a:pt x="7349" y="22286"/>
                    <a:pt x="6945" y="22960"/>
                  </a:cubicBezTo>
                  <a:cubicBezTo>
                    <a:pt x="6757" y="23283"/>
                    <a:pt x="6542" y="23632"/>
                    <a:pt x="6352" y="23955"/>
                  </a:cubicBezTo>
                  <a:cubicBezTo>
                    <a:pt x="4927" y="26567"/>
                    <a:pt x="3043" y="28827"/>
                    <a:pt x="997" y="31034"/>
                  </a:cubicBezTo>
                  <a:cubicBezTo>
                    <a:pt x="782" y="31276"/>
                    <a:pt x="567" y="31627"/>
                    <a:pt x="485" y="31975"/>
                  </a:cubicBezTo>
                  <a:cubicBezTo>
                    <a:pt x="1885" y="34264"/>
                    <a:pt x="5465" y="32944"/>
                    <a:pt x="7752" y="33806"/>
                  </a:cubicBezTo>
                  <a:cubicBezTo>
                    <a:pt x="8183" y="33995"/>
                    <a:pt x="8695" y="34344"/>
                    <a:pt x="8426" y="34882"/>
                  </a:cubicBezTo>
                  <a:cubicBezTo>
                    <a:pt x="7967" y="35771"/>
                    <a:pt x="7296" y="36525"/>
                    <a:pt x="6650" y="37305"/>
                  </a:cubicBezTo>
                  <a:cubicBezTo>
                    <a:pt x="6434" y="37574"/>
                    <a:pt x="6219" y="37843"/>
                    <a:pt x="6004" y="38086"/>
                  </a:cubicBezTo>
                  <a:cubicBezTo>
                    <a:pt x="4389" y="40347"/>
                    <a:pt x="2854" y="42608"/>
                    <a:pt x="890" y="44572"/>
                  </a:cubicBezTo>
                  <a:cubicBezTo>
                    <a:pt x="459" y="45002"/>
                    <a:pt x="1" y="45891"/>
                    <a:pt x="700" y="46376"/>
                  </a:cubicBezTo>
                  <a:cubicBezTo>
                    <a:pt x="1885" y="47155"/>
                    <a:pt x="3258" y="47532"/>
                    <a:pt x="4120" y="48609"/>
                  </a:cubicBezTo>
                  <a:lnTo>
                    <a:pt x="5358" y="48555"/>
                  </a:lnTo>
                  <a:cubicBezTo>
                    <a:pt x="4522" y="47130"/>
                    <a:pt x="2774" y="46994"/>
                    <a:pt x="1643" y="45971"/>
                  </a:cubicBezTo>
                  <a:cubicBezTo>
                    <a:pt x="1374" y="45702"/>
                    <a:pt x="1292" y="45299"/>
                    <a:pt x="1508" y="45030"/>
                  </a:cubicBezTo>
                  <a:cubicBezTo>
                    <a:pt x="3258" y="42554"/>
                    <a:pt x="5304" y="40508"/>
                    <a:pt x="6811" y="37978"/>
                  </a:cubicBezTo>
                  <a:cubicBezTo>
                    <a:pt x="6998" y="37735"/>
                    <a:pt x="7188" y="37466"/>
                    <a:pt x="7375" y="37225"/>
                  </a:cubicBezTo>
                  <a:cubicBezTo>
                    <a:pt x="7967" y="36471"/>
                    <a:pt x="8613" y="35771"/>
                    <a:pt x="9205" y="35044"/>
                  </a:cubicBezTo>
                  <a:cubicBezTo>
                    <a:pt x="9636" y="34559"/>
                    <a:pt x="9718" y="33752"/>
                    <a:pt x="8936" y="33511"/>
                  </a:cubicBezTo>
                  <a:cubicBezTo>
                    <a:pt x="7296" y="32944"/>
                    <a:pt x="5653" y="33106"/>
                    <a:pt x="3930" y="32865"/>
                  </a:cubicBezTo>
                  <a:cubicBezTo>
                    <a:pt x="3043" y="32729"/>
                    <a:pt x="1938" y="32783"/>
                    <a:pt x="1536" y="31842"/>
                  </a:cubicBezTo>
                  <a:cubicBezTo>
                    <a:pt x="1482" y="31627"/>
                    <a:pt x="1562" y="31465"/>
                    <a:pt x="1669" y="31304"/>
                  </a:cubicBezTo>
                  <a:cubicBezTo>
                    <a:pt x="1885" y="30981"/>
                    <a:pt x="2128" y="30684"/>
                    <a:pt x="2343" y="30414"/>
                  </a:cubicBezTo>
                  <a:cubicBezTo>
                    <a:pt x="3930" y="28369"/>
                    <a:pt x="5681" y="26592"/>
                    <a:pt x="6891" y="24360"/>
                  </a:cubicBezTo>
                  <a:cubicBezTo>
                    <a:pt x="7106" y="24009"/>
                    <a:pt x="7296" y="23686"/>
                    <a:pt x="7483" y="23363"/>
                  </a:cubicBezTo>
                  <a:cubicBezTo>
                    <a:pt x="8049" y="22368"/>
                    <a:pt x="8613" y="21345"/>
                    <a:pt x="8936" y="20269"/>
                  </a:cubicBezTo>
                  <a:cubicBezTo>
                    <a:pt x="9408" y="18660"/>
                    <a:pt x="7948" y="18512"/>
                    <a:pt x="6325" y="18512"/>
                  </a:cubicBezTo>
                  <a:cubicBezTo>
                    <a:pt x="5961" y="18512"/>
                    <a:pt x="5588" y="18519"/>
                    <a:pt x="5228" y="18519"/>
                  </a:cubicBezTo>
                  <a:cubicBezTo>
                    <a:pt x="4534" y="18519"/>
                    <a:pt x="3883" y="18492"/>
                    <a:pt x="3420" y="18331"/>
                  </a:cubicBezTo>
                  <a:cubicBezTo>
                    <a:pt x="2882" y="18115"/>
                    <a:pt x="2343" y="17980"/>
                    <a:pt x="1938" y="17577"/>
                  </a:cubicBezTo>
                  <a:cubicBezTo>
                    <a:pt x="1697" y="17334"/>
                    <a:pt x="1590" y="17093"/>
                    <a:pt x="1536" y="16849"/>
                  </a:cubicBezTo>
                  <a:cubicBezTo>
                    <a:pt x="1374" y="15585"/>
                    <a:pt x="3420" y="14240"/>
                    <a:pt x="4173" y="13217"/>
                  </a:cubicBezTo>
                  <a:cubicBezTo>
                    <a:pt x="5007" y="12112"/>
                    <a:pt x="5437" y="10928"/>
                    <a:pt x="5976" y="9718"/>
                  </a:cubicBezTo>
                  <a:cubicBezTo>
                    <a:pt x="6083" y="9449"/>
                    <a:pt x="6245" y="9205"/>
                    <a:pt x="6406" y="8964"/>
                  </a:cubicBezTo>
                  <a:cubicBezTo>
                    <a:pt x="7242" y="7752"/>
                    <a:pt x="8559" y="6757"/>
                    <a:pt x="9528" y="5681"/>
                  </a:cubicBezTo>
                  <a:cubicBezTo>
                    <a:pt x="10121" y="5035"/>
                    <a:pt x="9933" y="4199"/>
                    <a:pt x="9205" y="3797"/>
                  </a:cubicBezTo>
                  <a:cubicBezTo>
                    <a:pt x="7698" y="3015"/>
                    <a:pt x="5599" y="2343"/>
                    <a:pt x="5573" y="377"/>
                  </a:cubicBezTo>
                  <a:cubicBezTo>
                    <a:pt x="5545" y="136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 rot="7350897" flipH="1">
              <a:off x="3939250" y="-7263758"/>
              <a:ext cx="2247513" cy="10982423"/>
            </a:xfrm>
            <a:custGeom>
              <a:avLst/>
              <a:gdLst/>
              <a:ahLst/>
              <a:cxnLst/>
              <a:rect l="l" t="t" r="r" b="b"/>
              <a:pathLst>
                <a:path w="9959" h="48663" extrusionOk="0">
                  <a:moveTo>
                    <a:pt x="4389" y="1"/>
                  </a:moveTo>
                  <a:lnTo>
                    <a:pt x="4389" y="405"/>
                  </a:lnTo>
                  <a:cubicBezTo>
                    <a:pt x="4389" y="647"/>
                    <a:pt x="4389" y="1023"/>
                    <a:pt x="4442" y="1482"/>
                  </a:cubicBezTo>
                  <a:cubicBezTo>
                    <a:pt x="4845" y="3420"/>
                    <a:pt x="7188" y="3553"/>
                    <a:pt x="8398" y="4845"/>
                  </a:cubicBezTo>
                  <a:cubicBezTo>
                    <a:pt x="8882" y="5304"/>
                    <a:pt x="8480" y="5976"/>
                    <a:pt x="8103" y="6434"/>
                  </a:cubicBezTo>
                  <a:cubicBezTo>
                    <a:pt x="7106" y="7457"/>
                    <a:pt x="5922" y="8506"/>
                    <a:pt x="5168" y="9772"/>
                  </a:cubicBezTo>
                  <a:cubicBezTo>
                    <a:pt x="5007" y="10041"/>
                    <a:pt x="4873" y="10282"/>
                    <a:pt x="4765" y="10551"/>
                  </a:cubicBezTo>
                  <a:cubicBezTo>
                    <a:pt x="3930" y="12732"/>
                    <a:pt x="2477" y="14509"/>
                    <a:pt x="969" y="16311"/>
                  </a:cubicBezTo>
                  <a:cubicBezTo>
                    <a:pt x="646" y="16716"/>
                    <a:pt x="82" y="17280"/>
                    <a:pt x="405" y="17818"/>
                  </a:cubicBezTo>
                  <a:cubicBezTo>
                    <a:pt x="567" y="18087"/>
                    <a:pt x="782" y="18331"/>
                    <a:pt x="1023" y="18492"/>
                  </a:cubicBezTo>
                  <a:cubicBezTo>
                    <a:pt x="1292" y="18680"/>
                    <a:pt x="1562" y="18815"/>
                    <a:pt x="1831" y="18923"/>
                  </a:cubicBezTo>
                  <a:cubicBezTo>
                    <a:pt x="3553" y="19569"/>
                    <a:pt x="5383" y="19433"/>
                    <a:pt x="7134" y="19971"/>
                  </a:cubicBezTo>
                  <a:cubicBezTo>
                    <a:pt x="7995" y="20241"/>
                    <a:pt x="8264" y="21102"/>
                    <a:pt x="7834" y="21883"/>
                  </a:cubicBezTo>
                  <a:cubicBezTo>
                    <a:pt x="7511" y="22529"/>
                    <a:pt x="7106" y="23175"/>
                    <a:pt x="6729" y="23821"/>
                  </a:cubicBezTo>
                  <a:lnTo>
                    <a:pt x="6165" y="24790"/>
                  </a:lnTo>
                  <a:cubicBezTo>
                    <a:pt x="4927" y="27238"/>
                    <a:pt x="2907" y="28989"/>
                    <a:pt x="1159" y="31114"/>
                  </a:cubicBezTo>
                  <a:cubicBezTo>
                    <a:pt x="916" y="31411"/>
                    <a:pt x="674" y="31706"/>
                    <a:pt x="431" y="32029"/>
                  </a:cubicBezTo>
                  <a:cubicBezTo>
                    <a:pt x="351" y="32191"/>
                    <a:pt x="270" y="32460"/>
                    <a:pt x="405" y="32596"/>
                  </a:cubicBezTo>
                  <a:cubicBezTo>
                    <a:pt x="2261" y="34318"/>
                    <a:pt x="5007" y="33511"/>
                    <a:pt x="7375" y="34129"/>
                  </a:cubicBezTo>
                  <a:cubicBezTo>
                    <a:pt x="7888" y="34264"/>
                    <a:pt x="8559" y="34587"/>
                    <a:pt x="8344" y="35233"/>
                  </a:cubicBezTo>
                  <a:cubicBezTo>
                    <a:pt x="8157" y="35582"/>
                    <a:pt x="7888" y="35933"/>
                    <a:pt x="7672" y="36310"/>
                  </a:cubicBezTo>
                  <a:cubicBezTo>
                    <a:pt x="7349" y="36740"/>
                    <a:pt x="6972" y="37171"/>
                    <a:pt x="6596" y="37602"/>
                  </a:cubicBezTo>
                  <a:cubicBezTo>
                    <a:pt x="6406" y="37843"/>
                    <a:pt x="6219" y="38058"/>
                    <a:pt x="6057" y="38273"/>
                  </a:cubicBezTo>
                  <a:cubicBezTo>
                    <a:pt x="4335" y="40642"/>
                    <a:pt x="2612" y="43010"/>
                    <a:pt x="539" y="45164"/>
                  </a:cubicBezTo>
                  <a:cubicBezTo>
                    <a:pt x="108" y="45622"/>
                    <a:pt x="0" y="46376"/>
                    <a:pt x="646" y="46753"/>
                  </a:cubicBezTo>
                  <a:cubicBezTo>
                    <a:pt x="1723" y="47425"/>
                    <a:pt x="2881" y="47801"/>
                    <a:pt x="3769" y="48663"/>
                  </a:cubicBezTo>
                  <a:lnTo>
                    <a:pt x="5035" y="48609"/>
                  </a:lnTo>
                  <a:cubicBezTo>
                    <a:pt x="4173" y="47532"/>
                    <a:pt x="2800" y="47155"/>
                    <a:pt x="1615" y="46376"/>
                  </a:cubicBezTo>
                  <a:cubicBezTo>
                    <a:pt x="1077" y="45971"/>
                    <a:pt x="1213" y="45299"/>
                    <a:pt x="1590" y="44869"/>
                  </a:cubicBezTo>
                  <a:cubicBezTo>
                    <a:pt x="3553" y="42741"/>
                    <a:pt x="5250" y="40480"/>
                    <a:pt x="6919" y="38086"/>
                  </a:cubicBezTo>
                  <a:cubicBezTo>
                    <a:pt x="7134" y="37843"/>
                    <a:pt x="7349" y="37574"/>
                    <a:pt x="7565" y="37305"/>
                  </a:cubicBezTo>
                  <a:cubicBezTo>
                    <a:pt x="8211" y="36525"/>
                    <a:pt x="8882" y="35771"/>
                    <a:pt x="9341" y="34882"/>
                  </a:cubicBezTo>
                  <a:cubicBezTo>
                    <a:pt x="9690" y="34210"/>
                    <a:pt x="8910" y="33859"/>
                    <a:pt x="8372" y="33726"/>
                  </a:cubicBezTo>
                  <a:cubicBezTo>
                    <a:pt x="6380" y="33267"/>
                    <a:pt x="4496" y="33536"/>
                    <a:pt x="2558" y="32998"/>
                  </a:cubicBezTo>
                  <a:cubicBezTo>
                    <a:pt x="1938" y="32865"/>
                    <a:pt x="1320" y="32380"/>
                    <a:pt x="1508" y="31680"/>
                  </a:cubicBezTo>
                  <a:cubicBezTo>
                    <a:pt x="1562" y="31465"/>
                    <a:pt x="1697" y="31222"/>
                    <a:pt x="1912" y="31034"/>
                  </a:cubicBezTo>
                  <a:cubicBezTo>
                    <a:pt x="3904" y="28961"/>
                    <a:pt x="5814" y="26782"/>
                    <a:pt x="7106" y="24170"/>
                  </a:cubicBezTo>
                  <a:cubicBezTo>
                    <a:pt x="7295" y="23875"/>
                    <a:pt x="7511" y="23578"/>
                    <a:pt x="7726" y="23283"/>
                  </a:cubicBezTo>
                  <a:cubicBezTo>
                    <a:pt x="8613" y="22071"/>
                    <a:pt x="9474" y="20861"/>
                    <a:pt x="8667" y="19838"/>
                  </a:cubicBezTo>
                  <a:cubicBezTo>
                    <a:pt x="7511" y="18464"/>
                    <a:pt x="5222" y="19272"/>
                    <a:pt x="3420" y="18680"/>
                  </a:cubicBezTo>
                  <a:cubicBezTo>
                    <a:pt x="3151" y="18626"/>
                    <a:pt x="2881" y="18492"/>
                    <a:pt x="2638" y="18410"/>
                  </a:cubicBezTo>
                  <a:cubicBezTo>
                    <a:pt x="2343" y="18277"/>
                    <a:pt x="2074" y="18169"/>
                    <a:pt x="1805" y="18008"/>
                  </a:cubicBezTo>
                  <a:cubicBezTo>
                    <a:pt x="1185" y="17657"/>
                    <a:pt x="1239" y="16903"/>
                    <a:pt x="1643" y="16365"/>
                  </a:cubicBezTo>
                  <a:cubicBezTo>
                    <a:pt x="3097" y="14455"/>
                    <a:pt x="4873" y="12866"/>
                    <a:pt x="5627" y="10579"/>
                  </a:cubicBezTo>
                  <a:cubicBezTo>
                    <a:pt x="5760" y="10310"/>
                    <a:pt x="5868" y="10041"/>
                    <a:pt x="6004" y="9798"/>
                  </a:cubicBezTo>
                  <a:cubicBezTo>
                    <a:pt x="6837" y="8290"/>
                    <a:pt x="8372" y="7160"/>
                    <a:pt x="9449" y="5814"/>
                  </a:cubicBezTo>
                  <a:cubicBezTo>
                    <a:pt x="9718" y="5491"/>
                    <a:pt x="9959" y="4899"/>
                    <a:pt x="9556" y="4576"/>
                  </a:cubicBezTo>
                  <a:cubicBezTo>
                    <a:pt x="8129" y="3230"/>
                    <a:pt x="5250" y="2882"/>
                    <a:pt x="5437" y="40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 rot="7350897" flipH="1">
              <a:off x="3756742" y="-7042670"/>
              <a:ext cx="2308446" cy="10994610"/>
            </a:xfrm>
            <a:custGeom>
              <a:avLst/>
              <a:gdLst/>
              <a:ahLst/>
              <a:cxnLst/>
              <a:rect l="l" t="t" r="r" b="b"/>
              <a:pathLst>
                <a:path w="10229" h="48717" extrusionOk="0">
                  <a:moveTo>
                    <a:pt x="4712" y="1"/>
                  </a:moveTo>
                  <a:lnTo>
                    <a:pt x="4712" y="405"/>
                  </a:lnTo>
                  <a:lnTo>
                    <a:pt x="4712" y="1508"/>
                  </a:lnTo>
                  <a:cubicBezTo>
                    <a:pt x="4820" y="3474"/>
                    <a:pt x="6973" y="3876"/>
                    <a:pt x="8372" y="4819"/>
                  </a:cubicBezTo>
                  <a:cubicBezTo>
                    <a:pt x="8721" y="5089"/>
                    <a:pt x="9072" y="5519"/>
                    <a:pt x="8803" y="5922"/>
                  </a:cubicBezTo>
                  <a:cubicBezTo>
                    <a:pt x="7888" y="7619"/>
                    <a:pt x="6191" y="8829"/>
                    <a:pt x="5304" y="10472"/>
                  </a:cubicBezTo>
                  <a:cubicBezTo>
                    <a:pt x="5143" y="10741"/>
                    <a:pt x="5007" y="11036"/>
                    <a:pt x="4873" y="11359"/>
                  </a:cubicBezTo>
                  <a:cubicBezTo>
                    <a:pt x="4092" y="13781"/>
                    <a:pt x="2100" y="15316"/>
                    <a:pt x="754" y="17549"/>
                  </a:cubicBezTo>
                  <a:cubicBezTo>
                    <a:pt x="485" y="17954"/>
                    <a:pt x="754" y="18410"/>
                    <a:pt x="1159" y="18680"/>
                  </a:cubicBezTo>
                  <a:cubicBezTo>
                    <a:pt x="1400" y="18841"/>
                    <a:pt x="1669" y="18977"/>
                    <a:pt x="1939" y="19110"/>
                  </a:cubicBezTo>
                  <a:cubicBezTo>
                    <a:pt x="2208" y="19246"/>
                    <a:pt x="2505" y="19379"/>
                    <a:pt x="2800" y="19515"/>
                  </a:cubicBezTo>
                  <a:cubicBezTo>
                    <a:pt x="4469" y="20215"/>
                    <a:pt x="6353" y="19946"/>
                    <a:pt x="7942" y="20915"/>
                  </a:cubicBezTo>
                  <a:cubicBezTo>
                    <a:pt x="8749" y="21371"/>
                    <a:pt x="8237" y="22340"/>
                    <a:pt x="7942" y="22986"/>
                  </a:cubicBezTo>
                  <a:cubicBezTo>
                    <a:pt x="7780" y="23309"/>
                    <a:pt x="7591" y="23606"/>
                    <a:pt x="7429" y="23901"/>
                  </a:cubicBezTo>
                  <a:cubicBezTo>
                    <a:pt x="7242" y="24198"/>
                    <a:pt x="7052" y="24521"/>
                    <a:pt x="6891" y="24816"/>
                  </a:cubicBezTo>
                  <a:cubicBezTo>
                    <a:pt x="5627" y="27561"/>
                    <a:pt x="3151" y="29312"/>
                    <a:pt x="1239" y="31627"/>
                  </a:cubicBezTo>
                  <a:cubicBezTo>
                    <a:pt x="1051" y="31896"/>
                    <a:pt x="836" y="32165"/>
                    <a:pt x="647" y="32434"/>
                  </a:cubicBezTo>
                  <a:cubicBezTo>
                    <a:pt x="378" y="32919"/>
                    <a:pt x="836" y="33241"/>
                    <a:pt x="1213" y="33403"/>
                  </a:cubicBezTo>
                  <a:cubicBezTo>
                    <a:pt x="3258" y="34182"/>
                    <a:pt x="5358" y="34129"/>
                    <a:pt x="7565" y="34452"/>
                  </a:cubicBezTo>
                  <a:cubicBezTo>
                    <a:pt x="8211" y="34559"/>
                    <a:pt x="9044" y="34990"/>
                    <a:pt x="8641" y="35718"/>
                  </a:cubicBezTo>
                  <a:cubicBezTo>
                    <a:pt x="8157" y="36551"/>
                    <a:pt x="7511" y="37305"/>
                    <a:pt x="6865" y="38032"/>
                  </a:cubicBezTo>
                  <a:cubicBezTo>
                    <a:pt x="6650" y="38273"/>
                    <a:pt x="6434" y="38543"/>
                    <a:pt x="6245" y="38786"/>
                  </a:cubicBezTo>
                  <a:cubicBezTo>
                    <a:pt x="4604" y="40911"/>
                    <a:pt x="3205" y="43118"/>
                    <a:pt x="1185" y="44948"/>
                  </a:cubicBezTo>
                  <a:cubicBezTo>
                    <a:pt x="647" y="45487"/>
                    <a:pt x="1" y="46376"/>
                    <a:pt x="890" y="46994"/>
                  </a:cubicBezTo>
                  <a:cubicBezTo>
                    <a:pt x="1859" y="47640"/>
                    <a:pt x="2854" y="48045"/>
                    <a:pt x="3797" y="48716"/>
                  </a:cubicBezTo>
                  <a:lnTo>
                    <a:pt x="5115" y="48663"/>
                  </a:lnTo>
                  <a:cubicBezTo>
                    <a:pt x="4227" y="47801"/>
                    <a:pt x="3069" y="47425"/>
                    <a:pt x="1992" y="46753"/>
                  </a:cubicBezTo>
                  <a:cubicBezTo>
                    <a:pt x="1346" y="46376"/>
                    <a:pt x="1454" y="45622"/>
                    <a:pt x="1885" y="45164"/>
                  </a:cubicBezTo>
                  <a:cubicBezTo>
                    <a:pt x="3930" y="43118"/>
                    <a:pt x="5573" y="40750"/>
                    <a:pt x="7296" y="38409"/>
                  </a:cubicBezTo>
                  <a:cubicBezTo>
                    <a:pt x="7483" y="38166"/>
                    <a:pt x="7698" y="37897"/>
                    <a:pt x="7942" y="37656"/>
                  </a:cubicBezTo>
                  <a:cubicBezTo>
                    <a:pt x="8588" y="36874"/>
                    <a:pt x="9234" y="36094"/>
                    <a:pt x="9636" y="35179"/>
                  </a:cubicBezTo>
                  <a:cubicBezTo>
                    <a:pt x="10013" y="34344"/>
                    <a:pt x="8803" y="34075"/>
                    <a:pt x="8103" y="33995"/>
                  </a:cubicBezTo>
                  <a:cubicBezTo>
                    <a:pt x="5976" y="33752"/>
                    <a:pt x="3823" y="33941"/>
                    <a:pt x="1992" y="32919"/>
                  </a:cubicBezTo>
                  <a:cubicBezTo>
                    <a:pt x="1482" y="32675"/>
                    <a:pt x="1644" y="32029"/>
                    <a:pt x="1967" y="31652"/>
                  </a:cubicBezTo>
                  <a:lnTo>
                    <a:pt x="2692" y="30845"/>
                  </a:lnTo>
                  <a:cubicBezTo>
                    <a:pt x="4469" y="28961"/>
                    <a:pt x="6299" y="27105"/>
                    <a:pt x="7511" y="24790"/>
                  </a:cubicBezTo>
                  <a:lnTo>
                    <a:pt x="8075" y="23821"/>
                  </a:lnTo>
                  <a:cubicBezTo>
                    <a:pt x="8452" y="23175"/>
                    <a:pt x="8857" y="22529"/>
                    <a:pt x="9180" y="21883"/>
                  </a:cubicBezTo>
                  <a:cubicBezTo>
                    <a:pt x="9880" y="20645"/>
                    <a:pt x="8721" y="19810"/>
                    <a:pt x="7537" y="19702"/>
                  </a:cubicBezTo>
                  <a:cubicBezTo>
                    <a:pt x="6030" y="19541"/>
                    <a:pt x="4630" y="19433"/>
                    <a:pt x="3258" y="18923"/>
                  </a:cubicBezTo>
                  <a:cubicBezTo>
                    <a:pt x="2989" y="18815"/>
                    <a:pt x="2720" y="18680"/>
                    <a:pt x="2477" y="18518"/>
                  </a:cubicBezTo>
                  <a:cubicBezTo>
                    <a:pt x="2236" y="18357"/>
                    <a:pt x="1992" y="18195"/>
                    <a:pt x="1831" y="17954"/>
                  </a:cubicBezTo>
                  <a:cubicBezTo>
                    <a:pt x="1374" y="17388"/>
                    <a:pt x="1967" y="16742"/>
                    <a:pt x="2315" y="16311"/>
                  </a:cubicBezTo>
                  <a:cubicBezTo>
                    <a:pt x="3823" y="14509"/>
                    <a:pt x="5276" y="12732"/>
                    <a:pt x="6111" y="10551"/>
                  </a:cubicBezTo>
                  <a:cubicBezTo>
                    <a:pt x="6219" y="10282"/>
                    <a:pt x="6353" y="10041"/>
                    <a:pt x="6514" y="9772"/>
                  </a:cubicBezTo>
                  <a:cubicBezTo>
                    <a:pt x="7268" y="8506"/>
                    <a:pt x="8452" y="7457"/>
                    <a:pt x="9449" y="6434"/>
                  </a:cubicBezTo>
                  <a:cubicBezTo>
                    <a:pt x="9826" y="5976"/>
                    <a:pt x="10228" y="5304"/>
                    <a:pt x="9772" y="4819"/>
                  </a:cubicBezTo>
                  <a:cubicBezTo>
                    <a:pt x="8990" y="3930"/>
                    <a:pt x="7726" y="3769"/>
                    <a:pt x="6837" y="3069"/>
                  </a:cubicBezTo>
                  <a:cubicBezTo>
                    <a:pt x="6327" y="2612"/>
                    <a:pt x="5842" y="2154"/>
                    <a:pt x="5788" y="1482"/>
                  </a:cubicBezTo>
                  <a:cubicBezTo>
                    <a:pt x="5735" y="1023"/>
                    <a:pt x="5735" y="647"/>
                    <a:pt x="5735" y="405"/>
                  </a:cubicBezTo>
                  <a:lnTo>
                    <a:pt x="5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 rot="7350897" flipH="1">
              <a:off x="3528972" y="-6793416"/>
              <a:ext cx="2423992" cy="11006797"/>
            </a:xfrm>
            <a:custGeom>
              <a:avLst/>
              <a:gdLst/>
              <a:ahLst/>
              <a:cxnLst/>
              <a:rect l="l" t="t" r="r" b="b"/>
              <a:pathLst>
                <a:path w="10741" h="48771" extrusionOk="0">
                  <a:moveTo>
                    <a:pt x="5276" y="1"/>
                  </a:moveTo>
                  <a:lnTo>
                    <a:pt x="5276" y="405"/>
                  </a:lnTo>
                  <a:lnTo>
                    <a:pt x="5276" y="1508"/>
                  </a:lnTo>
                  <a:cubicBezTo>
                    <a:pt x="5276" y="2315"/>
                    <a:pt x="5519" y="3097"/>
                    <a:pt x="6191" y="3635"/>
                  </a:cubicBezTo>
                  <a:cubicBezTo>
                    <a:pt x="7296" y="4550"/>
                    <a:pt x="10390" y="4953"/>
                    <a:pt x="9018" y="6865"/>
                  </a:cubicBezTo>
                  <a:cubicBezTo>
                    <a:pt x="8075" y="8075"/>
                    <a:pt x="6865" y="9205"/>
                    <a:pt x="6084" y="10525"/>
                  </a:cubicBezTo>
                  <a:cubicBezTo>
                    <a:pt x="5922" y="10767"/>
                    <a:pt x="5789" y="11036"/>
                    <a:pt x="5653" y="11333"/>
                  </a:cubicBezTo>
                  <a:cubicBezTo>
                    <a:pt x="4820" y="13943"/>
                    <a:pt x="2720" y="15557"/>
                    <a:pt x="1293" y="17872"/>
                  </a:cubicBezTo>
                  <a:cubicBezTo>
                    <a:pt x="1024" y="18277"/>
                    <a:pt x="1347" y="18761"/>
                    <a:pt x="1723" y="19002"/>
                  </a:cubicBezTo>
                  <a:cubicBezTo>
                    <a:pt x="1993" y="19138"/>
                    <a:pt x="2262" y="19272"/>
                    <a:pt x="2559" y="19433"/>
                  </a:cubicBezTo>
                  <a:cubicBezTo>
                    <a:pt x="2854" y="19595"/>
                    <a:pt x="3151" y="19730"/>
                    <a:pt x="3420" y="19892"/>
                  </a:cubicBezTo>
                  <a:cubicBezTo>
                    <a:pt x="4576" y="20510"/>
                    <a:pt x="5814" y="20671"/>
                    <a:pt x="7053" y="20968"/>
                  </a:cubicBezTo>
                  <a:cubicBezTo>
                    <a:pt x="7834" y="21209"/>
                    <a:pt x="9288" y="21453"/>
                    <a:pt x="8937" y="22529"/>
                  </a:cubicBezTo>
                  <a:cubicBezTo>
                    <a:pt x="8749" y="23122"/>
                    <a:pt x="8480" y="23686"/>
                    <a:pt x="8183" y="24252"/>
                  </a:cubicBezTo>
                  <a:cubicBezTo>
                    <a:pt x="8049" y="24521"/>
                    <a:pt x="7888" y="24790"/>
                    <a:pt x="7726" y="25059"/>
                  </a:cubicBezTo>
                  <a:cubicBezTo>
                    <a:pt x="6245" y="27884"/>
                    <a:pt x="3661" y="29743"/>
                    <a:pt x="1616" y="32137"/>
                  </a:cubicBezTo>
                  <a:cubicBezTo>
                    <a:pt x="1347" y="32434"/>
                    <a:pt x="1239" y="32729"/>
                    <a:pt x="1239" y="32972"/>
                  </a:cubicBezTo>
                  <a:cubicBezTo>
                    <a:pt x="1239" y="33590"/>
                    <a:pt x="1885" y="33752"/>
                    <a:pt x="2316" y="33913"/>
                  </a:cubicBezTo>
                  <a:cubicBezTo>
                    <a:pt x="4551" y="34641"/>
                    <a:pt x="6891" y="34264"/>
                    <a:pt x="8990" y="35126"/>
                  </a:cubicBezTo>
                  <a:cubicBezTo>
                    <a:pt x="9313" y="35259"/>
                    <a:pt x="9421" y="35636"/>
                    <a:pt x="9288" y="35959"/>
                  </a:cubicBezTo>
                  <a:cubicBezTo>
                    <a:pt x="8749" y="36982"/>
                    <a:pt x="7968" y="37789"/>
                    <a:pt x="7214" y="38650"/>
                  </a:cubicBezTo>
                  <a:cubicBezTo>
                    <a:pt x="7027" y="38840"/>
                    <a:pt x="6837" y="39055"/>
                    <a:pt x="6650" y="39296"/>
                  </a:cubicBezTo>
                  <a:cubicBezTo>
                    <a:pt x="5143" y="41585"/>
                    <a:pt x="3312" y="43549"/>
                    <a:pt x="1482" y="45648"/>
                  </a:cubicBezTo>
                  <a:cubicBezTo>
                    <a:pt x="1" y="47317"/>
                    <a:pt x="2989" y="47909"/>
                    <a:pt x="4066" y="48770"/>
                  </a:cubicBezTo>
                  <a:cubicBezTo>
                    <a:pt x="4066" y="48770"/>
                    <a:pt x="4415" y="48770"/>
                    <a:pt x="4738" y="48744"/>
                  </a:cubicBezTo>
                  <a:cubicBezTo>
                    <a:pt x="4795" y="48751"/>
                    <a:pt x="4852" y="48755"/>
                    <a:pt x="4910" y="48755"/>
                  </a:cubicBezTo>
                  <a:cubicBezTo>
                    <a:pt x="5070" y="48755"/>
                    <a:pt x="5233" y="48730"/>
                    <a:pt x="5412" y="48691"/>
                  </a:cubicBezTo>
                  <a:cubicBezTo>
                    <a:pt x="4469" y="48045"/>
                    <a:pt x="3474" y="47640"/>
                    <a:pt x="2505" y="46994"/>
                  </a:cubicBezTo>
                  <a:cubicBezTo>
                    <a:pt x="1616" y="46376"/>
                    <a:pt x="2262" y="45487"/>
                    <a:pt x="2800" y="44948"/>
                  </a:cubicBezTo>
                  <a:cubicBezTo>
                    <a:pt x="4820" y="43118"/>
                    <a:pt x="6299" y="40911"/>
                    <a:pt x="7860" y="38786"/>
                  </a:cubicBezTo>
                  <a:cubicBezTo>
                    <a:pt x="8049" y="38543"/>
                    <a:pt x="8265" y="38301"/>
                    <a:pt x="8480" y="38058"/>
                  </a:cubicBezTo>
                  <a:cubicBezTo>
                    <a:pt x="9126" y="37305"/>
                    <a:pt x="9772" y="36551"/>
                    <a:pt x="10228" y="35690"/>
                  </a:cubicBezTo>
                  <a:cubicBezTo>
                    <a:pt x="10741" y="34775"/>
                    <a:pt x="9529" y="34452"/>
                    <a:pt x="8775" y="34398"/>
                  </a:cubicBezTo>
                  <a:cubicBezTo>
                    <a:pt x="6704" y="34182"/>
                    <a:pt x="4738" y="34129"/>
                    <a:pt x="2828" y="33403"/>
                  </a:cubicBezTo>
                  <a:cubicBezTo>
                    <a:pt x="2397" y="33241"/>
                    <a:pt x="2046" y="32837"/>
                    <a:pt x="2262" y="32406"/>
                  </a:cubicBezTo>
                  <a:cubicBezTo>
                    <a:pt x="2369" y="32057"/>
                    <a:pt x="2638" y="31706"/>
                    <a:pt x="2908" y="31465"/>
                  </a:cubicBezTo>
                  <a:cubicBezTo>
                    <a:pt x="4899" y="29581"/>
                    <a:pt x="6891" y="27669"/>
                    <a:pt x="8237" y="25275"/>
                  </a:cubicBezTo>
                  <a:cubicBezTo>
                    <a:pt x="8426" y="24924"/>
                    <a:pt x="8642" y="24575"/>
                    <a:pt x="8829" y="24252"/>
                  </a:cubicBezTo>
                  <a:cubicBezTo>
                    <a:pt x="9206" y="23578"/>
                    <a:pt x="9582" y="22878"/>
                    <a:pt x="9880" y="22178"/>
                  </a:cubicBezTo>
                  <a:cubicBezTo>
                    <a:pt x="10336" y="21130"/>
                    <a:pt x="9313" y="20617"/>
                    <a:pt x="8452" y="20402"/>
                  </a:cubicBezTo>
                  <a:cubicBezTo>
                    <a:pt x="7053" y="20107"/>
                    <a:pt x="5707" y="20025"/>
                    <a:pt x="4415" y="19515"/>
                  </a:cubicBezTo>
                  <a:cubicBezTo>
                    <a:pt x="4120" y="19379"/>
                    <a:pt x="3823" y="19246"/>
                    <a:pt x="3554" y="19110"/>
                  </a:cubicBezTo>
                  <a:cubicBezTo>
                    <a:pt x="3284" y="18977"/>
                    <a:pt x="3015" y="18841"/>
                    <a:pt x="2774" y="18680"/>
                  </a:cubicBezTo>
                  <a:cubicBezTo>
                    <a:pt x="2369" y="18410"/>
                    <a:pt x="2100" y="17954"/>
                    <a:pt x="2369" y="17549"/>
                  </a:cubicBezTo>
                  <a:cubicBezTo>
                    <a:pt x="3905" y="15127"/>
                    <a:pt x="5950" y="13350"/>
                    <a:pt x="6811" y="10659"/>
                  </a:cubicBezTo>
                  <a:cubicBezTo>
                    <a:pt x="6919" y="10418"/>
                    <a:pt x="7080" y="10174"/>
                    <a:pt x="7214" y="9933"/>
                  </a:cubicBezTo>
                  <a:cubicBezTo>
                    <a:pt x="7996" y="8775"/>
                    <a:pt x="9072" y="7752"/>
                    <a:pt x="9987" y="6703"/>
                  </a:cubicBezTo>
                  <a:cubicBezTo>
                    <a:pt x="10282" y="6327"/>
                    <a:pt x="10687" y="5842"/>
                    <a:pt x="10418" y="5384"/>
                  </a:cubicBezTo>
                  <a:cubicBezTo>
                    <a:pt x="9718" y="4199"/>
                    <a:pt x="8237" y="4066"/>
                    <a:pt x="7242" y="3258"/>
                  </a:cubicBezTo>
                  <a:cubicBezTo>
                    <a:pt x="6730" y="2828"/>
                    <a:pt x="6353" y="2182"/>
                    <a:pt x="6327" y="1508"/>
                  </a:cubicBezTo>
                  <a:lnTo>
                    <a:pt x="6327" y="405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 rot="7350897" flipH="1">
              <a:off x="3519031" y="-6656822"/>
              <a:ext cx="2247513" cy="11018984"/>
            </a:xfrm>
            <a:custGeom>
              <a:avLst/>
              <a:gdLst/>
              <a:ahLst/>
              <a:cxnLst/>
              <a:rect l="l" t="t" r="r" b="b"/>
              <a:pathLst>
                <a:path w="9959" h="48825" extrusionOk="0">
                  <a:moveTo>
                    <a:pt x="4629" y="1"/>
                  </a:moveTo>
                  <a:lnTo>
                    <a:pt x="4629" y="1508"/>
                  </a:lnTo>
                  <a:lnTo>
                    <a:pt x="4629" y="2289"/>
                  </a:lnTo>
                  <a:cubicBezTo>
                    <a:pt x="4791" y="4335"/>
                    <a:pt x="7026" y="4630"/>
                    <a:pt x="8425" y="5681"/>
                  </a:cubicBezTo>
                  <a:cubicBezTo>
                    <a:pt x="9018" y="6083"/>
                    <a:pt x="8587" y="6865"/>
                    <a:pt x="8236" y="7321"/>
                  </a:cubicBezTo>
                  <a:cubicBezTo>
                    <a:pt x="7375" y="8480"/>
                    <a:pt x="6298" y="9528"/>
                    <a:pt x="5519" y="10741"/>
                  </a:cubicBezTo>
                  <a:cubicBezTo>
                    <a:pt x="5383" y="10982"/>
                    <a:pt x="5249" y="11225"/>
                    <a:pt x="5114" y="11494"/>
                  </a:cubicBezTo>
                  <a:cubicBezTo>
                    <a:pt x="4281" y="13863"/>
                    <a:pt x="2558" y="15693"/>
                    <a:pt x="943" y="17577"/>
                  </a:cubicBezTo>
                  <a:cubicBezTo>
                    <a:pt x="0" y="18707"/>
                    <a:pt x="1023" y="19353"/>
                    <a:pt x="2127" y="19918"/>
                  </a:cubicBezTo>
                  <a:cubicBezTo>
                    <a:pt x="2397" y="20079"/>
                    <a:pt x="2692" y="20215"/>
                    <a:pt x="2935" y="20348"/>
                  </a:cubicBezTo>
                  <a:cubicBezTo>
                    <a:pt x="4576" y="21263"/>
                    <a:pt x="7026" y="21102"/>
                    <a:pt x="7833" y="22529"/>
                  </a:cubicBezTo>
                  <a:cubicBezTo>
                    <a:pt x="8182" y="23094"/>
                    <a:pt x="8182" y="23686"/>
                    <a:pt x="8021" y="24252"/>
                  </a:cubicBezTo>
                  <a:cubicBezTo>
                    <a:pt x="7913" y="24547"/>
                    <a:pt x="7779" y="24844"/>
                    <a:pt x="7618" y="25139"/>
                  </a:cubicBezTo>
                  <a:cubicBezTo>
                    <a:pt x="5921" y="27938"/>
                    <a:pt x="3312" y="29958"/>
                    <a:pt x="1023" y="32245"/>
                  </a:cubicBezTo>
                  <a:cubicBezTo>
                    <a:pt x="807" y="32406"/>
                    <a:pt x="592" y="32675"/>
                    <a:pt x="512" y="32972"/>
                  </a:cubicBezTo>
                  <a:cubicBezTo>
                    <a:pt x="1589" y="35367"/>
                    <a:pt x="5465" y="34452"/>
                    <a:pt x="7779" y="35151"/>
                  </a:cubicBezTo>
                  <a:cubicBezTo>
                    <a:pt x="8559" y="35395"/>
                    <a:pt x="8990" y="36094"/>
                    <a:pt x="8451" y="36848"/>
                  </a:cubicBezTo>
                  <a:cubicBezTo>
                    <a:pt x="7859" y="37574"/>
                    <a:pt x="7159" y="38248"/>
                    <a:pt x="6541" y="38973"/>
                  </a:cubicBezTo>
                  <a:cubicBezTo>
                    <a:pt x="6326" y="39217"/>
                    <a:pt x="6111" y="39458"/>
                    <a:pt x="5921" y="39701"/>
                  </a:cubicBezTo>
                  <a:cubicBezTo>
                    <a:pt x="4442" y="41908"/>
                    <a:pt x="2745" y="43900"/>
                    <a:pt x="807" y="45756"/>
                  </a:cubicBezTo>
                  <a:cubicBezTo>
                    <a:pt x="538" y="46025"/>
                    <a:pt x="269" y="46430"/>
                    <a:pt x="377" y="46779"/>
                  </a:cubicBezTo>
                  <a:cubicBezTo>
                    <a:pt x="674" y="48045"/>
                    <a:pt x="2153" y="48152"/>
                    <a:pt x="3068" y="48824"/>
                  </a:cubicBezTo>
                  <a:cubicBezTo>
                    <a:pt x="3068" y="48824"/>
                    <a:pt x="3419" y="48824"/>
                    <a:pt x="3768" y="48798"/>
                  </a:cubicBezTo>
                  <a:cubicBezTo>
                    <a:pt x="3831" y="48806"/>
                    <a:pt x="3896" y="48809"/>
                    <a:pt x="3961" y="48809"/>
                  </a:cubicBezTo>
                  <a:cubicBezTo>
                    <a:pt x="4122" y="48809"/>
                    <a:pt x="4289" y="48790"/>
                    <a:pt x="4442" y="48770"/>
                  </a:cubicBezTo>
                  <a:cubicBezTo>
                    <a:pt x="3365" y="47909"/>
                    <a:pt x="377" y="47317"/>
                    <a:pt x="1858" y="45648"/>
                  </a:cubicBezTo>
                  <a:cubicBezTo>
                    <a:pt x="3768" y="43523"/>
                    <a:pt x="5626" y="41396"/>
                    <a:pt x="7213" y="39055"/>
                  </a:cubicBezTo>
                  <a:lnTo>
                    <a:pt x="7859" y="38327"/>
                  </a:lnTo>
                  <a:cubicBezTo>
                    <a:pt x="8505" y="37628"/>
                    <a:pt x="9179" y="36902"/>
                    <a:pt x="9636" y="36066"/>
                  </a:cubicBezTo>
                  <a:cubicBezTo>
                    <a:pt x="9851" y="35556"/>
                    <a:pt x="9556" y="35126"/>
                    <a:pt x="9043" y="34964"/>
                  </a:cubicBezTo>
                  <a:cubicBezTo>
                    <a:pt x="6703" y="34344"/>
                    <a:pt x="4306" y="34587"/>
                    <a:pt x="2074" y="33672"/>
                  </a:cubicBezTo>
                  <a:cubicBezTo>
                    <a:pt x="1723" y="33536"/>
                    <a:pt x="1400" y="33214"/>
                    <a:pt x="1507" y="32811"/>
                  </a:cubicBezTo>
                  <a:cubicBezTo>
                    <a:pt x="1561" y="32542"/>
                    <a:pt x="1723" y="32273"/>
                    <a:pt x="1938" y="32057"/>
                  </a:cubicBezTo>
                  <a:cubicBezTo>
                    <a:pt x="4119" y="29876"/>
                    <a:pt x="6567" y="27884"/>
                    <a:pt x="8049" y="25167"/>
                  </a:cubicBezTo>
                  <a:cubicBezTo>
                    <a:pt x="8236" y="24870"/>
                    <a:pt x="8425" y="24547"/>
                    <a:pt x="8587" y="24252"/>
                  </a:cubicBezTo>
                  <a:cubicBezTo>
                    <a:pt x="8774" y="23929"/>
                    <a:pt x="8936" y="23606"/>
                    <a:pt x="9097" y="23283"/>
                  </a:cubicBezTo>
                  <a:cubicBezTo>
                    <a:pt x="9259" y="22852"/>
                    <a:pt x="9582" y="22314"/>
                    <a:pt x="9259" y="21909"/>
                  </a:cubicBezTo>
                  <a:cubicBezTo>
                    <a:pt x="8479" y="20940"/>
                    <a:pt x="7106" y="20968"/>
                    <a:pt x="5921" y="20671"/>
                  </a:cubicBezTo>
                  <a:cubicBezTo>
                    <a:pt x="5196" y="20484"/>
                    <a:pt x="4468" y="20294"/>
                    <a:pt x="3796" y="19892"/>
                  </a:cubicBezTo>
                  <a:cubicBezTo>
                    <a:pt x="3527" y="19730"/>
                    <a:pt x="3230" y="19595"/>
                    <a:pt x="2935" y="19433"/>
                  </a:cubicBezTo>
                  <a:cubicBezTo>
                    <a:pt x="2638" y="19272"/>
                    <a:pt x="2369" y="19138"/>
                    <a:pt x="2099" y="19002"/>
                  </a:cubicBezTo>
                  <a:cubicBezTo>
                    <a:pt x="1723" y="18761"/>
                    <a:pt x="1400" y="18277"/>
                    <a:pt x="1669" y="17872"/>
                  </a:cubicBezTo>
                  <a:cubicBezTo>
                    <a:pt x="3096" y="15557"/>
                    <a:pt x="5249" y="13943"/>
                    <a:pt x="6029" y="11333"/>
                  </a:cubicBezTo>
                  <a:cubicBezTo>
                    <a:pt x="6137" y="11036"/>
                    <a:pt x="6272" y="10767"/>
                    <a:pt x="6434" y="10497"/>
                  </a:cubicBezTo>
                  <a:cubicBezTo>
                    <a:pt x="7213" y="9180"/>
                    <a:pt x="8451" y="8049"/>
                    <a:pt x="9394" y="6865"/>
                  </a:cubicBezTo>
                  <a:cubicBezTo>
                    <a:pt x="9958" y="6165"/>
                    <a:pt x="9851" y="5384"/>
                    <a:pt x="9043" y="4981"/>
                  </a:cubicBezTo>
                  <a:cubicBezTo>
                    <a:pt x="7536" y="4281"/>
                    <a:pt x="5491" y="3500"/>
                    <a:pt x="5652" y="1508"/>
                  </a:cubicBezTo>
                  <a:lnTo>
                    <a:pt x="5652" y="405"/>
                  </a:lnTo>
                  <a:lnTo>
                    <a:pt x="5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8" name="Google Shape;148;p2"/>
          <p:cNvGrpSpPr/>
          <p:nvPr/>
        </p:nvGrpSpPr>
        <p:grpSpPr>
          <a:xfrm>
            <a:off x="-488764" y="1741552"/>
            <a:ext cx="11664563" cy="7189711"/>
            <a:chOff x="-488764" y="1741552"/>
            <a:chExt cx="11664563" cy="7189711"/>
          </a:xfrm>
        </p:grpSpPr>
        <p:sp>
          <p:nvSpPr>
            <p:cNvPr id="149" name="Google Shape;149;p2"/>
            <p:cNvSpPr/>
            <p:nvPr/>
          </p:nvSpPr>
          <p:spPr>
            <a:xfrm rot="-6346485">
              <a:off x="3866289" y="-1086334"/>
              <a:ext cx="2271979" cy="10770044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 rot="-6346485">
              <a:off x="3865835" y="-695169"/>
              <a:ext cx="2302447" cy="10617024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 rot="-6346485">
              <a:off x="3902705" y="-378920"/>
              <a:ext cx="2181028" cy="10452494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 rot="-6346485">
              <a:off x="3852696" y="-32450"/>
              <a:ext cx="2344875" cy="10354092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 rot="-6346485">
              <a:off x="3878048" y="48167"/>
              <a:ext cx="2351195" cy="10397200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 rot="-6346485">
              <a:off x="4083663" y="281548"/>
              <a:ext cx="2217589" cy="10521331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 rot="-6346485">
              <a:off x="4127250" y="410766"/>
              <a:ext cx="2375569" cy="10660808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 rot="-6346485">
              <a:off x="4290224" y="557869"/>
              <a:ext cx="2271979" cy="10776814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 rot="-6346485">
              <a:off x="4344669" y="716162"/>
              <a:ext cx="2362930" cy="10864609"/>
            </a:xfrm>
            <a:custGeom>
              <a:avLst/>
              <a:gdLst/>
              <a:ahLst/>
              <a:cxnLst/>
              <a:rect l="l" t="t" r="r" b="b"/>
              <a:pathLst>
                <a:path w="10470" h="48139" extrusionOk="0">
                  <a:moveTo>
                    <a:pt x="5660" y="1"/>
                  </a:moveTo>
                  <a:cubicBezTo>
                    <a:pt x="5578" y="1"/>
                    <a:pt x="5494" y="5"/>
                    <a:pt x="5409" y="15"/>
                  </a:cubicBezTo>
                  <a:cubicBezTo>
                    <a:pt x="6352" y="1335"/>
                    <a:pt x="9715" y="2142"/>
                    <a:pt x="8505" y="3891"/>
                  </a:cubicBezTo>
                  <a:cubicBezTo>
                    <a:pt x="7778" y="4967"/>
                    <a:pt x="6460" y="5667"/>
                    <a:pt x="5571" y="6636"/>
                  </a:cubicBezTo>
                  <a:cubicBezTo>
                    <a:pt x="5329" y="6879"/>
                    <a:pt x="5140" y="7120"/>
                    <a:pt x="4953" y="7417"/>
                  </a:cubicBezTo>
                  <a:cubicBezTo>
                    <a:pt x="4307" y="8735"/>
                    <a:pt x="3284" y="9786"/>
                    <a:pt x="2261" y="10835"/>
                  </a:cubicBezTo>
                  <a:cubicBezTo>
                    <a:pt x="1992" y="11078"/>
                    <a:pt x="1749" y="11347"/>
                    <a:pt x="1480" y="11588"/>
                  </a:cubicBezTo>
                  <a:cubicBezTo>
                    <a:pt x="834" y="12101"/>
                    <a:pt x="0" y="13285"/>
                    <a:pt x="1210" y="13688"/>
                  </a:cubicBezTo>
                  <a:cubicBezTo>
                    <a:pt x="3768" y="14495"/>
                    <a:pt x="6621" y="14656"/>
                    <a:pt x="8639" y="16540"/>
                  </a:cubicBezTo>
                  <a:cubicBezTo>
                    <a:pt x="8936" y="16838"/>
                    <a:pt x="8854" y="17376"/>
                    <a:pt x="8505" y="17617"/>
                  </a:cubicBezTo>
                  <a:cubicBezTo>
                    <a:pt x="7185" y="18425"/>
                    <a:pt x="5652" y="19124"/>
                    <a:pt x="4953" y="20470"/>
                  </a:cubicBezTo>
                  <a:cubicBezTo>
                    <a:pt x="4817" y="20739"/>
                    <a:pt x="4709" y="21008"/>
                    <a:pt x="4655" y="21359"/>
                  </a:cubicBezTo>
                  <a:cubicBezTo>
                    <a:pt x="4737" y="24130"/>
                    <a:pt x="1749" y="25235"/>
                    <a:pt x="403" y="27388"/>
                  </a:cubicBezTo>
                  <a:cubicBezTo>
                    <a:pt x="269" y="27629"/>
                    <a:pt x="241" y="27873"/>
                    <a:pt x="349" y="28088"/>
                  </a:cubicBezTo>
                  <a:cubicBezTo>
                    <a:pt x="485" y="28357"/>
                    <a:pt x="754" y="28572"/>
                    <a:pt x="1077" y="28734"/>
                  </a:cubicBezTo>
                  <a:cubicBezTo>
                    <a:pt x="3392" y="29703"/>
                    <a:pt x="5652" y="30833"/>
                    <a:pt x="7321" y="32771"/>
                  </a:cubicBezTo>
                  <a:cubicBezTo>
                    <a:pt x="7993" y="33579"/>
                    <a:pt x="9392" y="34924"/>
                    <a:pt x="8290" y="35839"/>
                  </a:cubicBezTo>
                  <a:cubicBezTo>
                    <a:pt x="7321" y="36593"/>
                    <a:pt x="5599" y="36701"/>
                    <a:pt x="4899" y="37749"/>
                  </a:cubicBezTo>
                  <a:cubicBezTo>
                    <a:pt x="4763" y="37965"/>
                    <a:pt x="4683" y="38208"/>
                    <a:pt x="4630" y="38531"/>
                  </a:cubicBezTo>
                  <a:cubicBezTo>
                    <a:pt x="4709" y="40576"/>
                    <a:pt x="2746" y="41438"/>
                    <a:pt x="1238" y="42353"/>
                  </a:cubicBezTo>
                  <a:cubicBezTo>
                    <a:pt x="485" y="42809"/>
                    <a:pt x="403" y="43724"/>
                    <a:pt x="1023" y="44291"/>
                  </a:cubicBezTo>
                  <a:cubicBezTo>
                    <a:pt x="2207" y="45421"/>
                    <a:pt x="3284" y="46685"/>
                    <a:pt x="4009" y="48138"/>
                  </a:cubicBezTo>
                  <a:lnTo>
                    <a:pt x="4522" y="47762"/>
                  </a:lnTo>
                  <a:cubicBezTo>
                    <a:pt x="3794" y="46524"/>
                    <a:pt x="2825" y="45475"/>
                    <a:pt x="1938" y="44263"/>
                  </a:cubicBezTo>
                  <a:cubicBezTo>
                    <a:pt x="1615" y="43724"/>
                    <a:pt x="1641" y="43078"/>
                    <a:pt x="2207" y="42730"/>
                  </a:cubicBezTo>
                  <a:cubicBezTo>
                    <a:pt x="3553" y="41840"/>
                    <a:pt x="5409" y="41356"/>
                    <a:pt x="5624" y="39580"/>
                  </a:cubicBezTo>
                  <a:cubicBezTo>
                    <a:pt x="5624" y="39177"/>
                    <a:pt x="5652" y="38772"/>
                    <a:pt x="5814" y="38395"/>
                  </a:cubicBezTo>
                  <a:cubicBezTo>
                    <a:pt x="5947" y="38019"/>
                    <a:pt x="6216" y="37724"/>
                    <a:pt x="6593" y="37480"/>
                  </a:cubicBezTo>
                  <a:cubicBezTo>
                    <a:pt x="7508" y="36862"/>
                    <a:pt x="8908" y="36970"/>
                    <a:pt x="9367" y="36027"/>
                  </a:cubicBezTo>
                  <a:cubicBezTo>
                    <a:pt x="10200" y="34520"/>
                    <a:pt x="8236" y="33148"/>
                    <a:pt x="7293" y="31990"/>
                  </a:cubicBezTo>
                  <a:cubicBezTo>
                    <a:pt x="5786" y="30080"/>
                    <a:pt x="3392" y="29434"/>
                    <a:pt x="1533" y="28114"/>
                  </a:cubicBezTo>
                  <a:cubicBezTo>
                    <a:pt x="1264" y="27873"/>
                    <a:pt x="1292" y="27576"/>
                    <a:pt x="1400" y="27306"/>
                  </a:cubicBezTo>
                  <a:cubicBezTo>
                    <a:pt x="1507" y="27037"/>
                    <a:pt x="1695" y="26796"/>
                    <a:pt x="1884" y="26581"/>
                  </a:cubicBezTo>
                  <a:cubicBezTo>
                    <a:pt x="3284" y="24966"/>
                    <a:pt x="5786" y="23754"/>
                    <a:pt x="5652" y="21359"/>
                  </a:cubicBezTo>
                  <a:cubicBezTo>
                    <a:pt x="5706" y="21008"/>
                    <a:pt x="5814" y="20713"/>
                    <a:pt x="5947" y="20444"/>
                  </a:cubicBezTo>
                  <a:cubicBezTo>
                    <a:pt x="6729" y="19124"/>
                    <a:pt x="8639" y="18694"/>
                    <a:pt x="9528" y="17509"/>
                  </a:cubicBezTo>
                  <a:cubicBezTo>
                    <a:pt x="10469" y="16299"/>
                    <a:pt x="7993" y="15492"/>
                    <a:pt x="6890" y="14979"/>
                  </a:cubicBezTo>
                  <a:cubicBezTo>
                    <a:pt x="5329" y="14254"/>
                    <a:pt x="3579" y="14118"/>
                    <a:pt x="2046" y="13311"/>
                  </a:cubicBezTo>
                  <a:cubicBezTo>
                    <a:pt x="1103" y="12854"/>
                    <a:pt x="1964" y="11911"/>
                    <a:pt x="2476" y="11427"/>
                  </a:cubicBezTo>
                  <a:cubicBezTo>
                    <a:pt x="2746" y="11186"/>
                    <a:pt x="3015" y="10942"/>
                    <a:pt x="3256" y="10701"/>
                  </a:cubicBezTo>
                  <a:cubicBezTo>
                    <a:pt x="4307" y="9704"/>
                    <a:pt x="5383" y="8735"/>
                    <a:pt x="5975" y="7389"/>
                  </a:cubicBezTo>
                  <a:cubicBezTo>
                    <a:pt x="6137" y="7094"/>
                    <a:pt x="6324" y="6825"/>
                    <a:pt x="6539" y="6556"/>
                  </a:cubicBezTo>
                  <a:cubicBezTo>
                    <a:pt x="7429" y="5587"/>
                    <a:pt x="8774" y="4913"/>
                    <a:pt x="9769" y="4026"/>
                  </a:cubicBezTo>
                  <a:cubicBezTo>
                    <a:pt x="10282" y="3596"/>
                    <a:pt x="9985" y="2896"/>
                    <a:pt x="9500" y="2545"/>
                  </a:cubicBezTo>
                  <a:cubicBezTo>
                    <a:pt x="8248" y="1624"/>
                    <a:pt x="7214" y="1"/>
                    <a:pt x="5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 rot="-6346485">
              <a:off x="4424181" y="855018"/>
              <a:ext cx="2357062" cy="10916518"/>
            </a:xfrm>
            <a:custGeom>
              <a:avLst/>
              <a:gdLst/>
              <a:ahLst/>
              <a:cxnLst/>
              <a:rect l="l" t="t" r="r" b="b"/>
              <a:pathLst>
                <a:path w="10444" h="48369" extrusionOk="0">
                  <a:moveTo>
                    <a:pt x="5118" y="1"/>
                  </a:moveTo>
                  <a:cubicBezTo>
                    <a:pt x="5091" y="1"/>
                    <a:pt x="5063" y="1"/>
                    <a:pt x="5035" y="2"/>
                  </a:cubicBezTo>
                  <a:cubicBezTo>
                    <a:pt x="5922" y="1401"/>
                    <a:pt x="9475" y="2075"/>
                    <a:pt x="8157" y="3931"/>
                  </a:cubicBezTo>
                  <a:cubicBezTo>
                    <a:pt x="7565" y="4793"/>
                    <a:pt x="6568" y="5467"/>
                    <a:pt x="5760" y="6246"/>
                  </a:cubicBezTo>
                  <a:cubicBezTo>
                    <a:pt x="5491" y="6515"/>
                    <a:pt x="5250" y="6758"/>
                    <a:pt x="5035" y="7053"/>
                  </a:cubicBezTo>
                  <a:cubicBezTo>
                    <a:pt x="4146" y="8589"/>
                    <a:pt x="3043" y="9906"/>
                    <a:pt x="1831" y="11226"/>
                  </a:cubicBezTo>
                  <a:cubicBezTo>
                    <a:pt x="1644" y="11442"/>
                    <a:pt x="1454" y="11657"/>
                    <a:pt x="1239" y="11872"/>
                  </a:cubicBezTo>
                  <a:cubicBezTo>
                    <a:pt x="944" y="12221"/>
                    <a:pt x="485" y="12572"/>
                    <a:pt x="405" y="13110"/>
                  </a:cubicBezTo>
                  <a:cubicBezTo>
                    <a:pt x="405" y="13567"/>
                    <a:pt x="836" y="13864"/>
                    <a:pt x="1239" y="13998"/>
                  </a:cubicBezTo>
                  <a:cubicBezTo>
                    <a:pt x="3689" y="14697"/>
                    <a:pt x="6488" y="14671"/>
                    <a:pt x="8372" y="16502"/>
                  </a:cubicBezTo>
                  <a:cubicBezTo>
                    <a:pt x="8775" y="16825"/>
                    <a:pt x="8480" y="17335"/>
                    <a:pt x="8103" y="17578"/>
                  </a:cubicBezTo>
                  <a:cubicBezTo>
                    <a:pt x="6676" y="18493"/>
                    <a:pt x="4953" y="19516"/>
                    <a:pt x="4497" y="21131"/>
                  </a:cubicBezTo>
                  <a:cubicBezTo>
                    <a:pt x="4389" y="21454"/>
                    <a:pt x="4361" y="21803"/>
                    <a:pt x="4335" y="22180"/>
                  </a:cubicBezTo>
                  <a:cubicBezTo>
                    <a:pt x="3876" y="24279"/>
                    <a:pt x="1885" y="25463"/>
                    <a:pt x="539" y="27024"/>
                  </a:cubicBezTo>
                  <a:cubicBezTo>
                    <a:pt x="352" y="27240"/>
                    <a:pt x="136" y="27563"/>
                    <a:pt x="82" y="27886"/>
                  </a:cubicBezTo>
                  <a:cubicBezTo>
                    <a:pt x="1" y="28155"/>
                    <a:pt x="136" y="28424"/>
                    <a:pt x="298" y="28531"/>
                  </a:cubicBezTo>
                  <a:cubicBezTo>
                    <a:pt x="3284" y="30228"/>
                    <a:pt x="8211" y="31169"/>
                    <a:pt x="8211" y="35019"/>
                  </a:cubicBezTo>
                  <a:cubicBezTo>
                    <a:pt x="8211" y="36096"/>
                    <a:pt x="6245" y="35960"/>
                    <a:pt x="5276" y="36714"/>
                  </a:cubicBezTo>
                  <a:cubicBezTo>
                    <a:pt x="5035" y="36929"/>
                    <a:pt x="4819" y="37144"/>
                    <a:pt x="4658" y="37413"/>
                  </a:cubicBezTo>
                  <a:cubicBezTo>
                    <a:pt x="4469" y="37683"/>
                    <a:pt x="4361" y="37980"/>
                    <a:pt x="4361" y="38328"/>
                  </a:cubicBezTo>
                  <a:cubicBezTo>
                    <a:pt x="4361" y="40320"/>
                    <a:pt x="2343" y="41128"/>
                    <a:pt x="916" y="42178"/>
                  </a:cubicBezTo>
                  <a:cubicBezTo>
                    <a:pt x="405" y="42527"/>
                    <a:pt x="82" y="43201"/>
                    <a:pt x="485" y="43739"/>
                  </a:cubicBezTo>
                  <a:cubicBezTo>
                    <a:pt x="1751" y="45219"/>
                    <a:pt x="3474" y="46403"/>
                    <a:pt x="4092" y="48369"/>
                  </a:cubicBezTo>
                  <a:lnTo>
                    <a:pt x="4791" y="48125"/>
                  </a:lnTo>
                  <a:cubicBezTo>
                    <a:pt x="4012" y="46403"/>
                    <a:pt x="2477" y="45300"/>
                    <a:pt x="1454" y="43658"/>
                  </a:cubicBezTo>
                  <a:cubicBezTo>
                    <a:pt x="1131" y="43147"/>
                    <a:pt x="1590" y="42635"/>
                    <a:pt x="2020" y="42340"/>
                  </a:cubicBezTo>
                  <a:cubicBezTo>
                    <a:pt x="3528" y="41371"/>
                    <a:pt x="5491" y="40563"/>
                    <a:pt x="5412" y="38518"/>
                  </a:cubicBezTo>
                  <a:cubicBezTo>
                    <a:pt x="5465" y="38195"/>
                    <a:pt x="5545" y="37952"/>
                    <a:pt x="5707" y="37736"/>
                  </a:cubicBezTo>
                  <a:cubicBezTo>
                    <a:pt x="6406" y="36714"/>
                    <a:pt x="8211" y="36634"/>
                    <a:pt x="8964" y="35719"/>
                  </a:cubicBezTo>
                  <a:cubicBezTo>
                    <a:pt x="10444" y="33968"/>
                    <a:pt x="7188" y="31923"/>
                    <a:pt x="5707" y="30713"/>
                  </a:cubicBezTo>
                  <a:cubicBezTo>
                    <a:pt x="4415" y="29662"/>
                    <a:pt x="2800" y="29339"/>
                    <a:pt x="1374" y="28398"/>
                  </a:cubicBezTo>
                  <a:cubicBezTo>
                    <a:pt x="1213" y="28290"/>
                    <a:pt x="1023" y="28155"/>
                    <a:pt x="1077" y="27886"/>
                  </a:cubicBezTo>
                  <a:cubicBezTo>
                    <a:pt x="1051" y="27591"/>
                    <a:pt x="1185" y="27293"/>
                    <a:pt x="1374" y="27052"/>
                  </a:cubicBezTo>
                  <a:cubicBezTo>
                    <a:pt x="2854" y="25222"/>
                    <a:pt x="5491" y="23956"/>
                    <a:pt x="5437" y="21346"/>
                  </a:cubicBezTo>
                  <a:cubicBezTo>
                    <a:pt x="5491" y="20995"/>
                    <a:pt x="5599" y="20726"/>
                    <a:pt x="5735" y="20457"/>
                  </a:cubicBezTo>
                  <a:cubicBezTo>
                    <a:pt x="6434" y="19111"/>
                    <a:pt x="7967" y="18412"/>
                    <a:pt x="9287" y="17604"/>
                  </a:cubicBezTo>
                  <a:cubicBezTo>
                    <a:pt x="9879" y="17201"/>
                    <a:pt x="9503" y="16502"/>
                    <a:pt x="9044" y="16151"/>
                  </a:cubicBezTo>
                  <a:cubicBezTo>
                    <a:pt x="6757" y="14618"/>
                    <a:pt x="4066" y="14536"/>
                    <a:pt x="1723" y="13459"/>
                  </a:cubicBezTo>
                  <a:cubicBezTo>
                    <a:pt x="808" y="13029"/>
                    <a:pt x="1777" y="12060"/>
                    <a:pt x="2262" y="11603"/>
                  </a:cubicBezTo>
                  <a:cubicBezTo>
                    <a:pt x="2531" y="11334"/>
                    <a:pt x="2774" y="11065"/>
                    <a:pt x="3043" y="10822"/>
                  </a:cubicBezTo>
                  <a:cubicBezTo>
                    <a:pt x="4092" y="9799"/>
                    <a:pt x="5114" y="8750"/>
                    <a:pt x="5735" y="7376"/>
                  </a:cubicBezTo>
                  <a:cubicBezTo>
                    <a:pt x="5896" y="7107"/>
                    <a:pt x="6083" y="6838"/>
                    <a:pt x="6299" y="6569"/>
                  </a:cubicBezTo>
                  <a:cubicBezTo>
                    <a:pt x="7160" y="5574"/>
                    <a:pt x="8480" y="4846"/>
                    <a:pt x="9421" y="3959"/>
                  </a:cubicBezTo>
                  <a:cubicBezTo>
                    <a:pt x="9690" y="3744"/>
                    <a:pt x="9851" y="3313"/>
                    <a:pt x="9610" y="3070"/>
                  </a:cubicBezTo>
                  <a:cubicBezTo>
                    <a:pt x="8444" y="1719"/>
                    <a:pt x="6937" y="1"/>
                    <a:pt x="5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"/>
          <p:cNvSpPr txBox="1">
            <a:spLocks noGrp="1"/>
          </p:cNvSpPr>
          <p:nvPr>
            <p:ph type="ctrTitle"/>
          </p:nvPr>
        </p:nvSpPr>
        <p:spPr>
          <a:xfrm>
            <a:off x="704474" y="1111975"/>
            <a:ext cx="4388400" cy="236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7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"/>
          <p:cNvSpPr txBox="1">
            <a:spLocks noGrp="1"/>
          </p:cNvSpPr>
          <p:nvPr>
            <p:ph type="subTitle" idx="1"/>
          </p:nvPr>
        </p:nvSpPr>
        <p:spPr>
          <a:xfrm>
            <a:off x="704474" y="3401900"/>
            <a:ext cx="4388400" cy="47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 rot="10800000" flipH="1">
            <a:off x="8381134" y="-1374662"/>
            <a:ext cx="1295050" cy="4559025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3"/>
          <p:cNvSpPr/>
          <p:nvPr/>
        </p:nvSpPr>
        <p:spPr>
          <a:xfrm rot="10800000" flipH="1">
            <a:off x="8227475" y="-1374662"/>
            <a:ext cx="1295050" cy="4559025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3"/>
          <p:cNvSpPr/>
          <p:nvPr/>
        </p:nvSpPr>
        <p:spPr>
          <a:xfrm rot="10800000" flipH="1">
            <a:off x="8076325" y="-1374662"/>
            <a:ext cx="1295050" cy="4559025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3"/>
          <p:cNvSpPr txBox="1">
            <a:spLocks noGrp="1"/>
          </p:cNvSpPr>
          <p:nvPr>
            <p:ph type="title"/>
          </p:nvPr>
        </p:nvSpPr>
        <p:spPr>
          <a:xfrm>
            <a:off x="723145" y="1485100"/>
            <a:ext cx="4206000" cy="199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6" name="Google Shape;166;p3"/>
          <p:cNvSpPr txBox="1">
            <a:spLocks noGrp="1"/>
          </p:cNvSpPr>
          <p:nvPr>
            <p:ph type="subTitle" idx="1"/>
          </p:nvPr>
        </p:nvSpPr>
        <p:spPr>
          <a:xfrm>
            <a:off x="723145" y="3690575"/>
            <a:ext cx="4206000" cy="5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title" idx="2" hasCustomPrompt="1"/>
          </p:nvPr>
        </p:nvSpPr>
        <p:spPr>
          <a:xfrm>
            <a:off x="723150" y="455400"/>
            <a:ext cx="3643800" cy="6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8"/>
          <p:cNvGrpSpPr/>
          <p:nvPr/>
        </p:nvGrpSpPr>
        <p:grpSpPr>
          <a:xfrm rot="1612814">
            <a:off x="-3562021" y="-3924797"/>
            <a:ext cx="8966755" cy="8175302"/>
            <a:chOff x="-4732422" y="-2656668"/>
            <a:chExt cx="8967293" cy="8175793"/>
          </a:xfrm>
        </p:grpSpPr>
        <p:sp>
          <p:nvSpPr>
            <p:cNvPr id="241" name="Google Shape;241;p8"/>
            <p:cNvSpPr/>
            <p:nvPr/>
          </p:nvSpPr>
          <p:spPr>
            <a:xfrm rot="3062862">
              <a:off x="-757789" y="-2463447"/>
              <a:ext cx="1878656" cy="8905540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8"/>
            <p:cNvSpPr/>
            <p:nvPr/>
          </p:nvSpPr>
          <p:spPr>
            <a:xfrm rot="3062862">
              <a:off x="-884024" y="-2634555"/>
              <a:ext cx="1903849" cy="8779011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8"/>
            <p:cNvSpPr/>
            <p:nvPr/>
          </p:nvSpPr>
          <p:spPr>
            <a:xfrm rot="3062862">
              <a:off x="-891852" y="-2752151"/>
              <a:ext cx="1803450" cy="8642965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8"/>
            <p:cNvSpPr/>
            <p:nvPr/>
          </p:nvSpPr>
          <p:spPr>
            <a:xfrm rot="3062862">
              <a:off x="-1080598" y="-2927047"/>
              <a:ext cx="1938932" cy="8561598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8"/>
            <p:cNvSpPr/>
            <p:nvPr/>
          </p:nvSpPr>
          <p:spPr>
            <a:xfrm rot="3062862">
              <a:off x="-1138134" y="-3013254"/>
              <a:ext cx="1944158" cy="8597242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8"/>
            <p:cNvSpPr/>
            <p:nvPr/>
          </p:nvSpPr>
          <p:spPr>
            <a:xfrm rot="3062862">
              <a:off x="-1284565" y="-3243980"/>
              <a:ext cx="1833681" cy="8699884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8"/>
            <p:cNvSpPr/>
            <p:nvPr/>
          </p:nvSpPr>
          <p:spPr>
            <a:xfrm rot="3062862">
              <a:off x="-1507806" y="-3412988"/>
              <a:ext cx="1964312" cy="8815215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8"/>
            <p:cNvSpPr/>
            <p:nvPr/>
          </p:nvSpPr>
          <p:spPr>
            <a:xfrm rot="3062862">
              <a:off x="-1616241" y="-3580676"/>
              <a:ext cx="1878656" cy="8911138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9" name="Google Shape;249;p8"/>
          <p:cNvGrpSpPr/>
          <p:nvPr/>
        </p:nvGrpSpPr>
        <p:grpSpPr>
          <a:xfrm>
            <a:off x="1505209" y="-5146478"/>
            <a:ext cx="9021773" cy="8080892"/>
            <a:chOff x="1505209" y="-5146478"/>
            <a:chExt cx="9021773" cy="8080892"/>
          </a:xfrm>
        </p:grpSpPr>
        <p:sp>
          <p:nvSpPr>
            <p:cNvPr id="250" name="Google Shape;250;p8"/>
            <p:cNvSpPr/>
            <p:nvPr/>
          </p:nvSpPr>
          <p:spPr>
            <a:xfrm rot="7737148" flipH="1">
              <a:off x="5488394" y="-6103270"/>
              <a:ext cx="1863348" cy="9055747"/>
            </a:xfrm>
            <a:custGeom>
              <a:avLst/>
              <a:gdLst/>
              <a:ahLst/>
              <a:cxnLst/>
              <a:rect l="l" t="t" r="r" b="b"/>
              <a:pathLst>
                <a:path w="9985" h="48525" extrusionOk="0">
                  <a:moveTo>
                    <a:pt x="4932" y="0"/>
                  </a:moveTo>
                  <a:cubicBezTo>
                    <a:pt x="4722" y="0"/>
                    <a:pt x="4494" y="22"/>
                    <a:pt x="4494" y="52"/>
                  </a:cubicBezTo>
                  <a:cubicBezTo>
                    <a:pt x="4145" y="2420"/>
                    <a:pt x="7024" y="2743"/>
                    <a:pt x="8506" y="3953"/>
                  </a:cubicBezTo>
                  <a:cubicBezTo>
                    <a:pt x="9044" y="4438"/>
                    <a:pt x="8721" y="5165"/>
                    <a:pt x="8290" y="5596"/>
                  </a:cubicBezTo>
                  <a:cubicBezTo>
                    <a:pt x="7321" y="6619"/>
                    <a:pt x="6055" y="7534"/>
                    <a:pt x="5222" y="8690"/>
                  </a:cubicBezTo>
                  <a:cubicBezTo>
                    <a:pt x="5007" y="8987"/>
                    <a:pt x="4845" y="9282"/>
                    <a:pt x="4684" y="9605"/>
                  </a:cubicBezTo>
                  <a:cubicBezTo>
                    <a:pt x="4117" y="11866"/>
                    <a:pt x="2369" y="13481"/>
                    <a:pt x="888" y="15204"/>
                  </a:cubicBezTo>
                  <a:cubicBezTo>
                    <a:pt x="672" y="15501"/>
                    <a:pt x="377" y="15878"/>
                    <a:pt x="270" y="16254"/>
                  </a:cubicBezTo>
                  <a:cubicBezTo>
                    <a:pt x="162" y="16631"/>
                    <a:pt x="188" y="17008"/>
                    <a:pt x="619" y="17303"/>
                  </a:cubicBezTo>
                  <a:cubicBezTo>
                    <a:pt x="1318" y="17734"/>
                    <a:pt x="2126" y="17869"/>
                    <a:pt x="2961" y="17977"/>
                  </a:cubicBezTo>
                  <a:cubicBezTo>
                    <a:pt x="3427" y="18049"/>
                    <a:pt x="3900" y="18061"/>
                    <a:pt x="4370" y="18061"/>
                  </a:cubicBezTo>
                  <a:cubicBezTo>
                    <a:pt x="4620" y="18061"/>
                    <a:pt x="4870" y="18057"/>
                    <a:pt x="5118" y="18057"/>
                  </a:cubicBezTo>
                  <a:cubicBezTo>
                    <a:pt x="6150" y="18057"/>
                    <a:pt x="7139" y="18119"/>
                    <a:pt x="7967" y="18756"/>
                  </a:cubicBezTo>
                  <a:cubicBezTo>
                    <a:pt x="8236" y="18946"/>
                    <a:pt x="8101" y="19348"/>
                    <a:pt x="7967" y="19618"/>
                  </a:cubicBezTo>
                  <a:cubicBezTo>
                    <a:pt x="7483" y="20640"/>
                    <a:pt x="6863" y="21609"/>
                    <a:pt x="6245" y="22578"/>
                  </a:cubicBezTo>
                  <a:lnTo>
                    <a:pt x="5679" y="23547"/>
                  </a:lnTo>
                  <a:cubicBezTo>
                    <a:pt x="4522" y="25754"/>
                    <a:pt x="2987" y="27720"/>
                    <a:pt x="1426" y="29712"/>
                  </a:cubicBezTo>
                  <a:cubicBezTo>
                    <a:pt x="1185" y="29981"/>
                    <a:pt x="969" y="30250"/>
                    <a:pt x="754" y="30545"/>
                  </a:cubicBezTo>
                  <a:cubicBezTo>
                    <a:pt x="593" y="30842"/>
                    <a:pt x="270" y="31137"/>
                    <a:pt x="403" y="31406"/>
                  </a:cubicBezTo>
                  <a:cubicBezTo>
                    <a:pt x="1123" y="32493"/>
                    <a:pt x="2316" y="32603"/>
                    <a:pt x="3567" y="32603"/>
                  </a:cubicBezTo>
                  <a:cubicBezTo>
                    <a:pt x="3884" y="32603"/>
                    <a:pt x="4205" y="32596"/>
                    <a:pt x="4523" y="32596"/>
                  </a:cubicBezTo>
                  <a:cubicBezTo>
                    <a:pt x="5063" y="32596"/>
                    <a:pt x="5594" y="32616"/>
                    <a:pt x="6083" y="32726"/>
                  </a:cubicBezTo>
                  <a:cubicBezTo>
                    <a:pt x="6945" y="32967"/>
                    <a:pt x="8613" y="33157"/>
                    <a:pt x="8290" y="34044"/>
                  </a:cubicBezTo>
                  <a:cubicBezTo>
                    <a:pt x="7778" y="35282"/>
                    <a:pt x="6783" y="36305"/>
                    <a:pt x="5922" y="37381"/>
                  </a:cubicBezTo>
                  <a:cubicBezTo>
                    <a:pt x="5706" y="37651"/>
                    <a:pt x="5491" y="37948"/>
                    <a:pt x="5302" y="38217"/>
                  </a:cubicBezTo>
                  <a:cubicBezTo>
                    <a:pt x="3956" y="40127"/>
                    <a:pt x="2556" y="41957"/>
                    <a:pt x="995" y="43679"/>
                  </a:cubicBezTo>
                  <a:cubicBezTo>
                    <a:pt x="593" y="44164"/>
                    <a:pt x="1" y="44784"/>
                    <a:pt x="349" y="45402"/>
                  </a:cubicBezTo>
                  <a:cubicBezTo>
                    <a:pt x="1318" y="46909"/>
                    <a:pt x="3741" y="46722"/>
                    <a:pt x="4279" y="48524"/>
                  </a:cubicBezTo>
                  <a:lnTo>
                    <a:pt x="5384" y="48498"/>
                  </a:lnTo>
                  <a:cubicBezTo>
                    <a:pt x="5061" y="46532"/>
                    <a:pt x="2772" y="46399"/>
                    <a:pt x="1480" y="45322"/>
                  </a:cubicBezTo>
                  <a:cubicBezTo>
                    <a:pt x="1157" y="45053"/>
                    <a:pt x="1185" y="44569"/>
                    <a:pt x="1426" y="44246"/>
                  </a:cubicBezTo>
                  <a:cubicBezTo>
                    <a:pt x="3015" y="42011"/>
                    <a:pt x="4845" y="40155"/>
                    <a:pt x="6245" y="37840"/>
                  </a:cubicBezTo>
                  <a:cubicBezTo>
                    <a:pt x="6432" y="37571"/>
                    <a:pt x="6622" y="37274"/>
                    <a:pt x="6863" y="37005"/>
                  </a:cubicBezTo>
                  <a:cubicBezTo>
                    <a:pt x="7724" y="35902"/>
                    <a:pt x="8801" y="34905"/>
                    <a:pt x="9528" y="33749"/>
                  </a:cubicBezTo>
                  <a:cubicBezTo>
                    <a:pt x="7967" y="31514"/>
                    <a:pt x="4630" y="32537"/>
                    <a:pt x="2208" y="31865"/>
                  </a:cubicBezTo>
                  <a:cubicBezTo>
                    <a:pt x="1615" y="31675"/>
                    <a:pt x="1292" y="31137"/>
                    <a:pt x="1534" y="30599"/>
                  </a:cubicBezTo>
                  <a:cubicBezTo>
                    <a:pt x="1615" y="30384"/>
                    <a:pt x="1723" y="30168"/>
                    <a:pt x="1885" y="30007"/>
                  </a:cubicBezTo>
                  <a:cubicBezTo>
                    <a:pt x="3471" y="28151"/>
                    <a:pt x="4925" y="26185"/>
                    <a:pt x="6083" y="24032"/>
                  </a:cubicBezTo>
                  <a:cubicBezTo>
                    <a:pt x="6245" y="23683"/>
                    <a:pt x="6406" y="23386"/>
                    <a:pt x="6594" y="23063"/>
                  </a:cubicBezTo>
                  <a:cubicBezTo>
                    <a:pt x="7293" y="21825"/>
                    <a:pt x="8208" y="20668"/>
                    <a:pt x="8990" y="19430"/>
                  </a:cubicBezTo>
                  <a:cubicBezTo>
                    <a:pt x="9231" y="18972"/>
                    <a:pt x="9393" y="18354"/>
                    <a:pt x="8962" y="18110"/>
                  </a:cubicBezTo>
                  <a:cubicBezTo>
                    <a:pt x="6891" y="17141"/>
                    <a:pt x="4494" y="18003"/>
                    <a:pt x="2341" y="17195"/>
                  </a:cubicBezTo>
                  <a:cubicBezTo>
                    <a:pt x="2018" y="17088"/>
                    <a:pt x="1749" y="16954"/>
                    <a:pt x="1508" y="16765"/>
                  </a:cubicBezTo>
                  <a:cubicBezTo>
                    <a:pt x="1185" y="16470"/>
                    <a:pt x="1264" y="15985"/>
                    <a:pt x="1426" y="15608"/>
                  </a:cubicBezTo>
                  <a:cubicBezTo>
                    <a:pt x="2692" y="13535"/>
                    <a:pt x="4953" y="12217"/>
                    <a:pt x="5517" y="9767"/>
                  </a:cubicBezTo>
                  <a:cubicBezTo>
                    <a:pt x="5625" y="9498"/>
                    <a:pt x="5732" y="9228"/>
                    <a:pt x="5868" y="8987"/>
                  </a:cubicBezTo>
                  <a:cubicBezTo>
                    <a:pt x="6701" y="7506"/>
                    <a:pt x="8452" y="6511"/>
                    <a:pt x="9528" y="5165"/>
                  </a:cubicBezTo>
                  <a:cubicBezTo>
                    <a:pt x="9823" y="4789"/>
                    <a:pt x="9985" y="4304"/>
                    <a:pt x="9662" y="3899"/>
                  </a:cubicBezTo>
                  <a:cubicBezTo>
                    <a:pt x="8344" y="2500"/>
                    <a:pt x="5868" y="2231"/>
                    <a:pt x="5276" y="52"/>
                  </a:cubicBezTo>
                  <a:cubicBezTo>
                    <a:pt x="5263" y="15"/>
                    <a:pt x="5104" y="0"/>
                    <a:pt x="4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8"/>
            <p:cNvSpPr/>
            <p:nvPr/>
          </p:nvSpPr>
          <p:spPr>
            <a:xfrm rot="7737148" flipH="1">
              <a:off x="5348435" y="-5950455"/>
              <a:ext cx="1873425" cy="9061346"/>
            </a:xfrm>
            <a:custGeom>
              <a:avLst/>
              <a:gdLst/>
              <a:ahLst/>
              <a:cxnLst/>
              <a:rect l="l" t="t" r="r" b="b"/>
              <a:pathLst>
                <a:path w="10039" h="48555" extrusionOk="0">
                  <a:moveTo>
                    <a:pt x="4440" y="1"/>
                  </a:moveTo>
                  <a:cubicBezTo>
                    <a:pt x="4440" y="1"/>
                    <a:pt x="4440" y="136"/>
                    <a:pt x="4468" y="377"/>
                  </a:cubicBezTo>
                  <a:cubicBezTo>
                    <a:pt x="4494" y="1213"/>
                    <a:pt x="4899" y="1939"/>
                    <a:pt x="5624" y="2451"/>
                  </a:cubicBezTo>
                  <a:cubicBezTo>
                    <a:pt x="6621" y="3258"/>
                    <a:pt x="8208" y="3366"/>
                    <a:pt x="8774" y="4604"/>
                  </a:cubicBezTo>
                  <a:cubicBezTo>
                    <a:pt x="9016" y="5168"/>
                    <a:pt x="8398" y="5707"/>
                    <a:pt x="7993" y="6111"/>
                  </a:cubicBezTo>
                  <a:cubicBezTo>
                    <a:pt x="7024" y="7134"/>
                    <a:pt x="5786" y="8157"/>
                    <a:pt x="5060" y="9395"/>
                  </a:cubicBezTo>
                  <a:cubicBezTo>
                    <a:pt x="4871" y="9718"/>
                    <a:pt x="4737" y="10041"/>
                    <a:pt x="4601" y="10390"/>
                  </a:cubicBezTo>
                  <a:cubicBezTo>
                    <a:pt x="3902" y="12517"/>
                    <a:pt x="2207" y="13996"/>
                    <a:pt x="833" y="15773"/>
                  </a:cubicBezTo>
                  <a:cubicBezTo>
                    <a:pt x="646" y="16042"/>
                    <a:pt x="431" y="16393"/>
                    <a:pt x="377" y="16742"/>
                  </a:cubicBezTo>
                  <a:cubicBezTo>
                    <a:pt x="323" y="17065"/>
                    <a:pt x="403" y="17416"/>
                    <a:pt x="780" y="17657"/>
                  </a:cubicBezTo>
                  <a:cubicBezTo>
                    <a:pt x="2799" y="18869"/>
                    <a:pt x="5168" y="18141"/>
                    <a:pt x="7401" y="18815"/>
                  </a:cubicBezTo>
                  <a:cubicBezTo>
                    <a:pt x="8075" y="19030"/>
                    <a:pt x="8290" y="19730"/>
                    <a:pt x="8021" y="20348"/>
                  </a:cubicBezTo>
                  <a:cubicBezTo>
                    <a:pt x="7508" y="21345"/>
                    <a:pt x="6862" y="22314"/>
                    <a:pt x="6270" y="23309"/>
                  </a:cubicBezTo>
                  <a:cubicBezTo>
                    <a:pt x="6083" y="23632"/>
                    <a:pt x="5893" y="23983"/>
                    <a:pt x="5678" y="24306"/>
                  </a:cubicBezTo>
                  <a:cubicBezTo>
                    <a:pt x="4576" y="26485"/>
                    <a:pt x="3015" y="28315"/>
                    <a:pt x="1454" y="30173"/>
                  </a:cubicBezTo>
                  <a:cubicBezTo>
                    <a:pt x="1210" y="30442"/>
                    <a:pt x="995" y="30684"/>
                    <a:pt x="780" y="30953"/>
                  </a:cubicBezTo>
                  <a:cubicBezTo>
                    <a:pt x="187" y="31465"/>
                    <a:pt x="564" y="32298"/>
                    <a:pt x="1210" y="32542"/>
                  </a:cubicBezTo>
                  <a:cubicBezTo>
                    <a:pt x="3122" y="33188"/>
                    <a:pt x="5032" y="32811"/>
                    <a:pt x="7024" y="33241"/>
                  </a:cubicBezTo>
                  <a:cubicBezTo>
                    <a:pt x="7590" y="33403"/>
                    <a:pt x="8290" y="33511"/>
                    <a:pt x="8477" y="34157"/>
                  </a:cubicBezTo>
                  <a:cubicBezTo>
                    <a:pt x="8531" y="34480"/>
                    <a:pt x="8290" y="34775"/>
                    <a:pt x="8100" y="35044"/>
                  </a:cubicBezTo>
                  <a:cubicBezTo>
                    <a:pt x="7508" y="35797"/>
                    <a:pt x="6862" y="36497"/>
                    <a:pt x="6270" y="37251"/>
                  </a:cubicBezTo>
                  <a:cubicBezTo>
                    <a:pt x="6083" y="37494"/>
                    <a:pt x="5893" y="37763"/>
                    <a:pt x="5706" y="38004"/>
                  </a:cubicBezTo>
                  <a:cubicBezTo>
                    <a:pt x="4225" y="40211"/>
                    <a:pt x="2664" y="42311"/>
                    <a:pt x="833" y="44277"/>
                  </a:cubicBezTo>
                  <a:cubicBezTo>
                    <a:pt x="431" y="44733"/>
                    <a:pt x="0" y="45433"/>
                    <a:pt x="564" y="45945"/>
                  </a:cubicBezTo>
                  <a:cubicBezTo>
                    <a:pt x="1669" y="46994"/>
                    <a:pt x="3417" y="47130"/>
                    <a:pt x="4253" y="48555"/>
                  </a:cubicBezTo>
                  <a:lnTo>
                    <a:pt x="5409" y="48501"/>
                  </a:lnTo>
                  <a:cubicBezTo>
                    <a:pt x="4899" y="46914"/>
                    <a:pt x="3015" y="46725"/>
                    <a:pt x="1777" y="45810"/>
                  </a:cubicBezTo>
                  <a:cubicBezTo>
                    <a:pt x="1264" y="45433"/>
                    <a:pt x="1238" y="44733"/>
                    <a:pt x="1641" y="44277"/>
                  </a:cubicBezTo>
                  <a:cubicBezTo>
                    <a:pt x="3363" y="42285"/>
                    <a:pt x="4899" y="40265"/>
                    <a:pt x="6432" y="38166"/>
                  </a:cubicBezTo>
                  <a:cubicBezTo>
                    <a:pt x="6647" y="37871"/>
                    <a:pt x="6862" y="37602"/>
                    <a:pt x="7078" y="37333"/>
                  </a:cubicBezTo>
                  <a:cubicBezTo>
                    <a:pt x="7967" y="36228"/>
                    <a:pt x="8962" y="35179"/>
                    <a:pt x="9446" y="33913"/>
                  </a:cubicBezTo>
                  <a:cubicBezTo>
                    <a:pt x="9715" y="33241"/>
                    <a:pt x="8398" y="32998"/>
                    <a:pt x="7698" y="32837"/>
                  </a:cubicBezTo>
                  <a:cubicBezTo>
                    <a:pt x="5760" y="32434"/>
                    <a:pt x="3822" y="32729"/>
                    <a:pt x="2018" y="32057"/>
                  </a:cubicBezTo>
                  <a:cubicBezTo>
                    <a:pt x="1400" y="31868"/>
                    <a:pt x="1400" y="31114"/>
                    <a:pt x="1802" y="30712"/>
                  </a:cubicBezTo>
                  <a:cubicBezTo>
                    <a:pt x="2046" y="30414"/>
                    <a:pt x="2261" y="30119"/>
                    <a:pt x="2476" y="29822"/>
                  </a:cubicBezTo>
                  <a:cubicBezTo>
                    <a:pt x="4037" y="27751"/>
                    <a:pt x="5624" y="25813"/>
                    <a:pt x="6783" y="23524"/>
                  </a:cubicBezTo>
                  <a:cubicBezTo>
                    <a:pt x="6970" y="23201"/>
                    <a:pt x="7185" y="22878"/>
                    <a:pt x="7375" y="22555"/>
                  </a:cubicBezTo>
                  <a:cubicBezTo>
                    <a:pt x="7967" y="21586"/>
                    <a:pt x="8613" y="20617"/>
                    <a:pt x="9151" y="19623"/>
                  </a:cubicBezTo>
                  <a:cubicBezTo>
                    <a:pt x="9500" y="18923"/>
                    <a:pt x="8962" y="18385"/>
                    <a:pt x="8236" y="18249"/>
                  </a:cubicBezTo>
                  <a:cubicBezTo>
                    <a:pt x="5947" y="17711"/>
                    <a:pt x="3363" y="18626"/>
                    <a:pt x="1533" y="17011"/>
                  </a:cubicBezTo>
                  <a:cubicBezTo>
                    <a:pt x="1292" y="16716"/>
                    <a:pt x="1318" y="16393"/>
                    <a:pt x="1454" y="16070"/>
                  </a:cubicBezTo>
                  <a:cubicBezTo>
                    <a:pt x="1587" y="15773"/>
                    <a:pt x="1856" y="15450"/>
                    <a:pt x="2046" y="15234"/>
                  </a:cubicBezTo>
                  <a:cubicBezTo>
                    <a:pt x="3471" y="13486"/>
                    <a:pt x="5114" y="11979"/>
                    <a:pt x="5732" y="9772"/>
                  </a:cubicBezTo>
                  <a:cubicBezTo>
                    <a:pt x="5840" y="9475"/>
                    <a:pt x="5975" y="9233"/>
                    <a:pt x="6137" y="8990"/>
                  </a:cubicBezTo>
                  <a:cubicBezTo>
                    <a:pt x="7052" y="7537"/>
                    <a:pt x="8693" y="6542"/>
                    <a:pt x="9743" y="5168"/>
                  </a:cubicBezTo>
                  <a:cubicBezTo>
                    <a:pt x="10038" y="4819"/>
                    <a:pt x="9984" y="4281"/>
                    <a:pt x="9636" y="3930"/>
                  </a:cubicBezTo>
                  <a:cubicBezTo>
                    <a:pt x="8154" y="2720"/>
                    <a:pt x="5517" y="2289"/>
                    <a:pt x="5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8"/>
            <p:cNvSpPr/>
            <p:nvPr/>
          </p:nvSpPr>
          <p:spPr>
            <a:xfrm rot="7737148" flipH="1">
              <a:off x="5212034" y="-5804248"/>
              <a:ext cx="1888728" cy="9071423"/>
            </a:xfrm>
            <a:custGeom>
              <a:avLst/>
              <a:gdLst/>
              <a:ahLst/>
              <a:cxnLst/>
              <a:rect l="l" t="t" r="r" b="b"/>
              <a:pathLst>
                <a:path w="10121" h="48609" extrusionOk="0">
                  <a:moveTo>
                    <a:pt x="4522" y="1"/>
                  </a:moveTo>
                  <a:lnTo>
                    <a:pt x="4522" y="405"/>
                  </a:lnTo>
                  <a:cubicBezTo>
                    <a:pt x="4335" y="2882"/>
                    <a:pt x="7214" y="3230"/>
                    <a:pt x="8641" y="4576"/>
                  </a:cubicBezTo>
                  <a:cubicBezTo>
                    <a:pt x="9072" y="4953"/>
                    <a:pt x="8721" y="5627"/>
                    <a:pt x="8398" y="5950"/>
                  </a:cubicBezTo>
                  <a:cubicBezTo>
                    <a:pt x="7483" y="6998"/>
                    <a:pt x="6327" y="7967"/>
                    <a:pt x="5519" y="9126"/>
                  </a:cubicBezTo>
                  <a:cubicBezTo>
                    <a:pt x="5358" y="9341"/>
                    <a:pt x="5222" y="9582"/>
                    <a:pt x="5089" y="9826"/>
                  </a:cubicBezTo>
                  <a:cubicBezTo>
                    <a:pt x="4173" y="12328"/>
                    <a:pt x="2451" y="14319"/>
                    <a:pt x="728" y="16365"/>
                  </a:cubicBezTo>
                  <a:cubicBezTo>
                    <a:pt x="352" y="16877"/>
                    <a:pt x="270" y="17657"/>
                    <a:pt x="890" y="18008"/>
                  </a:cubicBezTo>
                  <a:cubicBezTo>
                    <a:pt x="1159" y="18169"/>
                    <a:pt x="1428" y="18277"/>
                    <a:pt x="1723" y="18410"/>
                  </a:cubicBezTo>
                  <a:cubicBezTo>
                    <a:pt x="3499" y="19192"/>
                    <a:pt x="5412" y="18815"/>
                    <a:pt x="7296" y="19353"/>
                  </a:cubicBezTo>
                  <a:cubicBezTo>
                    <a:pt x="7995" y="19541"/>
                    <a:pt x="8398" y="20269"/>
                    <a:pt x="8049" y="20940"/>
                  </a:cubicBezTo>
                  <a:cubicBezTo>
                    <a:pt x="7726" y="21640"/>
                    <a:pt x="7349" y="22286"/>
                    <a:pt x="6945" y="22960"/>
                  </a:cubicBezTo>
                  <a:cubicBezTo>
                    <a:pt x="6757" y="23283"/>
                    <a:pt x="6542" y="23632"/>
                    <a:pt x="6352" y="23955"/>
                  </a:cubicBezTo>
                  <a:cubicBezTo>
                    <a:pt x="4927" y="26567"/>
                    <a:pt x="3043" y="28827"/>
                    <a:pt x="997" y="31034"/>
                  </a:cubicBezTo>
                  <a:cubicBezTo>
                    <a:pt x="782" y="31276"/>
                    <a:pt x="567" y="31627"/>
                    <a:pt x="485" y="31975"/>
                  </a:cubicBezTo>
                  <a:cubicBezTo>
                    <a:pt x="1885" y="34264"/>
                    <a:pt x="5465" y="32944"/>
                    <a:pt x="7752" y="33806"/>
                  </a:cubicBezTo>
                  <a:cubicBezTo>
                    <a:pt x="8183" y="33995"/>
                    <a:pt x="8695" y="34344"/>
                    <a:pt x="8426" y="34882"/>
                  </a:cubicBezTo>
                  <a:cubicBezTo>
                    <a:pt x="7967" y="35771"/>
                    <a:pt x="7296" y="36525"/>
                    <a:pt x="6650" y="37305"/>
                  </a:cubicBezTo>
                  <a:cubicBezTo>
                    <a:pt x="6434" y="37574"/>
                    <a:pt x="6219" y="37843"/>
                    <a:pt x="6004" y="38086"/>
                  </a:cubicBezTo>
                  <a:cubicBezTo>
                    <a:pt x="4389" y="40347"/>
                    <a:pt x="2854" y="42608"/>
                    <a:pt x="890" y="44572"/>
                  </a:cubicBezTo>
                  <a:cubicBezTo>
                    <a:pt x="459" y="45002"/>
                    <a:pt x="1" y="45891"/>
                    <a:pt x="700" y="46376"/>
                  </a:cubicBezTo>
                  <a:cubicBezTo>
                    <a:pt x="1885" y="47155"/>
                    <a:pt x="3258" y="47532"/>
                    <a:pt x="4120" y="48609"/>
                  </a:cubicBezTo>
                  <a:lnTo>
                    <a:pt x="5358" y="48555"/>
                  </a:lnTo>
                  <a:cubicBezTo>
                    <a:pt x="4522" y="47130"/>
                    <a:pt x="2774" y="46994"/>
                    <a:pt x="1643" y="45971"/>
                  </a:cubicBezTo>
                  <a:cubicBezTo>
                    <a:pt x="1374" y="45702"/>
                    <a:pt x="1292" y="45299"/>
                    <a:pt x="1508" y="45030"/>
                  </a:cubicBezTo>
                  <a:cubicBezTo>
                    <a:pt x="3258" y="42554"/>
                    <a:pt x="5304" y="40508"/>
                    <a:pt x="6811" y="37978"/>
                  </a:cubicBezTo>
                  <a:cubicBezTo>
                    <a:pt x="6998" y="37735"/>
                    <a:pt x="7188" y="37466"/>
                    <a:pt x="7375" y="37225"/>
                  </a:cubicBezTo>
                  <a:cubicBezTo>
                    <a:pt x="7967" y="36471"/>
                    <a:pt x="8613" y="35771"/>
                    <a:pt x="9205" y="35044"/>
                  </a:cubicBezTo>
                  <a:cubicBezTo>
                    <a:pt x="9636" y="34559"/>
                    <a:pt x="9718" y="33752"/>
                    <a:pt x="8936" y="33511"/>
                  </a:cubicBezTo>
                  <a:cubicBezTo>
                    <a:pt x="7296" y="32944"/>
                    <a:pt x="5653" y="33106"/>
                    <a:pt x="3930" y="32865"/>
                  </a:cubicBezTo>
                  <a:cubicBezTo>
                    <a:pt x="3043" y="32729"/>
                    <a:pt x="1938" y="32783"/>
                    <a:pt x="1536" y="31842"/>
                  </a:cubicBezTo>
                  <a:cubicBezTo>
                    <a:pt x="1482" y="31627"/>
                    <a:pt x="1562" y="31465"/>
                    <a:pt x="1669" y="31304"/>
                  </a:cubicBezTo>
                  <a:cubicBezTo>
                    <a:pt x="1885" y="30981"/>
                    <a:pt x="2128" y="30684"/>
                    <a:pt x="2343" y="30414"/>
                  </a:cubicBezTo>
                  <a:cubicBezTo>
                    <a:pt x="3930" y="28369"/>
                    <a:pt x="5681" y="26592"/>
                    <a:pt x="6891" y="24360"/>
                  </a:cubicBezTo>
                  <a:cubicBezTo>
                    <a:pt x="7106" y="24009"/>
                    <a:pt x="7296" y="23686"/>
                    <a:pt x="7483" y="23363"/>
                  </a:cubicBezTo>
                  <a:cubicBezTo>
                    <a:pt x="8049" y="22368"/>
                    <a:pt x="8613" y="21345"/>
                    <a:pt x="8936" y="20269"/>
                  </a:cubicBezTo>
                  <a:cubicBezTo>
                    <a:pt x="9408" y="18660"/>
                    <a:pt x="7948" y="18512"/>
                    <a:pt x="6325" y="18512"/>
                  </a:cubicBezTo>
                  <a:cubicBezTo>
                    <a:pt x="5961" y="18512"/>
                    <a:pt x="5588" y="18519"/>
                    <a:pt x="5228" y="18519"/>
                  </a:cubicBezTo>
                  <a:cubicBezTo>
                    <a:pt x="4534" y="18519"/>
                    <a:pt x="3883" y="18492"/>
                    <a:pt x="3420" y="18331"/>
                  </a:cubicBezTo>
                  <a:cubicBezTo>
                    <a:pt x="2882" y="18115"/>
                    <a:pt x="2343" y="17980"/>
                    <a:pt x="1938" y="17577"/>
                  </a:cubicBezTo>
                  <a:cubicBezTo>
                    <a:pt x="1697" y="17334"/>
                    <a:pt x="1590" y="17093"/>
                    <a:pt x="1536" y="16849"/>
                  </a:cubicBezTo>
                  <a:cubicBezTo>
                    <a:pt x="1374" y="15585"/>
                    <a:pt x="3420" y="14240"/>
                    <a:pt x="4173" y="13217"/>
                  </a:cubicBezTo>
                  <a:cubicBezTo>
                    <a:pt x="5007" y="12112"/>
                    <a:pt x="5437" y="10928"/>
                    <a:pt x="5976" y="9718"/>
                  </a:cubicBezTo>
                  <a:cubicBezTo>
                    <a:pt x="6083" y="9449"/>
                    <a:pt x="6245" y="9205"/>
                    <a:pt x="6406" y="8964"/>
                  </a:cubicBezTo>
                  <a:cubicBezTo>
                    <a:pt x="7242" y="7752"/>
                    <a:pt x="8559" y="6757"/>
                    <a:pt x="9528" y="5681"/>
                  </a:cubicBezTo>
                  <a:cubicBezTo>
                    <a:pt x="10121" y="5035"/>
                    <a:pt x="9933" y="4199"/>
                    <a:pt x="9205" y="3797"/>
                  </a:cubicBezTo>
                  <a:cubicBezTo>
                    <a:pt x="7698" y="3015"/>
                    <a:pt x="5599" y="2343"/>
                    <a:pt x="5573" y="377"/>
                  </a:cubicBezTo>
                  <a:cubicBezTo>
                    <a:pt x="5545" y="136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8"/>
            <p:cNvSpPr/>
            <p:nvPr/>
          </p:nvSpPr>
          <p:spPr>
            <a:xfrm rot="7737148" flipH="1">
              <a:off x="5106379" y="-5667910"/>
              <a:ext cx="1858496" cy="9081501"/>
            </a:xfrm>
            <a:custGeom>
              <a:avLst/>
              <a:gdLst/>
              <a:ahLst/>
              <a:cxnLst/>
              <a:rect l="l" t="t" r="r" b="b"/>
              <a:pathLst>
                <a:path w="9959" h="48663" extrusionOk="0">
                  <a:moveTo>
                    <a:pt x="4389" y="1"/>
                  </a:moveTo>
                  <a:lnTo>
                    <a:pt x="4389" y="405"/>
                  </a:lnTo>
                  <a:cubicBezTo>
                    <a:pt x="4389" y="647"/>
                    <a:pt x="4389" y="1023"/>
                    <a:pt x="4442" y="1482"/>
                  </a:cubicBezTo>
                  <a:cubicBezTo>
                    <a:pt x="4845" y="3420"/>
                    <a:pt x="7188" y="3553"/>
                    <a:pt x="8398" y="4845"/>
                  </a:cubicBezTo>
                  <a:cubicBezTo>
                    <a:pt x="8882" y="5304"/>
                    <a:pt x="8480" y="5976"/>
                    <a:pt x="8103" y="6434"/>
                  </a:cubicBezTo>
                  <a:cubicBezTo>
                    <a:pt x="7106" y="7457"/>
                    <a:pt x="5922" y="8506"/>
                    <a:pt x="5168" y="9772"/>
                  </a:cubicBezTo>
                  <a:cubicBezTo>
                    <a:pt x="5007" y="10041"/>
                    <a:pt x="4873" y="10282"/>
                    <a:pt x="4765" y="10551"/>
                  </a:cubicBezTo>
                  <a:cubicBezTo>
                    <a:pt x="3930" y="12732"/>
                    <a:pt x="2477" y="14509"/>
                    <a:pt x="969" y="16311"/>
                  </a:cubicBezTo>
                  <a:cubicBezTo>
                    <a:pt x="646" y="16716"/>
                    <a:pt x="82" y="17280"/>
                    <a:pt x="405" y="17818"/>
                  </a:cubicBezTo>
                  <a:cubicBezTo>
                    <a:pt x="567" y="18087"/>
                    <a:pt x="782" y="18331"/>
                    <a:pt x="1023" y="18492"/>
                  </a:cubicBezTo>
                  <a:cubicBezTo>
                    <a:pt x="1292" y="18680"/>
                    <a:pt x="1562" y="18815"/>
                    <a:pt x="1831" y="18923"/>
                  </a:cubicBezTo>
                  <a:cubicBezTo>
                    <a:pt x="3553" y="19569"/>
                    <a:pt x="5383" y="19433"/>
                    <a:pt x="7134" y="19971"/>
                  </a:cubicBezTo>
                  <a:cubicBezTo>
                    <a:pt x="7995" y="20241"/>
                    <a:pt x="8264" y="21102"/>
                    <a:pt x="7834" y="21883"/>
                  </a:cubicBezTo>
                  <a:cubicBezTo>
                    <a:pt x="7511" y="22529"/>
                    <a:pt x="7106" y="23175"/>
                    <a:pt x="6729" y="23821"/>
                  </a:cubicBezTo>
                  <a:lnTo>
                    <a:pt x="6165" y="24790"/>
                  </a:lnTo>
                  <a:cubicBezTo>
                    <a:pt x="4927" y="27238"/>
                    <a:pt x="2907" y="28989"/>
                    <a:pt x="1159" y="31114"/>
                  </a:cubicBezTo>
                  <a:cubicBezTo>
                    <a:pt x="916" y="31411"/>
                    <a:pt x="674" y="31706"/>
                    <a:pt x="431" y="32029"/>
                  </a:cubicBezTo>
                  <a:cubicBezTo>
                    <a:pt x="351" y="32191"/>
                    <a:pt x="270" y="32460"/>
                    <a:pt x="405" y="32596"/>
                  </a:cubicBezTo>
                  <a:cubicBezTo>
                    <a:pt x="2261" y="34318"/>
                    <a:pt x="5007" y="33511"/>
                    <a:pt x="7375" y="34129"/>
                  </a:cubicBezTo>
                  <a:cubicBezTo>
                    <a:pt x="7888" y="34264"/>
                    <a:pt x="8559" y="34587"/>
                    <a:pt x="8344" y="35233"/>
                  </a:cubicBezTo>
                  <a:cubicBezTo>
                    <a:pt x="8157" y="35582"/>
                    <a:pt x="7888" y="35933"/>
                    <a:pt x="7672" y="36310"/>
                  </a:cubicBezTo>
                  <a:cubicBezTo>
                    <a:pt x="7349" y="36740"/>
                    <a:pt x="6972" y="37171"/>
                    <a:pt x="6596" y="37602"/>
                  </a:cubicBezTo>
                  <a:cubicBezTo>
                    <a:pt x="6406" y="37843"/>
                    <a:pt x="6219" y="38058"/>
                    <a:pt x="6057" y="38273"/>
                  </a:cubicBezTo>
                  <a:cubicBezTo>
                    <a:pt x="4335" y="40642"/>
                    <a:pt x="2612" y="43010"/>
                    <a:pt x="539" y="45164"/>
                  </a:cubicBezTo>
                  <a:cubicBezTo>
                    <a:pt x="108" y="45622"/>
                    <a:pt x="0" y="46376"/>
                    <a:pt x="646" y="46753"/>
                  </a:cubicBezTo>
                  <a:cubicBezTo>
                    <a:pt x="1723" y="47425"/>
                    <a:pt x="2881" y="47801"/>
                    <a:pt x="3769" y="48663"/>
                  </a:cubicBezTo>
                  <a:lnTo>
                    <a:pt x="5035" y="48609"/>
                  </a:lnTo>
                  <a:cubicBezTo>
                    <a:pt x="4173" y="47532"/>
                    <a:pt x="2800" y="47155"/>
                    <a:pt x="1615" y="46376"/>
                  </a:cubicBezTo>
                  <a:cubicBezTo>
                    <a:pt x="1077" y="45971"/>
                    <a:pt x="1213" y="45299"/>
                    <a:pt x="1590" y="44869"/>
                  </a:cubicBezTo>
                  <a:cubicBezTo>
                    <a:pt x="3553" y="42741"/>
                    <a:pt x="5250" y="40480"/>
                    <a:pt x="6919" y="38086"/>
                  </a:cubicBezTo>
                  <a:cubicBezTo>
                    <a:pt x="7134" y="37843"/>
                    <a:pt x="7349" y="37574"/>
                    <a:pt x="7565" y="37305"/>
                  </a:cubicBezTo>
                  <a:cubicBezTo>
                    <a:pt x="8211" y="36525"/>
                    <a:pt x="8882" y="35771"/>
                    <a:pt x="9341" y="34882"/>
                  </a:cubicBezTo>
                  <a:cubicBezTo>
                    <a:pt x="9690" y="34210"/>
                    <a:pt x="8910" y="33859"/>
                    <a:pt x="8372" y="33726"/>
                  </a:cubicBezTo>
                  <a:cubicBezTo>
                    <a:pt x="6380" y="33267"/>
                    <a:pt x="4496" y="33536"/>
                    <a:pt x="2558" y="32998"/>
                  </a:cubicBezTo>
                  <a:cubicBezTo>
                    <a:pt x="1938" y="32865"/>
                    <a:pt x="1320" y="32380"/>
                    <a:pt x="1508" y="31680"/>
                  </a:cubicBezTo>
                  <a:cubicBezTo>
                    <a:pt x="1562" y="31465"/>
                    <a:pt x="1697" y="31222"/>
                    <a:pt x="1912" y="31034"/>
                  </a:cubicBezTo>
                  <a:cubicBezTo>
                    <a:pt x="3904" y="28961"/>
                    <a:pt x="5814" y="26782"/>
                    <a:pt x="7106" y="24170"/>
                  </a:cubicBezTo>
                  <a:cubicBezTo>
                    <a:pt x="7295" y="23875"/>
                    <a:pt x="7511" y="23578"/>
                    <a:pt x="7726" y="23283"/>
                  </a:cubicBezTo>
                  <a:cubicBezTo>
                    <a:pt x="8613" y="22071"/>
                    <a:pt x="9474" y="20861"/>
                    <a:pt x="8667" y="19838"/>
                  </a:cubicBezTo>
                  <a:cubicBezTo>
                    <a:pt x="7511" y="18464"/>
                    <a:pt x="5222" y="19272"/>
                    <a:pt x="3420" y="18680"/>
                  </a:cubicBezTo>
                  <a:cubicBezTo>
                    <a:pt x="3151" y="18626"/>
                    <a:pt x="2881" y="18492"/>
                    <a:pt x="2638" y="18410"/>
                  </a:cubicBezTo>
                  <a:cubicBezTo>
                    <a:pt x="2343" y="18277"/>
                    <a:pt x="2074" y="18169"/>
                    <a:pt x="1805" y="18008"/>
                  </a:cubicBezTo>
                  <a:cubicBezTo>
                    <a:pt x="1185" y="17657"/>
                    <a:pt x="1239" y="16903"/>
                    <a:pt x="1643" y="16365"/>
                  </a:cubicBezTo>
                  <a:cubicBezTo>
                    <a:pt x="3097" y="14455"/>
                    <a:pt x="4873" y="12866"/>
                    <a:pt x="5627" y="10579"/>
                  </a:cubicBezTo>
                  <a:cubicBezTo>
                    <a:pt x="5760" y="10310"/>
                    <a:pt x="5868" y="10041"/>
                    <a:pt x="6004" y="9798"/>
                  </a:cubicBezTo>
                  <a:cubicBezTo>
                    <a:pt x="6837" y="8290"/>
                    <a:pt x="8372" y="7160"/>
                    <a:pt x="9449" y="5814"/>
                  </a:cubicBezTo>
                  <a:cubicBezTo>
                    <a:pt x="9718" y="5491"/>
                    <a:pt x="9959" y="4899"/>
                    <a:pt x="9556" y="4576"/>
                  </a:cubicBezTo>
                  <a:cubicBezTo>
                    <a:pt x="8129" y="3230"/>
                    <a:pt x="5250" y="2882"/>
                    <a:pt x="5437" y="40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8"/>
            <p:cNvSpPr/>
            <p:nvPr/>
          </p:nvSpPr>
          <p:spPr>
            <a:xfrm rot="7737148" flipH="1">
              <a:off x="4935190" y="-5500369"/>
              <a:ext cx="1908882" cy="9091578"/>
            </a:xfrm>
            <a:custGeom>
              <a:avLst/>
              <a:gdLst/>
              <a:ahLst/>
              <a:cxnLst/>
              <a:rect l="l" t="t" r="r" b="b"/>
              <a:pathLst>
                <a:path w="10229" h="48717" extrusionOk="0">
                  <a:moveTo>
                    <a:pt x="4712" y="1"/>
                  </a:moveTo>
                  <a:lnTo>
                    <a:pt x="4712" y="405"/>
                  </a:lnTo>
                  <a:lnTo>
                    <a:pt x="4712" y="1508"/>
                  </a:lnTo>
                  <a:cubicBezTo>
                    <a:pt x="4820" y="3474"/>
                    <a:pt x="6973" y="3876"/>
                    <a:pt x="8372" y="4819"/>
                  </a:cubicBezTo>
                  <a:cubicBezTo>
                    <a:pt x="8721" y="5089"/>
                    <a:pt x="9072" y="5519"/>
                    <a:pt x="8803" y="5922"/>
                  </a:cubicBezTo>
                  <a:cubicBezTo>
                    <a:pt x="7888" y="7619"/>
                    <a:pt x="6191" y="8829"/>
                    <a:pt x="5304" y="10472"/>
                  </a:cubicBezTo>
                  <a:cubicBezTo>
                    <a:pt x="5143" y="10741"/>
                    <a:pt x="5007" y="11036"/>
                    <a:pt x="4873" y="11359"/>
                  </a:cubicBezTo>
                  <a:cubicBezTo>
                    <a:pt x="4092" y="13781"/>
                    <a:pt x="2100" y="15316"/>
                    <a:pt x="754" y="17549"/>
                  </a:cubicBezTo>
                  <a:cubicBezTo>
                    <a:pt x="485" y="17954"/>
                    <a:pt x="754" y="18410"/>
                    <a:pt x="1159" y="18680"/>
                  </a:cubicBezTo>
                  <a:cubicBezTo>
                    <a:pt x="1400" y="18841"/>
                    <a:pt x="1669" y="18977"/>
                    <a:pt x="1939" y="19110"/>
                  </a:cubicBezTo>
                  <a:cubicBezTo>
                    <a:pt x="2208" y="19246"/>
                    <a:pt x="2505" y="19379"/>
                    <a:pt x="2800" y="19515"/>
                  </a:cubicBezTo>
                  <a:cubicBezTo>
                    <a:pt x="4469" y="20215"/>
                    <a:pt x="6353" y="19946"/>
                    <a:pt x="7942" y="20915"/>
                  </a:cubicBezTo>
                  <a:cubicBezTo>
                    <a:pt x="8749" y="21371"/>
                    <a:pt x="8237" y="22340"/>
                    <a:pt x="7942" y="22986"/>
                  </a:cubicBezTo>
                  <a:cubicBezTo>
                    <a:pt x="7780" y="23309"/>
                    <a:pt x="7591" y="23606"/>
                    <a:pt x="7429" y="23901"/>
                  </a:cubicBezTo>
                  <a:cubicBezTo>
                    <a:pt x="7242" y="24198"/>
                    <a:pt x="7052" y="24521"/>
                    <a:pt x="6891" y="24816"/>
                  </a:cubicBezTo>
                  <a:cubicBezTo>
                    <a:pt x="5627" y="27561"/>
                    <a:pt x="3151" y="29312"/>
                    <a:pt x="1239" y="31627"/>
                  </a:cubicBezTo>
                  <a:cubicBezTo>
                    <a:pt x="1051" y="31896"/>
                    <a:pt x="836" y="32165"/>
                    <a:pt x="647" y="32434"/>
                  </a:cubicBezTo>
                  <a:cubicBezTo>
                    <a:pt x="378" y="32919"/>
                    <a:pt x="836" y="33241"/>
                    <a:pt x="1213" y="33403"/>
                  </a:cubicBezTo>
                  <a:cubicBezTo>
                    <a:pt x="3258" y="34182"/>
                    <a:pt x="5358" y="34129"/>
                    <a:pt x="7565" y="34452"/>
                  </a:cubicBezTo>
                  <a:cubicBezTo>
                    <a:pt x="8211" y="34559"/>
                    <a:pt x="9044" y="34990"/>
                    <a:pt x="8641" y="35718"/>
                  </a:cubicBezTo>
                  <a:cubicBezTo>
                    <a:pt x="8157" y="36551"/>
                    <a:pt x="7511" y="37305"/>
                    <a:pt x="6865" y="38032"/>
                  </a:cubicBezTo>
                  <a:cubicBezTo>
                    <a:pt x="6650" y="38273"/>
                    <a:pt x="6434" y="38543"/>
                    <a:pt x="6245" y="38786"/>
                  </a:cubicBezTo>
                  <a:cubicBezTo>
                    <a:pt x="4604" y="40911"/>
                    <a:pt x="3205" y="43118"/>
                    <a:pt x="1185" y="44948"/>
                  </a:cubicBezTo>
                  <a:cubicBezTo>
                    <a:pt x="647" y="45487"/>
                    <a:pt x="1" y="46376"/>
                    <a:pt x="890" y="46994"/>
                  </a:cubicBezTo>
                  <a:cubicBezTo>
                    <a:pt x="1859" y="47640"/>
                    <a:pt x="2854" y="48045"/>
                    <a:pt x="3797" y="48716"/>
                  </a:cubicBezTo>
                  <a:lnTo>
                    <a:pt x="5115" y="48663"/>
                  </a:lnTo>
                  <a:cubicBezTo>
                    <a:pt x="4227" y="47801"/>
                    <a:pt x="3069" y="47425"/>
                    <a:pt x="1992" y="46753"/>
                  </a:cubicBezTo>
                  <a:cubicBezTo>
                    <a:pt x="1346" y="46376"/>
                    <a:pt x="1454" y="45622"/>
                    <a:pt x="1885" y="45164"/>
                  </a:cubicBezTo>
                  <a:cubicBezTo>
                    <a:pt x="3930" y="43118"/>
                    <a:pt x="5573" y="40750"/>
                    <a:pt x="7296" y="38409"/>
                  </a:cubicBezTo>
                  <a:cubicBezTo>
                    <a:pt x="7483" y="38166"/>
                    <a:pt x="7698" y="37897"/>
                    <a:pt x="7942" y="37656"/>
                  </a:cubicBezTo>
                  <a:cubicBezTo>
                    <a:pt x="8588" y="36874"/>
                    <a:pt x="9234" y="36094"/>
                    <a:pt x="9636" y="35179"/>
                  </a:cubicBezTo>
                  <a:cubicBezTo>
                    <a:pt x="10013" y="34344"/>
                    <a:pt x="8803" y="34075"/>
                    <a:pt x="8103" y="33995"/>
                  </a:cubicBezTo>
                  <a:cubicBezTo>
                    <a:pt x="5976" y="33752"/>
                    <a:pt x="3823" y="33941"/>
                    <a:pt x="1992" y="32919"/>
                  </a:cubicBezTo>
                  <a:cubicBezTo>
                    <a:pt x="1482" y="32675"/>
                    <a:pt x="1644" y="32029"/>
                    <a:pt x="1967" y="31652"/>
                  </a:cubicBezTo>
                  <a:lnTo>
                    <a:pt x="2692" y="30845"/>
                  </a:lnTo>
                  <a:cubicBezTo>
                    <a:pt x="4469" y="28961"/>
                    <a:pt x="6299" y="27105"/>
                    <a:pt x="7511" y="24790"/>
                  </a:cubicBezTo>
                  <a:lnTo>
                    <a:pt x="8075" y="23821"/>
                  </a:lnTo>
                  <a:cubicBezTo>
                    <a:pt x="8452" y="23175"/>
                    <a:pt x="8857" y="22529"/>
                    <a:pt x="9180" y="21883"/>
                  </a:cubicBezTo>
                  <a:cubicBezTo>
                    <a:pt x="9880" y="20645"/>
                    <a:pt x="8721" y="19810"/>
                    <a:pt x="7537" y="19702"/>
                  </a:cubicBezTo>
                  <a:cubicBezTo>
                    <a:pt x="6030" y="19541"/>
                    <a:pt x="4630" y="19433"/>
                    <a:pt x="3258" y="18923"/>
                  </a:cubicBezTo>
                  <a:cubicBezTo>
                    <a:pt x="2989" y="18815"/>
                    <a:pt x="2720" y="18680"/>
                    <a:pt x="2477" y="18518"/>
                  </a:cubicBezTo>
                  <a:cubicBezTo>
                    <a:pt x="2236" y="18357"/>
                    <a:pt x="1992" y="18195"/>
                    <a:pt x="1831" y="17954"/>
                  </a:cubicBezTo>
                  <a:cubicBezTo>
                    <a:pt x="1374" y="17388"/>
                    <a:pt x="1967" y="16742"/>
                    <a:pt x="2315" y="16311"/>
                  </a:cubicBezTo>
                  <a:cubicBezTo>
                    <a:pt x="3823" y="14509"/>
                    <a:pt x="5276" y="12732"/>
                    <a:pt x="6111" y="10551"/>
                  </a:cubicBezTo>
                  <a:cubicBezTo>
                    <a:pt x="6219" y="10282"/>
                    <a:pt x="6353" y="10041"/>
                    <a:pt x="6514" y="9772"/>
                  </a:cubicBezTo>
                  <a:cubicBezTo>
                    <a:pt x="7268" y="8506"/>
                    <a:pt x="8452" y="7457"/>
                    <a:pt x="9449" y="6434"/>
                  </a:cubicBezTo>
                  <a:cubicBezTo>
                    <a:pt x="9826" y="5976"/>
                    <a:pt x="10228" y="5304"/>
                    <a:pt x="9772" y="4819"/>
                  </a:cubicBezTo>
                  <a:cubicBezTo>
                    <a:pt x="8990" y="3930"/>
                    <a:pt x="7726" y="3769"/>
                    <a:pt x="6837" y="3069"/>
                  </a:cubicBezTo>
                  <a:cubicBezTo>
                    <a:pt x="6327" y="2612"/>
                    <a:pt x="5842" y="2154"/>
                    <a:pt x="5788" y="1482"/>
                  </a:cubicBezTo>
                  <a:cubicBezTo>
                    <a:pt x="5735" y="1023"/>
                    <a:pt x="5735" y="647"/>
                    <a:pt x="5735" y="405"/>
                  </a:cubicBezTo>
                  <a:lnTo>
                    <a:pt x="5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8"/>
            <p:cNvSpPr/>
            <p:nvPr/>
          </p:nvSpPr>
          <p:spPr>
            <a:xfrm rot="7737148" flipH="1">
              <a:off x="4724057" y="-5311350"/>
              <a:ext cx="2004429" cy="9101656"/>
            </a:xfrm>
            <a:custGeom>
              <a:avLst/>
              <a:gdLst/>
              <a:ahLst/>
              <a:cxnLst/>
              <a:rect l="l" t="t" r="r" b="b"/>
              <a:pathLst>
                <a:path w="10741" h="48771" extrusionOk="0">
                  <a:moveTo>
                    <a:pt x="5276" y="1"/>
                  </a:moveTo>
                  <a:lnTo>
                    <a:pt x="5276" y="405"/>
                  </a:lnTo>
                  <a:lnTo>
                    <a:pt x="5276" y="1508"/>
                  </a:lnTo>
                  <a:cubicBezTo>
                    <a:pt x="5276" y="2315"/>
                    <a:pt x="5519" y="3097"/>
                    <a:pt x="6191" y="3635"/>
                  </a:cubicBezTo>
                  <a:cubicBezTo>
                    <a:pt x="7296" y="4550"/>
                    <a:pt x="10390" y="4953"/>
                    <a:pt x="9018" y="6865"/>
                  </a:cubicBezTo>
                  <a:cubicBezTo>
                    <a:pt x="8075" y="8075"/>
                    <a:pt x="6865" y="9205"/>
                    <a:pt x="6084" y="10525"/>
                  </a:cubicBezTo>
                  <a:cubicBezTo>
                    <a:pt x="5922" y="10767"/>
                    <a:pt x="5789" y="11036"/>
                    <a:pt x="5653" y="11333"/>
                  </a:cubicBezTo>
                  <a:cubicBezTo>
                    <a:pt x="4820" y="13943"/>
                    <a:pt x="2720" y="15557"/>
                    <a:pt x="1293" y="17872"/>
                  </a:cubicBezTo>
                  <a:cubicBezTo>
                    <a:pt x="1024" y="18277"/>
                    <a:pt x="1347" y="18761"/>
                    <a:pt x="1723" y="19002"/>
                  </a:cubicBezTo>
                  <a:cubicBezTo>
                    <a:pt x="1993" y="19138"/>
                    <a:pt x="2262" y="19272"/>
                    <a:pt x="2559" y="19433"/>
                  </a:cubicBezTo>
                  <a:cubicBezTo>
                    <a:pt x="2854" y="19595"/>
                    <a:pt x="3151" y="19730"/>
                    <a:pt x="3420" y="19892"/>
                  </a:cubicBezTo>
                  <a:cubicBezTo>
                    <a:pt x="4576" y="20510"/>
                    <a:pt x="5814" y="20671"/>
                    <a:pt x="7053" y="20968"/>
                  </a:cubicBezTo>
                  <a:cubicBezTo>
                    <a:pt x="7834" y="21209"/>
                    <a:pt x="9288" y="21453"/>
                    <a:pt x="8937" y="22529"/>
                  </a:cubicBezTo>
                  <a:cubicBezTo>
                    <a:pt x="8749" y="23122"/>
                    <a:pt x="8480" y="23686"/>
                    <a:pt x="8183" y="24252"/>
                  </a:cubicBezTo>
                  <a:cubicBezTo>
                    <a:pt x="8049" y="24521"/>
                    <a:pt x="7888" y="24790"/>
                    <a:pt x="7726" y="25059"/>
                  </a:cubicBezTo>
                  <a:cubicBezTo>
                    <a:pt x="6245" y="27884"/>
                    <a:pt x="3661" y="29743"/>
                    <a:pt x="1616" y="32137"/>
                  </a:cubicBezTo>
                  <a:cubicBezTo>
                    <a:pt x="1347" y="32434"/>
                    <a:pt x="1239" y="32729"/>
                    <a:pt x="1239" y="32972"/>
                  </a:cubicBezTo>
                  <a:cubicBezTo>
                    <a:pt x="1239" y="33590"/>
                    <a:pt x="1885" y="33752"/>
                    <a:pt x="2316" y="33913"/>
                  </a:cubicBezTo>
                  <a:cubicBezTo>
                    <a:pt x="4551" y="34641"/>
                    <a:pt x="6891" y="34264"/>
                    <a:pt x="8990" y="35126"/>
                  </a:cubicBezTo>
                  <a:cubicBezTo>
                    <a:pt x="9313" y="35259"/>
                    <a:pt x="9421" y="35636"/>
                    <a:pt x="9288" y="35959"/>
                  </a:cubicBezTo>
                  <a:cubicBezTo>
                    <a:pt x="8749" y="36982"/>
                    <a:pt x="7968" y="37789"/>
                    <a:pt x="7214" y="38650"/>
                  </a:cubicBezTo>
                  <a:cubicBezTo>
                    <a:pt x="7027" y="38840"/>
                    <a:pt x="6837" y="39055"/>
                    <a:pt x="6650" y="39296"/>
                  </a:cubicBezTo>
                  <a:cubicBezTo>
                    <a:pt x="5143" y="41585"/>
                    <a:pt x="3312" y="43549"/>
                    <a:pt x="1482" y="45648"/>
                  </a:cubicBezTo>
                  <a:cubicBezTo>
                    <a:pt x="1" y="47317"/>
                    <a:pt x="2989" y="47909"/>
                    <a:pt x="4066" y="48770"/>
                  </a:cubicBezTo>
                  <a:cubicBezTo>
                    <a:pt x="4066" y="48770"/>
                    <a:pt x="4415" y="48770"/>
                    <a:pt x="4738" y="48744"/>
                  </a:cubicBezTo>
                  <a:cubicBezTo>
                    <a:pt x="4795" y="48751"/>
                    <a:pt x="4852" y="48755"/>
                    <a:pt x="4910" y="48755"/>
                  </a:cubicBezTo>
                  <a:cubicBezTo>
                    <a:pt x="5070" y="48755"/>
                    <a:pt x="5233" y="48730"/>
                    <a:pt x="5412" y="48691"/>
                  </a:cubicBezTo>
                  <a:cubicBezTo>
                    <a:pt x="4469" y="48045"/>
                    <a:pt x="3474" y="47640"/>
                    <a:pt x="2505" y="46994"/>
                  </a:cubicBezTo>
                  <a:cubicBezTo>
                    <a:pt x="1616" y="46376"/>
                    <a:pt x="2262" y="45487"/>
                    <a:pt x="2800" y="44948"/>
                  </a:cubicBezTo>
                  <a:cubicBezTo>
                    <a:pt x="4820" y="43118"/>
                    <a:pt x="6299" y="40911"/>
                    <a:pt x="7860" y="38786"/>
                  </a:cubicBezTo>
                  <a:cubicBezTo>
                    <a:pt x="8049" y="38543"/>
                    <a:pt x="8265" y="38301"/>
                    <a:pt x="8480" y="38058"/>
                  </a:cubicBezTo>
                  <a:cubicBezTo>
                    <a:pt x="9126" y="37305"/>
                    <a:pt x="9772" y="36551"/>
                    <a:pt x="10228" y="35690"/>
                  </a:cubicBezTo>
                  <a:cubicBezTo>
                    <a:pt x="10741" y="34775"/>
                    <a:pt x="9529" y="34452"/>
                    <a:pt x="8775" y="34398"/>
                  </a:cubicBezTo>
                  <a:cubicBezTo>
                    <a:pt x="6704" y="34182"/>
                    <a:pt x="4738" y="34129"/>
                    <a:pt x="2828" y="33403"/>
                  </a:cubicBezTo>
                  <a:cubicBezTo>
                    <a:pt x="2397" y="33241"/>
                    <a:pt x="2046" y="32837"/>
                    <a:pt x="2262" y="32406"/>
                  </a:cubicBezTo>
                  <a:cubicBezTo>
                    <a:pt x="2369" y="32057"/>
                    <a:pt x="2638" y="31706"/>
                    <a:pt x="2908" y="31465"/>
                  </a:cubicBezTo>
                  <a:cubicBezTo>
                    <a:pt x="4899" y="29581"/>
                    <a:pt x="6891" y="27669"/>
                    <a:pt x="8237" y="25275"/>
                  </a:cubicBezTo>
                  <a:cubicBezTo>
                    <a:pt x="8426" y="24924"/>
                    <a:pt x="8642" y="24575"/>
                    <a:pt x="8829" y="24252"/>
                  </a:cubicBezTo>
                  <a:cubicBezTo>
                    <a:pt x="9206" y="23578"/>
                    <a:pt x="9582" y="22878"/>
                    <a:pt x="9880" y="22178"/>
                  </a:cubicBezTo>
                  <a:cubicBezTo>
                    <a:pt x="10336" y="21130"/>
                    <a:pt x="9313" y="20617"/>
                    <a:pt x="8452" y="20402"/>
                  </a:cubicBezTo>
                  <a:cubicBezTo>
                    <a:pt x="7053" y="20107"/>
                    <a:pt x="5707" y="20025"/>
                    <a:pt x="4415" y="19515"/>
                  </a:cubicBezTo>
                  <a:cubicBezTo>
                    <a:pt x="4120" y="19379"/>
                    <a:pt x="3823" y="19246"/>
                    <a:pt x="3554" y="19110"/>
                  </a:cubicBezTo>
                  <a:cubicBezTo>
                    <a:pt x="3284" y="18977"/>
                    <a:pt x="3015" y="18841"/>
                    <a:pt x="2774" y="18680"/>
                  </a:cubicBezTo>
                  <a:cubicBezTo>
                    <a:pt x="2369" y="18410"/>
                    <a:pt x="2100" y="17954"/>
                    <a:pt x="2369" y="17549"/>
                  </a:cubicBezTo>
                  <a:cubicBezTo>
                    <a:pt x="3905" y="15127"/>
                    <a:pt x="5950" y="13350"/>
                    <a:pt x="6811" y="10659"/>
                  </a:cubicBezTo>
                  <a:cubicBezTo>
                    <a:pt x="6919" y="10418"/>
                    <a:pt x="7080" y="10174"/>
                    <a:pt x="7214" y="9933"/>
                  </a:cubicBezTo>
                  <a:cubicBezTo>
                    <a:pt x="7996" y="8775"/>
                    <a:pt x="9072" y="7752"/>
                    <a:pt x="9987" y="6703"/>
                  </a:cubicBezTo>
                  <a:cubicBezTo>
                    <a:pt x="10282" y="6327"/>
                    <a:pt x="10687" y="5842"/>
                    <a:pt x="10418" y="5384"/>
                  </a:cubicBezTo>
                  <a:cubicBezTo>
                    <a:pt x="9718" y="4199"/>
                    <a:pt x="8237" y="4066"/>
                    <a:pt x="7242" y="3258"/>
                  </a:cubicBezTo>
                  <a:cubicBezTo>
                    <a:pt x="6730" y="2828"/>
                    <a:pt x="6353" y="2182"/>
                    <a:pt x="6327" y="1508"/>
                  </a:cubicBezTo>
                  <a:lnTo>
                    <a:pt x="6327" y="405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8"/>
            <p:cNvSpPr/>
            <p:nvPr/>
          </p:nvSpPr>
          <p:spPr>
            <a:xfrm rot="7737148" flipH="1">
              <a:off x="4703119" y="-5208246"/>
              <a:ext cx="1858496" cy="9111733"/>
            </a:xfrm>
            <a:custGeom>
              <a:avLst/>
              <a:gdLst/>
              <a:ahLst/>
              <a:cxnLst/>
              <a:rect l="l" t="t" r="r" b="b"/>
              <a:pathLst>
                <a:path w="9959" h="48825" extrusionOk="0">
                  <a:moveTo>
                    <a:pt x="4629" y="1"/>
                  </a:moveTo>
                  <a:lnTo>
                    <a:pt x="4629" y="1508"/>
                  </a:lnTo>
                  <a:lnTo>
                    <a:pt x="4629" y="2289"/>
                  </a:lnTo>
                  <a:cubicBezTo>
                    <a:pt x="4791" y="4335"/>
                    <a:pt x="7026" y="4630"/>
                    <a:pt x="8425" y="5681"/>
                  </a:cubicBezTo>
                  <a:cubicBezTo>
                    <a:pt x="9018" y="6083"/>
                    <a:pt x="8587" y="6865"/>
                    <a:pt x="8236" y="7321"/>
                  </a:cubicBezTo>
                  <a:cubicBezTo>
                    <a:pt x="7375" y="8480"/>
                    <a:pt x="6298" y="9528"/>
                    <a:pt x="5519" y="10741"/>
                  </a:cubicBezTo>
                  <a:cubicBezTo>
                    <a:pt x="5383" y="10982"/>
                    <a:pt x="5249" y="11225"/>
                    <a:pt x="5114" y="11494"/>
                  </a:cubicBezTo>
                  <a:cubicBezTo>
                    <a:pt x="4281" y="13863"/>
                    <a:pt x="2558" y="15693"/>
                    <a:pt x="943" y="17577"/>
                  </a:cubicBezTo>
                  <a:cubicBezTo>
                    <a:pt x="0" y="18707"/>
                    <a:pt x="1023" y="19353"/>
                    <a:pt x="2127" y="19918"/>
                  </a:cubicBezTo>
                  <a:cubicBezTo>
                    <a:pt x="2397" y="20079"/>
                    <a:pt x="2692" y="20215"/>
                    <a:pt x="2935" y="20348"/>
                  </a:cubicBezTo>
                  <a:cubicBezTo>
                    <a:pt x="4576" y="21263"/>
                    <a:pt x="7026" y="21102"/>
                    <a:pt x="7833" y="22529"/>
                  </a:cubicBezTo>
                  <a:cubicBezTo>
                    <a:pt x="8182" y="23094"/>
                    <a:pt x="8182" y="23686"/>
                    <a:pt x="8021" y="24252"/>
                  </a:cubicBezTo>
                  <a:cubicBezTo>
                    <a:pt x="7913" y="24547"/>
                    <a:pt x="7779" y="24844"/>
                    <a:pt x="7618" y="25139"/>
                  </a:cubicBezTo>
                  <a:cubicBezTo>
                    <a:pt x="5921" y="27938"/>
                    <a:pt x="3312" y="29958"/>
                    <a:pt x="1023" y="32245"/>
                  </a:cubicBezTo>
                  <a:cubicBezTo>
                    <a:pt x="807" y="32406"/>
                    <a:pt x="592" y="32675"/>
                    <a:pt x="512" y="32972"/>
                  </a:cubicBezTo>
                  <a:cubicBezTo>
                    <a:pt x="1589" y="35367"/>
                    <a:pt x="5465" y="34452"/>
                    <a:pt x="7779" y="35151"/>
                  </a:cubicBezTo>
                  <a:cubicBezTo>
                    <a:pt x="8559" y="35395"/>
                    <a:pt x="8990" y="36094"/>
                    <a:pt x="8451" y="36848"/>
                  </a:cubicBezTo>
                  <a:cubicBezTo>
                    <a:pt x="7859" y="37574"/>
                    <a:pt x="7159" y="38248"/>
                    <a:pt x="6541" y="38973"/>
                  </a:cubicBezTo>
                  <a:cubicBezTo>
                    <a:pt x="6326" y="39217"/>
                    <a:pt x="6111" y="39458"/>
                    <a:pt x="5921" y="39701"/>
                  </a:cubicBezTo>
                  <a:cubicBezTo>
                    <a:pt x="4442" y="41908"/>
                    <a:pt x="2745" y="43900"/>
                    <a:pt x="807" y="45756"/>
                  </a:cubicBezTo>
                  <a:cubicBezTo>
                    <a:pt x="538" y="46025"/>
                    <a:pt x="269" y="46430"/>
                    <a:pt x="377" y="46779"/>
                  </a:cubicBezTo>
                  <a:cubicBezTo>
                    <a:pt x="674" y="48045"/>
                    <a:pt x="2153" y="48152"/>
                    <a:pt x="3068" y="48824"/>
                  </a:cubicBezTo>
                  <a:cubicBezTo>
                    <a:pt x="3068" y="48824"/>
                    <a:pt x="3419" y="48824"/>
                    <a:pt x="3768" y="48798"/>
                  </a:cubicBezTo>
                  <a:cubicBezTo>
                    <a:pt x="3831" y="48806"/>
                    <a:pt x="3896" y="48809"/>
                    <a:pt x="3961" y="48809"/>
                  </a:cubicBezTo>
                  <a:cubicBezTo>
                    <a:pt x="4122" y="48809"/>
                    <a:pt x="4289" y="48790"/>
                    <a:pt x="4442" y="48770"/>
                  </a:cubicBezTo>
                  <a:cubicBezTo>
                    <a:pt x="3365" y="47909"/>
                    <a:pt x="377" y="47317"/>
                    <a:pt x="1858" y="45648"/>
                  </a:cubicBezTo>
                  <a:cubicBezTo>
                    <a:pt x="3768" y="43523"/>
                    <a:pt x="5626" y="41396"/>
                    <a:pt x="7213" y="39055"/>
                  </a:cubicBezTo>
                  <a:lnTo>
                    <a:pt x="7859" y="38327"/>
                  </a:lnTo>
                  <a:cubicBezTo>
                    <a:pt x="8505" y="37628"/>
                    <a:pt x="9179" y="36902"/>
                    <a:pt x="9636" y="36066"/>
                  </a:cubicBezTo>
                  <a:cubicBezTo>
                    <a:pt x="9851" y="35556"/>
                    <a:pt x="9556" y="35126"/>
                    <a:pt x="9043" y="34964"/>
                  </a:cubicBezTo>
                  <a:cubicBezTo>
                    <a:pt x="6703" y="34344"/>
                    <a:pt x="4306" y="34587"/>
                    <a:pt x="2074" y="33672"/>
                  </a:cubicBezTo>
                  <a:cubicBezTo>
                    <a:pt x="1723" y="33536"/>
                    <a:pt x="1400" y="33214"/>
                    <a:pt x="1507" y="32811"/>
                  </a:cubicBezTo>
                  <a:cubicBezTo>
                    <a:pt x="1561" y="32542"/>
                    <a:pt x="1723" y="32273"/>
                    <a:pt x="1938" y="32057"/>
                  </a:cubicBezTo>
                  <a:cubicBezTo>
                    <a:pt x="4119" y="29876"/>
                    <a:pt x="6567" y="27884"/>
                    <a:pt x="8049" y="25167"/>
                  </a:cubicBezTo>
                  <a:cubicBezTo>
                    <a:pt x="8236" y="24870"/>
                    <a:pt x="8425" y="24547"/>
                    <a:pt x="8587" y="24252"/>
                  </a:cubicBezTo>
                  <a:cubicBezTo>
                    <a:pt x="8774" y="23929"/>
                    <a:pt x="8936" y="23606"/>
                    <a:pt x="9097" y="23283"/>
                  </a:cubicBezTo>
                  <a:cubicBezTo>
                    <a:pt x="9259" y="22852"/>
                    <a:pt x="9582" y="22314"/>
                    <a:pt x="9259" y="21909"/>
                  </a:cubicBezTo>
                  <a:cubicBezTo>
                    <a:pt x="8479" y="20940"/>
                    <a:pt x="7106" y="20968"/>
                    <a:pt x="5921" y="20671"/>
                  </a:cubicBezTo>
                  <a:cubicBezTo>
                    <a:pt x="5196" y="20484"/>
                    <a:pt x="4468" y="20294"/>
                    <a:pt x="3796" y="19892"/>
                  </a:cubicBezTo>
                  <a:cubicBezTo>
                    <a:pt x="3527" y="19730"/>
                    <a:pt x="3230" y="19595"/>
                    <a:pt x="2935" y="19433"/>
                  </a:cubicBezTo>
                  <a:cubicBezTo>
                    <a:pt x="2638" y="19272"/>
                    <a:pt x="2369" y="19138"/>
                    <a:pt x="2099" y="19002"/>
                  </a:cubicBezTo>
                  <a:cubicBezTo>
                    <a:pt x="1723" y="18761"/>
                    <a:pt x="1400" y="18277"/>
                    <a:pt x="1669" y="17872"/>
                  </a:cubicBezTo>
                  <a:cubicBezTo>
                    <a:pt x="3096" y="15557"/>
                    <a:pt x="5249" y="13943"/>
                    <a:pt x="6029" y="11333"/>
                  </a:cubicBezTo>
                  <a:cubicBezTo>
                    <a:pt x="6137" y="11036"/>
                    <a:pt x="6272" y="10767"/>
                    <a:pt x="6434" y="10497"/>
                  </a:cubicBezTo>
                  <a:cubicBezTo>
                    <a:pt x="7213" y="9180"/>
                    <a:pt x="8451" y="8049"/>
                    <a:pt x="9394" y="6865"/>
                  </a:cubicBezTo>
                  <a:cubicBezTo>
                    <a:pt x="9958" y="6165"/>
                    <a:pt x="9851" y="5384"/>
                    <a:pt x="9043" y="4981"/>
                  </a:cubicBezTo>
                  <a:cubicBezTo>
                    <a:pt x="7536" y="4281"/>
                    <a:pt x="5491" y="3500"/>
                    <a:pt x="5652" y="1508"/>
                  </a:cubicBezTo>
                  <a:lnTo>
                    <a:pt x="5652" y="405"/>
                  </a:lnTo>
                  <a:lnTo>
                    <a:pt x="5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7" name="Google Shape;257;p8"/>
          <p:cNvGrpSpPr/>
          <p:nvPr/>
        </p:nvGrpSpPr>
        <p:grpSpPr>
          <a:xfrm>
            <a:off x="-4853496" y="-556909"/>
            <a:ext cx="9955493" cy="9260090"/>
            <a:chOff x="-4731946" y="-693659"/>
            <a:chExt cx="9955493" cy="9260090"/>
          </a:xfrm>
        </p:grpSpPr>
        <p:sp>
          <p:nvSpPr>
            <p:cNvPr id="258" name="Google Shape;258;p8"/>
            <p:cNvSpPr/>
            <p:nvPr/>
          </p:nvSpPr>
          <p:spPr>
            <a:xfrm rot="7737148" flipH="1">
              <a:off x="230912" y="-1616609"/>
              <a:ext cx="1878651" cy="8905518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8"/>
            <p:cNvSpPr/>
            <p:nvPr/>
          </p:nvSpPr>
          <p:spPr>
            <a:xfrm rot="7737148" flipH="1">
              <a:off x="104677" y="-1318973"/>
              <a:ext cx="1903844" cy="8778989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8"/>
            <p:cNvSpPr/>
            <p:nvPr/>
          </p:nvSpPr>
          <p:spPr>
            <a:xfrm rot="7737148" flipH="1">
              <a:off x="96849" y="-1065331"/>
              <a:ext cx="1803445" cy="8642943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8"/>
            <p:cNvSpPr/>
            <p:nvPr/>
          </p:nvSpPr>
          <p:spPr>
            <a:xfrm rot="7737148" flipH="1">
              <a:off x="-91897" y="-809068"/>
              <a:ext cx="1938927" cy="8561577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8"/>
            <p:cNvSpPr/>
            <p:nvPr/>
          </p:nvSpPr>
          <p:spPr>
            <a:xfrm rot="7737148" flipH="1">
              <a:off x="-149434" y="-758505"/>
              <a:ext cx="1944152" cy="8597221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8"/>
            <p:cNvSpPr/>
            <p:nvPr/>
          </p:nvSpPr>
          <p:spPr>
            <a:xfrm rot="7737148" flipH="1">
              <a:off x="-295865" y="-630421"/>
              <a:ext cx="1833676" cy="8699863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8"/>
            <p:cNvSpPr/>
            <p:nvPr/>
          </p:nvSpPr>
          <p:spPr>
            <a:xfrm rot="7737148" flipH="1">
              <a:off x="-519105" y="-576744"/>
              <a:ext cx="1964307" cy="8815194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8"/>
            <p:cNvSpPr/>
            <p:nvPr/>
          </p:nvSpPr>
          <p:spPr>
            <a:xfrm rot="7737148" flipH="1">
              <a:off x="-627540" y="-504979"/>
              <a:ext cx="1878651" cy="8911117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8"/>
            <p:cNvSpPr/>
            <p:nvPr/>
          </p:nvSpPr>
          <p:spPr>
            <a:xfrm rot="7737148" flipH="1">
              <a:off x="-806899" y="-420102"/>
              <a:ext cx="1953856" cy="8983712"/>
            </a:xfrm>
            <a:custGeom>
              <a:avLst/>
              <a:gdLst/>
              <a:ahLst/>
              <a:cxnLst/>
              <a:rect l="l" t="t" r="r" b="b"/>
              <a:pathLst>
                <a:path w="10470" h="48139" extrusionOk="0">
                  <a:moveTo>
                    <a:pt x="5660" y="1"/>
                  </a:moveTo>
                  <a:cubicBezTo>
                    <a:pt x="5578" y="1"/>
                    <a:pt x="5494" y="5"/>
                    <a:pt x="5409" y="15"/>
                  </a:cubicBezTo>
                  <a:cubicBezTo>
                    <a:pt x="6352" y="1335"/>
                    <a:pt x="9715" y="2142"/>
                    <a:pt x="8505" y="3891"/>
                  </a:cubicBezTo>
                  <a:cubicBezTo>
                    <a:pt x="7778" y="4967"/>
                    <a:pt x="6460" y="5667"/>
                    <a:pt x="5571" y="6636"/>
                  </a:cubicBezTo>
                  <a:cubicBezTo>
                    <a:pt x="5329" y="6879"/>
                    <a:pt x="5140" y="7120"/>
                    <a:pt x="4953" y="7417"/>
                  </a:cubicBezTo>
                  <a:cubicBezTo>
                    <a:pt x="4307" y="8735"/>
                    <a:pt x="3284" y="9786"/>
                    <a:pt x="2261" y="10835"/>
                  </a:cubicBezTo>
                  <a:cubicBezTo>
                    <a:pt x="1992" y="11078"/>
                    <a:pt x="1749" y="11347"/>
                    <a:pt x="1480" y="11588"/>
                  </a:cubicBezTo>
                  <a:cubicBezTo>
                    <a:pt x="834" y="12101"/>
                    <a:pt x="0" y="13285"/>
                    <a:pt x="1210" y="13688"/>
                  </a:cubicBezTo>
                  <a:cubicBezTo>
                    <a:pt x="3768" y="14495"/>
                    <a:pt x="6621" y="14656"/>
                    <a:pt x="8639" y="16540"/>
                  </a:cubicBezTo>
                  <a:cubicBezTo>
                    <a:pt x="8936" y="16838"/>
                    <a:pt x="8854" y="17376"/>
                    <a:pt x="8505" y="17617"/>
                  </a:cubicBezTo>
                  <a:cubicBezTo>
                    <a:pt x="7185" y="18425"/>
                    <a:pt x="5652" y="19124"/>
                    <a:pt x="4953" y="20470"/>
                  </a:cubicBezTo>
                  <a:cubicBezTo>
                    <a:pt x="4817" y="20739"/>
                    <a:pt x="4709" y="21008"/>
                    <a:pt x="4655" y="21359"/>
                  </a:cubicBezTo>
                  <a:cubicBezTo>
                    <a:pt x="4737" y="24130"/>
                    <a:pt x="1749" y="25235"/>
                    <a:pt x="403" y="27388"/>
                  </a:cubicBezTo>
                  <a:cubicBezTo>
                    <a:pt x="269" y="27629"/>
                    <a:pt x="241" y="27873"/>
                    <a:pt x="349" y="28088"/>
                  </a:cubicBezTo>
                  <a:cubicBezTo>
                    <a:pt x="485" y="28357"/>
                    <a:pt x="754" y="28572"/>
                    <a:pt x="1077" y="28734"/>
                  </a:cubicBezTo>
                  <a:cubicBezTo>
                    <a:pt x="3392" y="29703"/>
                    <a:pt x="5652" y="30833"/>
                    <a:pt x="7321" y="32771"/>
                  </a:cubicBezTo>
                  <a:cubicBezTo>
                    <a:pt x="7993" y="33579"/>
                    <a:pt x="9392" y="34924"/>
                    <a:pt x="8290" y="35839"/>
                  </a:cubicBezTo>
                  <a:cubicBezTo>
                    <a:pt x="7321" y="36593"/>
                    <a:pt x="5599" y="36701"/>
                    <a:pt x="4899" y="37749"/>
                  </a:cubicBezTo>
                  <a:cubicBezTo>
                    <a:pt x="4763" y="37965"/>
                    <a:pt x="4683" y="38208"/>
                    <a:pt x="4630" y="38531"/>
                  </a:cubicBezTo>
                  <a:cubicBezTo>
                    <a:pt x="4709" y="40576"/>
                    <a:pt x="2746" y="41438"/>
                    <a:pt x="1238" y="42353"/>
                  </a:cubicBezTo>
                  <a:cubicBezTo>
                    <a:pt x="485" y="42809"/>
                    <a:pt x="403" y="43724"/>
                    <a:pt x="1023" y="44291"/>
                  </a:cubicBezTo>
                  <a:cubicBezTo>
                    <a:pt x="2207" y="45421"/>
                    <a:pt x="3284" y="46685"/>
                    <a:pt x="4009" y="48138"/>
                  </a:cubicBezTo>
                  <a:lnTo>
                    <a:pt x="4522" y="47762"/>
                  </a:lnTo>
                  <a:cubicBezTo>
                    <a:pt x="3794" y="46524"/>
                    <a:pt x="2825" y="45475"/>
                    <a:pt x="1938" y="44263"/>
                  </a:cubicBezTo>
                  <a:cubicBezTo>
                    <a:pt x="1615" y="43724"/>
                    <a:pt x="1641" y="43078"/>
                    <a:pt x="2207" y="42730"/>
                  </a:cubicBezTo>
                  <a:cubicBezTo>
                    <a:pt x="3553" y="41840"/>
                    <a:pt x="5409" y="41356"/>
                    <a:pt x="5624" y="39580"/>
                  </a:cubicBezTo>
                  <a:cubicBezTo>
                    <a:pt x="5624" y="39177"/>
                    <a:pt x="5652" y="38772"/>
                    <a:pt x="5814" y="38395"/>
                  </a:cubicBezTo>
                  <a:cubicBezTo>
                    <a:pt x="5947" y="38019"/>
                    <a:pt x="6216" y="37724"/>
                    <a:pt x="6593" y="37480"/>
                  </a:cubicBezTo>
                  <a:cubicBezTo>
                    <a:pt x="7508" y="36862"/>
                    <a:pt x="8908" y="36970"/>
                    <a:pt x="9367" y="36027"/>
                  </a:cubicBezTo>
                  <a:cubicBezTo>
                    <a:pt x="10200" y="34520"/>
                    <a:pt x="8236" y="33148"/>
                    <a:pt x="7293" y="31990"/>
                  </a:cubicBezTo>
                  <a:cubicBezTo>
                    <a:pt x="5786" y="30080"/>
                    <a:pt x="3392" y="29434"/>
                    <a:pt x="1533" y="28114"/>
                  </a:cubicBezTo>
                  <a:cubicBezTo>
                    <a:pt x="1264" y="27873"/>
                    <a:pt x="1292" y="27576"/>
                    <a:pt x="1400" y="27306"/>
                  </a:cubicBezTo>
                  <a:cubicBezTo>
                    <a:pt x="1507" y="27037"/>
                    <a:pt x="1695" y="26796"/>
                    <a:pt x="1884" y="26581"/>
                  </a:cubicBezTo>
                  <a:cubicBezTo>
                    <a:pt x="3284" y="24966"/>
                    <a:pt x="5786" y="23754"/>
                    <a:pt x="5652" y="21359"/>
                  </a:cubicBezTo>
                  <a:cubicBezTo>
                    <a:pt x="5706" y="21008"/>
                    <a:pt x="5814" y="20713"/>
                    <a:pt x="5947" y="20444"/>
                  </a:cubicBezTo>
                  <a:cubicBezTo>
                    <a:pt x="6729" y="19124"/>
                    <a:pt x="8639" y="18694"/>
                    <a:pt x="9528" y="17509"/>
                  </a:cubicBezTo>
                  <a:cubicBezTo>
                    <a:pt x="10469" y="16299"/>
                    <a:pt x="7993" y="15492"/>
                    <a:pt x="6890" y="14979"/>
                  </a:cubicBezTo>
                  <a:cubicBezTo>
                    <a:pt x="5329" y="14254"/>
                    <a:pt x="3579" y="14118"/>
                    <a:pt x="2046" y="13311"/>
                  </a:cubicBezTo>
                  <a:cubicBezTo>
                    <a:pt x="1103" y="12854"/>
                    <a:pt x="1964" y="11911"/>
                    <a:pt x="2476" y="11427"/>
                  </a:cubicBezTo>
                  <a:cubicBezTo>
                    <a:pt x="2746" y="11186"/>
                    <a:pt x="3015" y="10942"/>
                    <a:pt x="3256" y="10701"/>
                  </a:cubicBezTo>
                  <a:cubicBezTo>
                    <a:pt x="4307" y="9704"/>
                    <a:pt x="5383" y="8735"/>
                    <a:pt x="5975" y="7389"/>
                  </a:cubicBezTo>
                  <a:cubicBezTo>
                    <a:pt x="6137" y="7094"/>
                    <a:pt x="6324" y="6825"/>
                    <a:pt x="6539" y="6556"/>
                  </a:cubicBezTo>
                  <a:cubicBezTo>
                    <a:pt x="7429" y="5587"/>
                    <a:pt x="8774" y="4913"/>
                    <a:pt x="9769" y="4026"/>
                  </a:cubicBezTo>
                  <a:cubicBezTo>
                    <a:pt x="10282" y="3596"/>
                    <a:pt x="9985" y="2896"/>
                    <a:pt x="9500" y="2545"/>
                  </a:cubicBezTo>
                  <a:cubicBezTo>
                    <a:pt x="8248" y="1624"/>
                    <a:pt x="7214" y="1"/>
                    <a:pt x="5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8"/>
            <p:cNvSpPr/>
            <p:nvPr/>
          </p:nvSpPr>
          <p:spPr>
            <a:xfrm rot="7737148" flipH="1">
              <a:off x="-916320" y="-341207"/>
              <a:ext cx="1949004" cy="9026635"/>
            </a:xfrm>
            <a:custGeom>
              <a:avLst/>
              <a:gdLst/>
              <a:ahLst/>
              <a:cxnLst/>
              <a:rect l="l" t="t" r="r" b="b"/>
              <a:pathLst>
                <a:path w="10444" h="48369" extrusionOk="0">
                  <a:moveTo>
                    <a:pt x="5118" y="1"/>
                  </a:moveTo>
                  <a:cubicBezTo>
                    <a:pt x="5091" y="1"/>
                    <a:pt x="5063" y="1"/>
                    <a:pt x="5035" y="2"/>
                  </a:cubicBezTo>
                  <a:cubicBezTo>
                    <a:pt x="5922" y="1401"/>
                    <a:pt x="9475" y="2075"/>
                    <a:pt x="8157" y="3931"/>
                  </a:cubicBezTo>
                  <a:cubicBezTo>
                    <a:pt x="7565" y="4793"/>
                    <a:pt x="6568" y="5467"/>
                    <a:pt x="5760" y="6246"/>
                  </a:cubicBezTo>
                  <a:cubicBezTo>
                    <a:pt x="5491" y="6515"/>
                    <a:pt x="5250" y="6758"/>
                    <a:pt x="5035" y="7053"/>
                  </a:cubicBezTo>
                  <a:cubicBezTo>
                    <a:pt x="4146" y="8589"/>
                    <a:pt x="3043" y="9906"/>
                    <a:pt x="1831" y="11226"/>
                  </a:cubicBezTo>
                  <a:cubicBezTo>
                    <a:pt x="1644" y="11442"/>
                    <a:pt x="1454" y="11657"/>
                    <a:pt x="1239" y="11872"/>
                  </a:cubicBezTo>
                  <a:cubicBezTo>
                    <a:pt x="944" y="12221"/>
                    <a:pt x="485" y="12572"/>
                    <a:pt x="405" y="13110"/>
                  </a:cubicBezTo>
                  <a:cubicBezTo>
                    <a:pt x="405" y="13567"/>
                    <a:pt x="836" y="13864"/>
                    <a:pt x="1239" y="13998"/>
                  </a:cubicBezTo>
                  <a:cubicBezTo>
                    <a:pt x="3689" y="14697"/>
                    <a:pt x="6488" y="14671"/>
                    <a:pt x="8372" y="16502"/>
                  </a:cubicBezTo>
                  <a:cubicBezTo>
                    <a:pt x="8775" y="16825"/>
                    <a:pt x="8480" y="17335"/>
                    <a:pt x="8103" y="17578"/>
                  </a:cubicBezTo>
                  <a:cubicBezTo>
                    <a:pt x="6676" y="18493"/>
                    <a:pt x="4953" y="19516"/>
                    <a:pt x="4497" y="21131"/>
                  </a:cubicBezTo>
                  <a:cubicBezTo>
                    <a:pt x="4389" y="21454"/>
                    <a:pt x="4361" y="21803"/>
                    <a:pt x="4335" y="22180"/>
                  </a:cubicBezTo>
                  <a:cubicBezTo>
                    <a:pt x="3876" y="24279"/>
                    <a:pt x="1885" y="25463"/>
                    <a:pt x="539" y="27024"/>
                  </a:cubicBezTo>
                  <a:cubicBezTo>
                    <a:pt x="352" y="27240"/>
                    <a:pt x="136" y="27563"/>
                    <a:pt x="82" y="27886"/>
                  </a:cubicBezTo>
                  <a:cubicBezTo>
                    <a:pt x="1" y="28155"/>
                    <a:pt x="136" y="28424"/>
                    <a:pt x="298" y="28531"/>
                  </a:cubicBezTo>
                  <a:cubicBezTo>
                    <a:pt x="3284" y="30228"/>
                    <a:pt x="8211" y="31169"/>
                    <a:pt x="8211" y="35019"/>
                  </a:cubicBezTo>
                  <a:cubicBezTo>
                    <a:pt x="8211" y="36096"/>
                    <a:pt x="6245" y="35960"/>
                    <a:pt x="5276" y="36714"/>
                  </a:cubicBezTo>
                  <a:cubicBezTo>
                    <a:pt x="5035" y="36929"/>
                    <a:pt x="4819" y="37144"/>
                    <a:pt x="4658" y="37413"/>
                  </a:cubicBezTo>
                  <a:cubicBezTo>
                    <a:pt x="4469" y="37683"/>
                    <a:pt x="4361" y="37980"/>
                    <a:pt x="4361" y="38328"/>
                  </a:cubicBezTo>
                  <a:cubicBezTo>
                    <a:pt x="4361" y="40320"/>
                    <a:pt x="2343" y="41128"/>
                    <a:pt x="916" y="42178"/>
                  </a:cubicBezTo>
                  <a:cubicBezTo>
                    <a:pt x="405" y="42527"/>
                    <a:pt x="82" y="43201"/>
                    <a:pt x="485" y="43739"/>
                  </a:cubicBezTo>
                  <a:cubicBezTo>
                    <a:pt x="1751" y="45219"/>
                    <a:pt x="3474" y="46403"/>
                    <a:pt x="4092" y="48369"/>
                  </a:cubicBezTo>
                  <a:lnTo>
                    <a:pt x="4791" y="48125"/>
                  </a:lnTo>
                  <a:cubicBezTo>
                    <a:pt x="4012" y="46403"/>
                    <a:pt x="2477" y="45300"/>
                    <a:pt x="1454" y="43658"/>
                  </a:cubicBezTo>
                  <a:cubicBezTo>
                    <a:pt x="1131" y="43147"/>
                    <a:pt x="1590" y="42635"/>
                    <a:pt x="2020" y="42340"/>
                  </a:cubicBezTo>
                  <a:cubicBezTo>
                    <a:pt x="3528" y="41371"/>
                    <a:pt x="5491" y="40563"/>
                    <a:pt x="5412" y="38518"/>
                  </a:cubicBezTo>
                  <a:cubicBezTo>
                    <a:pt x="5465" y="38195"/>
                    <a:pt x="5545" y="37952"/>
                    <a:pt x="5707" y="37736"/>
                  </a:cubicBezTo>
                  <a:cubicBezTo>
                    <a:pt x="6406" y="36714"/>
                    <a:pt x="8211" y="36634"/>
                    <a:pt x="8964" y="35719"/>
                  </a:cubicBezTo>
                  <a:cubicBezTo>
                    <a:pt x="10444" y="33968"/>
                    <a:pt x="7188" y="31923"/>
                    <a:pt x="5707" y="30713"/>
                  </a:cubicBezTo>
                  <a:cubicBezTo>
                    <a:pt x="4415" y="29662"/>
                    <a:pt x="2800" y="29339"/>
                    <a:pt x="1374" y="28398"/>
                  </a:cubicBezTo>
                  <a:cubicBezTo>
                    <a:pt x="1213" y="28290"/>
                    <a:pt x="1023" y="28155"/>
                    <a:pt x="1077" y="27886"/>
                  </a:cubicBezTo>
                  <a:cubicBezTo>
                    <a:pt x="1051" y="27591"/>
                    <a:pt x="1185" y="27293"/>
                    <a:pt x="1374" y="27052"/>
                  </a:cubicBezTo>
                  <a:cubicBezTo>
                    <a:pt x="2854" y="25222"/>
                    <a:pt x="5491" y="23956"/>
                    <a:pt x="5437" y="21346"/>
                  </a:cubicBezTo>
                  <a:cubicBezTo>
                    <a:pt x="5491" y="20995"/>
                    <a:pt x="5599" y="20726"/>
                    <a:pt x="5735" y="20457"/>
                  </a:cubicBezTo>
                  <a:cubicBezTo>
                    <a:pt x="6434" y="19111"/>
                    <a:pt x="7967" y="18412"/>
                    <a:pt x="9287" y="17604"/>
                  </a:cubicBezTo>
                  <a:cubicBezTo>
                    <a:pt x="9879" y="17201"/>
                    <a:pt x="9503" y="16502"/>
                    <a:pt x="9044" y="16151"/>
                  </a:cubicBezTo>
                  <a:cubicBezTo>
                    <a:pt x="6757" y="14618"/>
                    <a:pt x="4066" y="14536"/>
                    <a:pt x="1723" y="13459"/>
                  </a:cubicBezTo>
                  <a:cubicBezTo>
                    <a:pt x="808" y="13029"/>
                    <a:pt x="1777" y="12060"/>
                    <a:pt x="2262" y="11603"/>
                  </a:cubicBezTo>
                  <a:cubicBezTo>
                    <a:pt x="2531" y="11334"/>
                    <a:pt x="2774" y="11065"/>
                    <a:pt x="3043" y="10822"/>
                  </a:cubicBezTo>
                  <a:cubicBezTo>
                    <a:pt x="4092" y="9799"/>
                    <a:pt x="5114" y="8750"/>
                    <a:pt x="5735" y="7376"/>
                  </a:cubicBezTo>
                  <a:cubicBezTo>
                    <a:pt x="5896" y="7107"/>
                    <a:pt x="6083" y="6838"/>
                    <a:pt x="6299" y="6569"/>
                  </a:cubicBezTo>
                  <a:cubicBezTo>
                    <a:pt x="7160" y="5574"/>
                    <a:pt x="8480" y="4846"/>
                    <a:pt x="9421" y="3959"/>
                  </a:cubicBezTo>
                  <a:cubicBezTo>
                    <a:pt x="9690" y="3744"/>
                    <a:pt x="9851" y="3313"/>
                    <a:pt x="9610" y="3070"/>
                  </a:cubicBezTo>
                  <a:cubicBezTo>
                    <a:pt x="8444" y="1719"/>
                    <a:pt x="6937" y="1"/>
                    <a:pt x="5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8"/>
            <p:cNvSpPr/>
            <p:nvPr/>
          </p:nvSpPr>
          <p:spPr>
            <a:xfrm rot="7737148" flipH="1">
              <a:off x="-1095131" y="-127265"/>
              <a:ext cx="1918773" cy="9047349"/>
            </a:xfrm>
            <a:custGeom>
              <a:avLst/>
              <a:gdLst/>
              <a:ahLst/>
              <a:cxnLst/>
              <a:rect l="l" t="t" r="r" b="b"/>
              <a:pathLst>
                <a:path w="10282" h="48480" extrusionOk="0">
                  <a:moveTo>
                    <a:pt x="5568" y="0"/>
                  </a:moveTo>
                  <a:cubicBezTo>
                    <a:pt x="5516" y="0"/>
                    <a:pt x="5464" y="2"/>
                    <a:pt x="5411" y="5"/>
                  </a:cubicBezTo>
                  <a:cubicBezTo>
                    <a:pt x="5545" y="274"/>
                    <a:pt x="5814" y="410"/>
                    <a:pt x="5976" y="625"/>
                  </a:cubicBezTo>
                  <a:cubicBezTo>
                    <a:pt x="6891" y="1674"/>
                    <a:pt x="9851" y="2347"/>
                    <a:pt x="8641" y="3962"/>
                  </a:cubicBezTo>
                  <a:cubicBezTo>
                    <a:pt x="7995" y="4824"/>
                    <a:pt x="7052" y="5523"/>
                    <a:pt x="6245" y="6277"/>
                  </a:cubicBezTo>
                  <a:cubicBezTo>
                    <a:pt x="6004" y="6546"/>
                    <a:pt x="5760" y="6787"/>
                    <a:pt x="5545" y="7084"/>
                  </a:cubicBezTo>
                  <a:cubicBezTo>
                    <a:pt x="4684" y="8833"/>
                    <a:pt x="3366" y="10207"/>
                    <a:pt x="2128" y="11686"/>
                  </a:cubicBezTo>
                  <a:cubicBezTo>
                    <a:pt x="1938" y="11929"/>
                    <a:pt x="1723" y="12170"/>
                    <a:pt x="1536" y="12414"/>
                  </a:cubicBezTo>
                  <a:cubicBezTo>
                    <a:pt x="969" y="12978"/>
                    <a:pt x="593" y="13947"/>
                    <a:pt x="1615" y="14216"/>
                  </a:cubicBezTo>
                  <a:cubicBezTo>
                    <a:pt x="4066" y="14916"/>
                    <a:pt x="6865" y="14621"/>
                    <a:pt x="8803" y="16369"/>
                  </a:cubicBezTo>
                  <a:cubicBezTo>
                    <a:pt x="9044" y="16584"/>
                    <a:pt x="9018" y="17043"/>
                    <a:pt x="8749" y="17312"/>
                  </a:cubicBezTo>
                  <a:cubicBezTo>
                    <a:pt x="7483" y="18443"/>
                    <a:pt x="5706" y="19465"/>
                    <a:pt x="5060" y="21106"/>
                  </a:cubicBezTo>
                  <a:cubicBezTo>
                    <a:pt x="4953" y="21429"/>
                    <a:pt x="4873" y="21780"/>
                    <a:pt x="4819" y="22183"/>
                  </a:cubicBezTo>
                  <a:cubicBezTo>
                    <a:pt x="4576" y="24497"/>
                    <a:pt x="2261" y="25602"/>
                    <a:pt x="944" y="27378"/>
                  </a:cubicBezTo>
                  <a:cubicBezTo>
                    <a:pt x="808" y="27566"/>
                    <a:pt x="674" y="27781"/>
                    <a:pt x="567" y="27996"/>
                  </a:cubicBezTo>
                  <a:cubicBezTo>
                    <a:pt x="298" y="28481"/>
                    <a:pt x="916" y="28832"/>
                    <a:pt x="1267" y="28993"/>
                  </a:cubicBezTo>
                  <a:cubicBezTo>
                    <a:pt x="3958" y="30203"/>
                    <a:pt x="7026" y="30903"/>
                    <a:pt x="8803" y="33648"/>
                  </a:cubicBezTo>
                  <a:cubicBezTo>
                    <a:pt x="9179" y="34215"/>
                    <a:pt x="9044" y="34940"/>
                    <a:pt x="8426" y="35209"/>
                  </a:cubicBezTo>
                  <a:cubicBezTo>
                    <a:pt x="7242" y="35748"/>
                    <a:pt x="5545" y="36206"/>
                    <a:pt x="5007" y="37470"/>
                  </a:cubicBezTo>
                  <a:cubicBezTo>
                    <a:pt x="4899" y="37714"/>
                    <a:pt x="4845" y="38009"/>
                    <a:pt x="4819" y="38331"/>
                  </a:cubicBezTo>
                  <a:cubicBezTo>
                    <a:pt x="4791" y="38844"/>
                    <a:pt x="4468" y="39328"/>
                    <a:pt x="4199" y="39785"/>
                  </a:cubicBezTo>
                  <a:cubicBezTo>
                    <a:pt x="3258" y="41266"/>
                    <a:pt x="0" y="41830"/>
                    <a:pt x="1051" y="43553"/>
                  </a:cubicBezTo>
                  <a:cubicBezTo>
                    <a:pt x="2074" y="45329"/>
                    <a:pt x="4307" y="46352"/>
                    <a:pt x="4765" y="48479"/>
                  </a:cubicBezTo>
                  <a:lnTo>
                    <a:pt x="5599" y="48372"/>
                  </a:lnTo>
                  <a:cubicBezTo>
                    <a:pt x="4981" y="46406"/>
                    <a:pt x="3043" y="45357"/>
                    <a:pt x="2128" y="43689"/>
                  </a:cubicBezTo>
                  <a:cubicBezTo>
                    <a:pt x="1105" y="41858"/>
                    <a:pt x="4253" y="41454"/>
                    <a:pt x="5196" y="40136"/>
                  </a:cubicBezTo>
                  <a:cubicBezTo>
                    <a:pt x="5599" y="39598"/>
                    <a:pt x="5868" y="38977"/>
                    <a:pt x="5868" y="38331"/>
                  </a:cubicBezTo>
                  <a:cubicBezTo>
                    <a:pt x="5896" y="38009"/>
                    <a:pt x="5976" y="37739"/>
                    <a:pt x="6111" y="37498"/>
                  </a:cubicBezTo>
                  <a:cubicBezTo>
                    <a:pt x="6729" y="36340"/>
                    <a:pt x="8452" y="36099"/>
                    <a:pt x="9582" y="35479"/>
                  </a:cubicBezTo>
                  <a:cubicBezTo>
                    <a:pt x="10202" y="35102"/>
                    <a:pt x="10013" y="34322"/>
                    <a:pt x="9664" y="33784"/>
                  </a:cubicBezTo>
                  <a:cubicBezTo>
                    <a:pt x="8775" y="32464"/>
                    <a:pt x="7672" y="31549"/>
                    <a:pt x="6326" y="30742"/>
                  </a:cubicBezTo>
                  <a:cubicBezTo>
                    <a:pt x="5007" y="29962"/>
                    <a:pt x="3581" y="29639"/>
                    <a:pt x="2315" y="28750"/>
                  </a:cubicBezTo>
                  <a:cubicBezTo>
                    <a:pt x="2020" y="28534"/>
                    <a:pt x="1669" y="28186"/>
                    <a:pt x="1723" y="27755"/>
                  </a:cubicBezTo>
                  <a:cubicBezTo>
                    <a:pt x="1723" y="27486"/>
                    <a:pt x="1831" y="27217"/>
                    <a:pt x="2020" y="26948"/>
                  </a:cubicBezTo>
                  <a:cubicBezTo>
                    <a:pt x="2746" y="25871"/>
                    <a:pt x="4604" y="24874"/>
                    <a:pt x="5196" y="23718"/>
                  </a:cubicBezTo>
                  <a:cubicBezTo>
                    <a:pt x="5519" y="23205"/>
                    <a:pt x="5734" y="22721"/>
                    <a:pt x="5842" y="22183"/>
                  </a:cubicBezTo>
                  <a:cubicBezTo>
                    <a:pt x="5868" y="21806"/>
                    <a:pt x="5896" y="21457"/>
                    <a:pt x="6004" y="21134"/>
                  </a:cubicBezTo>
                  <a:cubicBezTo>
                    <a:pt x="6460" y="19519"/>
                    <a:pt x="8183" y="18496"/>
                    <a:pt x="9610" y="17581"/>
                  </a:cubicBezTo>
                  <a:cubicBezTo>
                    <a:pt x="9987" y="17338"/>
                    <a:pt x="10282" y="16828"/>
                    <a:pt x="9879" y="16505"/>
                  </a:cubicBezTo>
                  <a:cubicBezTo>
                    <a:pt x="7995" y="14674"/>
                    <a:pt x="5196" y="14700"/>
                    <a:pt x="2746" y="14001"/>
                  </a:cubicBezTo>
                  <a:cubicBezTo>
                    <a:pt x="2343" y="13867"/>
                    <a:pt x="1912" y="13570"/>
                    <a:pt x="1912" y="13113"/>
                  </a:cubicBezTo>
                  <a:cubicBezTo>
                    <a:pt x="1992" y="12493"/>
                    <a:pt x="2530" y="12170"/>
                    <a:pt x="2881" y="11714"/>
                  </a:cubicBezTo>
                  <a:cubicBezTo>
                    <a:pt x="3123" y="11445"/>
                    <a:pt x="3392" y="11201"/>
                    <a:pt x="3635" y="10932"/>
                  </a:cubicBezTo>
                  <a:cubicBezTo>
                    <a:pt x="4630" y="9884"/>
                    <a:pt x="5599" y="8779"/>
                    <a:pt x="6219" y="7433"/>
                  </a:cubicBezTo>
                  <a:cubicBezTo>
                    <a:pt x="6352" y="7192"/>
                    <a:pt x="6514" y="6977"/>
                    <a:pt x="6703" y="6734"/>
                  </a:cubicBezTo>
                  <a:cubicBezTo>
                    <a:pt x="7590" y="5657"/>
                    <a:pt x="9018" y="4849"/>
                    <a:pt x="9905" y="3827"/>
                  </a:cubicBezTo>
                  <a:cubicBezTo>
                    <a:pt x="10174" y="3478"/>
                    <a:pt x="10120" y="2940"/>
                    <a:pt x="9797" y="2724"/>
                  </a:cubicBezTo>
                  <a:cubicBezTo>
                    <a:pt x="8519" y="1680"/>
                    <a:pt x="7264" y="0"/>
                    <a:pt x="5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8"/>
            <p:cNvSpPr/>
            <p:nvPr/>
          </p:nvSpPr>
          <p:spPr>
            <a:xfrm rot="7737148" flipH="1">
              <a:off x="-1207114" y="-45557"/>
              <a:ext cx="1993979" cy="9066758"/>
            </a:xfrm>
            <a:custGeom>
              <a:avLst/>
              <a:gdLst/>
              <a:ahLst/>
              <a:cxnLst/>
              <a:rect l="l" t="t" r="r" b="b"/>
              <a:pathLst>
                <a:path w="10685" h="48584" extrusionOk="0">
                  <a:moveTo>
                    <a:pt x="5728" y="0"/>
                  </a:moveTo>
                  <a:cubicBezTo>
                    <a:pt x="5511" y="0"/>
                    <a:pt x="5285" y="37"/>
                    <a:pt x="5060" y="83"/>
                  </a:cubicBezTo>
                  <a:cubicBezTo>
                    <a:pt x="5868" y="1078"/>
                    <a:pt x="7024" y="1698"/>
                    <a:pt x="8100" y="2423"/>
                  </a:cubicBezTo>
                  <a:cubicBezTo>
                    <a:pt x="8559" y="2774"/>
                    <a:pt x="9069" y="3392"/>
                    <a:pt x="8639" y="3984"/>
                  </a:cubicBezTo>
                  <a:cubicBezTo>
                    <a:pt x="7777" y="5035"/>
                    <a:pt x="6460" y="5868"/>
                    <a:pt x="5598" y="6919"/>
                  </a:cubicBezTo>
                  <a:cubicBezTo>
                    <a:pt x="5409" y="7134"/>
                    <a:pt x="5247" y="7350"/>
                    <a:pt x="5114" y="7591"/>
                  </a:cubicBezTo>
                  <a:cubicBezTo>
                    <a:pt x="4307" y="9152"/>
                    <a:pt x="3284" y="10552"/>
                    <a:pt x="2100" y="11871"/>
                  </a:cubicBezTo>
                  <a:cubicBezTo>
                    <a:pt x="1856" y="12141"/>
                    <a:pt x="1615" y="12382"/>
                    <a:pt x="1372" y="12651"/>
                  </a:cubicBezTo>
                  <a:cubicBezTo>
                    <a:pt x="995" y="13082"/>
                    <a:pt x="431" y="13728"/>
                    <a:pt x="887" y="14266"/>
                  </a:cubicBezTo>
                  <a:cubicBezTo>
                    <a:pt x="1156" y="14535"/>
                    <a:pt x="1561" y="14589"/>
                    <a:pt x="1938" y="14696"/>
                  </a:cubicBezTo>
                  <a:cubicBezTo>
                    <a:pt x="4091" y="15370"/>
                    <a:pt x="8047" y="14696"/>
                    <a:pt x="8693" y="17226"/>
                  </a:cubicBezTo>
                  <a:cubicBezTo>
                    <a:pt x="7401" y="18465"/>
                    <a:pt x="5706" y="19649"/>
                    <a:pt x="4978" y="21292"/>
                  </a:cubicBezTo>
                  <a:cubicBezTo>
                    <a:pt x="4871" y="21561"/>
                    <a:pt x="4763" y="21856"/>
                    <a:pt x="4709" y="22153"/>
                  </a:cubicBezTo>
                  <a:cubicBezTo>
                    <a:pt x="4414" y="24332"/>
                    <a:pt x="2530" y="25598"/>
                    <a:pt x="1156" y="27213"/>
                  </a:cubicBezTo>
                  <a:cubicBezTo>
                    <a:pt x="941" y="27454"/>
                    <a:pt x="780" y="27697"/>
                    <a:pt x="592" y="27939"/>
                  </a:cubicBezTo>
                  <a:cubicBezTo>
                    <a:pt x="0" y="28882"/>
                    <a:pt x="1103" y="29392"/>
                    <a:pt x="1802" y="29607"/>
                  </a:cubicBezTo>
                  <a:cubicBezTo>
                    <a:pt x="4360" y="30497"/>
                    <a:pt x="7321" y="31168"/>
                    <a:pt x="8800" y="33726"/>
                  </a:cubicBezTo>
                  <a:cubicBezTo>
                    <a:pt x="8990" y="34129"/>
                    <a:pt x="8828" y="34560"/>
                    <a:pt x="8451" y="34803"/>
                  </a:cubicBezTo>
                  <a:cubicBezTo>
                    <a:pt x="7267" y="35557"/>
                    <a:pt x="5570" y="35959"/>
                    <a:pt x="4899" y="37197"/>
                  </a:cubicBezTo>
                  <a:cubicBezTo>
                    <a:pt x="4763" y="37441"/>
                    <a:pt x="4683" y="37736"/>
                    <a:pt x="4629" y="38059"/>
                  </a:cubicBezTo>
                  <a:cubicBezTo>
                    <a:pt x="4253" y="40132"/>
                    <a:pt x="2100" y="41019"/>
                    <a:pt x="754" y="42419"/>
                  </a:cubicBezTo>
                  <a:cubicBezTo>
                    <a:pt x="162" y="43093"/>
                    <a:pt x="592" y="43872"/>
                    <a:pt x="1238" y="44303"/>
                  </a:cubicBezTo>
                  <a:cubicBezTo>
                    <a:pt x="2825" y="45353"/>
                    <a:pt x="4468" y="46592"/>
                    <a:pt x="4629" y="48583"/>
                  </a:cubicBezTo>
                  <a:lnTo>
                    <a:pt x="5598" y="48529"/>
                  </a:lnTo>
                  <a:cubicBezTo>
                    <a:pt x="5140" y="46402"/>
                    <a:pt x="3148" y="45218"/>
                    <a:pt x="1749" y="43657"/>
                  </a:cubicBezTo>
                  <a:cubicBezTo>
                    <a:pt x="1346" y="43254"/>
                    <a:pt x="1561" y="42688"/>
                    <a:pt x="1938" y="42311"/>
                  </a:cubicBezTo>
                  <a:cubicBezTo>
                    <a:pt x="3284" y="41127"/>
                    <a:pt x="5409" y="40347"/>
                    <a:pt x="5652" y="38381"/>
                  </a:cubicBezTo>
                  <a:cubicBezTo>
                    <a:pt x="5678" y="38005"/>
                    <a:pt x="5760" y="37710"/>
                    <a:pt x="5893" y="37441"/>
                  </a:cubicBezTo>
                  <a:cubicBezTo>
                    <a:pt x="6567" y="36121"/>
                    <a:pt x="8639" y="35933"/>
                    <a:pt x="9608" y="34857"/>
                  </a:cubicBezTo>
                  <a:cubicBezTo>
                    <a:pt x="10443" y="33888"/>
                    <a:pt x="8908" y="32811"/>
                    <a:pt x="8128" y="32111"/>
                  </a:cubicBezTo>
                  <a:cubicBezTo>
                    <a:pt x="6486" y="30604"/>
                    <a:pt x="4332" y="29984"/>
                    <a:pt x="2287" y="29205"/>
                  </a:cubicBezTo>
                  <a:cubicBezTo>
                    <a:pt x="1777" y="28989"/>
                    <a:pt x="1103" y="28505"/>
                    <a:pt x="1479" y="27885"/>
                  </a:cubicBezTo>
                  <a:cubicBezTo>
                    <a:pt x="1615" y="27644"/>
                    <a:pt x="1830" y="27374"/>
                    <a:pt x="1964" y="27159"/>
                  </a:cubicBezTo>
                  <a:cubicBezTo>
                    <a:pt x="3284" y="25598"/>
                    <a:pt x="5409" y="24414"/>
                    <a:pt x="5652" y="22233"/>
                  </a:cubicBezTo>
                  <a:cubicBezTo>
                    <a:pt x="5678" y="21910"/>
                    <a:pt x="5732" y="21640"/>
                    <a:pt x="5814" y="21371"/>
                  </a:cubicBezTo>
                  <a:cubicBezTo>
                    <a:pt x="6406" y="19487"/>
                    <a:pt x="8477" y="18493"/>
                    <a:pt x="9769" y="17093"/>
                  </a:cubicBezTo>
                  <a:cubicBezTo>
                    <a:pt x="8774" y="14535"/>
                    <a:pt x="4791" y="15127"/>
                    <a:pt x="2448" y="14266"/>
                  </a:cubicBezTo>
                  <a:cubicBezTo>
                    <a:pt x="2179" y="14132"/>
                    <a:pt x="1777" y="13997"/>
                    <a:pt x="1749" y="13620"/>
                  </a:cubicBezTo>
                  <a:cubicBezTo>
                    <a:pt x="1641" y="12974"/>
                    <a:pt x="2207" y="12543"/>
                    <a:pt x="2638" y="12113"/>
                  </a:cubicBezTo>
                  <a:cubicBezTo>
                    <a:pt x="2879" y="11871"/>
                    <a:pt x="3122" y="11602"/>
                    <a:pt x="3363" y="11359"/>
                  </a:cubicBezTo>
                  <a:cubicBezTo>
                    <a:pt x="4522" y="10067"/>
                    <a:pt x="5463" y="8614"/>
                    <a:pt x="6352" y="7160"/>
                  </a:cubicBezTo>
                  <a:cubicBezTo>
                    <a:pt x="6567" y="6865"/>
                    <a:pt x="6809" y="6596"/>
                    <a:pt x="7078" y="6353"/>
                  </a:cubicBezTo>
                  <a:cubicBezTo>
                    <a:pt x="7859" y="5573"/>
                    <a:pt x="8828" y="4874"/>
                    <a:pt x="9474" y="4012"/>
                  </a:cubicBezTo>
                  <a:cubicBezTo>
                    <a:pt x="10684" y="2397"/>
                    <a:pt x="7724" y="1724"/>
                    <a:pt x="6809" y="675"/>
                  </a:cubicBezTo>
                  <a:cubicBezTo>
                    <a:pt x="6647" y="460"/>
                    <a:pt x="6406" y="216"/>
                    <a:pt x="6216" y="83"/>
                  </a:cubicBezTo>
                  <a:cubicBezTo>
                    <a:pt x="6063" y="23"/>
                    <a:pt x="5898" y="0"/>
                    <a:pt x="5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8"/>
            <p:cNvSpPr/>
            <p:nvPr/>
          </p:nvSpPr>
          <p:spPr>
            <a:xfrm rot="7737148" flipH="1">
              <a:off x="-1276302" y="117039"/>
              <a:ext cx="1868573" cy="9064892"/>
            </a:xfrm>
            <a:custGeom>
              <a:avLst/>
              <a:gdLst/>
              <a:ahLst/>
              <a:cxnLst/>
              <a:rect l="l" t="t" r="r" b="b"/>
              <a:pathLst>
                <a:path w="10013" h="48574" extrusionOk="0">
                  <a:moveTo>
                    <a:pt x="5415" y="1"/>
                  </a:moveTo>
                  <a:cubicBezTo>
                    <a:pt x="5182" y="1"/>
                    <a:pt x="4922" y="56"/>
                    <a:pt x="4712" y="73"/>
                  </a:cubicBezTo>
                  <a:cubicBezTo>
                    <a:pt x="5653" y="1419"/>
                    <a:pt x="7296" y="1849"/>
                    <a:pt x="8372" y="3059"/>
                  </a:cubicBezTo>
                  <a:cubicBezTo>
                    <a:pt x="8695" y="3464"/>
                    <a:pt x="8480" y="3974"/>
                    <a:pt x="8157" y="4325"/>
                  </a:cubicBezTo>
                  <a:cubicBezTo>
                    <a:pt x="7511" y="5079"/>
                    <a:pt x="6622" y="5751"/>
                    <a:pt x="5868" y="6479"/>
                  </a:cubicBezTo>
                  <a:cubicBezTo>
                    <a:pt x="5627" y="6748"/>
                    <a:pt x="5384" y="6989"/>
                    <a:pt x="5168" y="7258"/>
                  </a:cubicBezTo>
                  <a:cubicBezTo>
                    <a:pt x="4227" y="9062"/>
                    <a:pt x="2935" y="10595"/>
                    <a:pt x="1723" y="12238"/>
                  </a:cubicBezTo>
                  <a:cubicBezTo>
                    <a:pt x="1508" y="12507"/>
                    <a:pt x="1320" y="12777"/>
                    <a:pt x="1105" y="13072"/>
                  </a:cubicBezTo>
                  <a:cubicBezTo>
                    <a:pt x="916" y="13476"/>
                    <a:pt x="405" y="13771"/>
                    <a:pt x="513" y="14284"/>
                  </a:cubicBezTo>
                  <a:cubicBezTo>
                    <a:pt x="647" y="15009"/>
                    <a:pt x="1374" y="14956"/>
                    <a:pt x="1913" y="15091"/>
                  </a:cubicBezTo>
                  <a:cubicBezTo>
                    <a:pt x="4173" y="15522"/>
                    <a:pt x="6542" y="15091"/>
                    <a:pt x="8290" y="16570"/>
                  </a:cubicBezTo>
                  <a:cubicBezTo>
                    <a:pt x="8829" y="17029"/>
                    <a:pt x="8157" y="17701"/>
                    <a:pt x="7726" y="18078"/>
                  </a:cubicBezTo>
                  <a:cubicBezTo>
                    <a:pt x="6650" y="18993"/>
                    <a:pt x="5545" y="20069"/>
                    <a:pt x="4899" y="21335"/>
                  </a:cubicBezTo>
                  <a:cubicBezTo>
                    <a:pt x="4791" y="21577"/>
                    <a:pt x="4684" y="21846"/>
                    <a:pt x="4576" y="22115"/>
                  </a:cubicBezTo>
                  <a:cubicBezTo>
                    <a:pt x="4253" y="24430"/>
                    <a:pt x="2369" y="25775"/>
                    <a:pt x="944" y="27498"/>
                  </a:cubicBezTo>
                  <a:cubicBezTo>
                    <a:pt x="754" y="27741"/>
                    <a:pt x="539" y="28010"/>
                    <a:pt x="377" y="28252"/>
                  </a:cubicBezTo>
                  <a:cubicBezTo>
                    <a:pt x="1" y="28710"/>
                    <a:pt x="244" y="29328"/>
                    <a:pt x="782" y="29543"/>
                  </a:cubicBezTo>
                  <a:cubicBezTo>
                    <a:pt x="2882" y="30325"/>
                    <a:pt x="5142" y="30620"/>
                    <a:pt x="7026" y="31966"/>
                  </a:cubicBezTo>
                  <a:cubicBezTo>
                    <a:pt x="7752" y="32504"/>
                    <a:pt x="9180" y="33365"/>
                    <a:pt x="8426" y="34173"/>
                  </a:cubicBezTo>
                  <a:cubicBezTo>
                    <a:pt x="7619" y="35116"/>
                    <a:pt x="6191" y="35600"/>
                    <a:pt x="5250" y="36462"/>
                  </a:cubicBezTo>
                  <a:cubicBezTo>
                    <a:pt x="5007" y="36677"/>
                    <a:pt x="4819" y="36918"/>
                    <a:pt x="4658" y="37187"/>
                  </a:cubicBezTo>
                  <a:cubicBezTo>
                    <a:pt x="4227" y="39799"/>
                    <a:pt x="1751" y="40929"/>
                    <a:pt x="244" y="42839"/>
                  </a:cubicBezTo>
                  <a:cubicBezTo>
                    <a:pt x="1" y="43162"/>
                    <a:pt x="136" y="43621"/>
                    <a:pt x="405" y="43836"/>
                  </a:cubicBezTo>
                  <a:cubicBezTo>
                    <a:pt x="1805" y="45100"/>
                    <a:pt x="4227" y="45908"/>
                    <a:pt x="4361" y="48115"/>
                  </a:cubicBezTo>
                  <a:cubicBezTo>
                    <a:pt x="4389" y="48412"/>
                    <a:pt x="4389" y="48573"/>
                    <a:pt x="4389" y="48573"/>
                  </a:cubicBezTo>
                  <a:lnTo>
                    <a:pt x="5411" y="48573"/>
                  </a:lnTo>
                  <a:cubicBezTo>
                    <a:pt x="5250" y="46582"/>
                    <a:pt x="3607" y="45343"/>
                    <a:pt x="2020" y="44293"/>
                  </a:cubicBezTo>
                  <a:cubicBezTo>
                    <a:pt x="1374" y="43862"/>
                    <a:pt x="944" y="43083"/>
                    <a:pt x="1536" y="42409"/>
                  </a:cubicBezTo>
                  <a:cubicBezTo>
                    <a:pt x="2882" y="41009"/>
                    <a:pt x="5035" y="40122"/>
                    <a:pt x="5411" y="38049"/>
                  </a:cubicBezTo>
                  <a:cubicBezTo>
                    <a:pt x="5437" y="37779"/>
                    <a:pt x="5519" y="37538"/>
                    <a:pt x="5627" y="37323"/>
                  </a:cubicBezTo>
                  <a:cubicBezTo>
                    <a:pt x="6137" y="36192"/>
                    <a:pt x="7483" y="35600"/>
                    <a:pt x="8559" y="35196"/>
                  </a:cubicBezTo>
                  <a:cubicBezTo>
                    <a:pt x="9421" y="34873"/>
                    <a:pt x="9987" y="33985"/>
                    <a:pt x="9313" y="33178"/>
                  </a:cubicBezTo>
                  <a:cubicBezTo>
                    <a:pt x="7483" y="31079"/>
                    <a:pt x="4791" y="30405"/>
                    <a:pt x="2343" y="29518"/>
                  </a:cubicBezTo>
                  <a:cubicBezTo>
                    <a:pt x="1859" y="29274"/>
                    <a:pt x="997" y="29033"/>
                    <a:pt x="1185" y="28305"/>
                  </a:cubicBezTo>
                  <a:cubicBezTo>
                    <a:pt x="1292" y="27982"/>
                    <a:pt x="1536" y="27687"/>
                    <a:pt x="1751" y="27418"/>
                  </a:cubicBezTo>
                  <a:cubicBezTo>
                    <a:pt x="3123" y="25775"/>
                    <a:pt x="5168" y="24404"/>
                    <a:pt x="5491" y="22143"/>
                  </a:cubicBezTo>
                  <a:cubicBezTo>
                    <a:pt x="5573" y="21846"/>
                    <a:pt x="5653" y="21577"/>
                    <a:pt x="5788" y="21307"/>
                  </a:cubicBezTo>
                  <a:cubicBezTo>
                    <a:pt x="6568" y="19721"/>
                    <a:pt x="8318" y="18590"/>
                    <a:pt x="9313" y="17109"/>
                  </a:cubicBezTo>
                  <a:cubicBezTo>
                    <a:pt x="10013" y="16140"/>
                    <a:pt x="8103" y="15683"/>
                    <a:pt x="7160" y="15414"/>
                  </a:cubicBezTo>
                  <a:cubicBezTo>
                    <a:pt x="5545" y="14956"/>
                    <a:pt x="3930" y="15009"/>
                    <a:pt x="2289" y="14579"/>
                  </a:cubicBezTo>
                  <a:cubicBezTo>
                    <a:pt x="1938" y="14445"/>
                    <a:pt x="1482" y="14310"/>
                    <a:pt x="1508" y="13961"/>
                  </a:cubicBezTo>
                  <a:cubicBezTo>
                    <a:pt x="1536" y="13584"/>
                    <a:pt x="1723" y="13207"/>
                    <a:pt x="1992" y="12964"/>
                  </a:cubicBezTo>
                  <a:cubicBezTo>
                    <a:pt x="2182" y="12695"/>
                    <a:pt x="2397" y="12400"/>
                    <a:pt x="2612" y="12131"/>
                  </a:cubicBezTo>
                  <a:cubicBezTo>
                    <a:pt x="3850" y="10516"/>
                    <a:pt x="5250" y="9088"/>
                    <a:pt x="6137" y="7204"/>
                  </a:cubicBezTo>
                  <a:cubicBezTo>
                    <a:pt x="6327" y="6909"/>
                    <a:pt x="6568" y="6640"/>
                    <a:pt x="6811" y="6371"/>
                  </a:cubicBezTo>
                  <a:cubicBezTo>
                    <a:pt x="7591" y="5617"/>
                    <a:pt x="8506" y="4943"/>
                    <a:pt x="9233" y="4190"/>
                  </a:cubicBezTo>
                  <a:cubicBezTo>
                    <a:pt x="9851" y="3598"/>
                    <a:pt x="9475" y="2818"/>
                    <a:pt x="8882" y="2413"/>
                  </a:cubicBezTo>
                  <a:cubicBezTo>
                    <a:pt x="7806" y="1688"/>
                    <a:pt x="6757" y="960"/>
                    <a:pt x="5814" y="99"/>
                  </a:cubicBezTo>
                  <a:cubicBezTo>
                    <a:pt x="5707" y="24"/>
                    <a:pt x="5567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8"/>
            <p:cNvSpPr/>
            <p:nvPr/>
          </p:nvSpPr>
          <p:spPr>
            <a:xfrm rot="7737148" flipH="1">
              <a:off x="-1407395" y="251542"/>
              <a:ext cx="1913734" cy="9065825"/>
            </a:xfrm>
            <a:custGeom>
              <a:avLst/>
              <a:gdLst/>
              <a:ahLst/>
              <a:cxnLst/>
              <a:rect l="l" t="t" r="r" b="b"/>
              <a:pathLst>
                <a:path w="10255" h="48579" extrusionOk="0">
                  <a:moveTo>
                    <a:pt x="5425" y="1"/>
                  </a:moveTo>
                  <a:cubicBezTo>
                    <a:pt x="5239" y="1"/>
                    <a:pt x="5014" y="66"/>
                    <a:pt x="4811" y="66"/>
                  </a:cubicBezTo>
                  <a:cubicBezTo>
                    <a:pt x="4758" y="66"/>
                    <a:pt x="4706" y="61"/>
                    <a:pt x="4656" y="50"/>
                  </a:cubicBezTo>
                  <a:lnTo>
                    <a:pt x="4656" y="50"/>
                  </a:lnTo>
                  <a:cubicBezTo>
                    <a:pt x="5438" y="1503"/>
                    <a:pt x="7240" y="1880"/>
                    <a:pt x="8345" y="3064"/>
                  </a:cubicBezTo>
                  <a:cubicBezTo>
                    <a:pt x="8668" y="3469"/>
                    <a:pt x="8586" y="4033"/>
                    <a:pt x="8237" y="4438"/>
                  </a:cubicBezTo>
                  <a:cubicBezTo>
                    <a:pt x="7591" y="5192"/>
                    <a:pt x="6755" y="5838"/>
                    <a:pt x="6030" y="6563"/>
                  </a:cubicBezTo>
                  <a:cubicBezTo>
                    <a:pt x="5787" y="6806"/>
                    <a:pt x="5545" y="7048"/>
                    <a:pt x="5330" y="7317"/>
                  </a:cubicBezTo>
                  <a:cubicBezTo>
                    <a:pt x="4038" y="9390"/>
                    <a:pt x="2826" y="11544"/>
                    <a:pt x="1078" y="13292"/>
                  </a:cubicBezTo>
                  <a:cubicBezTo>
                    <a:pt x="862" y="13507"/>
                    <a:pt x="593" y="13776"/>
                    <a:pt x="432" y="14099"/>
                  </a:cubicBezTo>
                  <a:cubicBezTo>
                    <a:pt x="27" y="15204"/>
                    <a:pt x="1480" y="15365"/>
                    <a:pt x="2288" y="15499"/>
                  </a:cubicBezTo>
                  <a:cubicBezTo>
                    <a:pt x="4387" y="15822"/>
                    <a:pt x="6622" y="15337"/>
                    <a:pt x="8263" y="16765"/>
                  </a:cubicBezTo>
                  <a:cubicBezTo>
                    <a:pt x="8506" y="16952"/>
                    <a:pt x="8506" y="17357"/>
                    <a:pt x="8345" y="17519"/>
                  </a:cubicBezTo>
                  <a:cubicBezTo>
                    <a:pt x="7186" y="18972"/>
                    <a:pt x="5571" y="20290"/>
                    <a:pt x="4818" y="21986"/>
                  </a:cubicBezTo>
                  <a:cubicBezTo>
                    <a:pt x="4684" y="22256"/>
                    <a:pt x="4576" y="22551"/>
                    <a:pt x="4495" y="22848"/>
                  </a:cubicBezTo>
                  <a:cubicBezTo>
                    <a:pt x="3931" y="25081"/>
                    <a:pt x="2018" y="26400"/>
                    <a:pt x="701" y="28177"/>
                  </a:cubicBezTo>
                  <a:cubicBezTo>
                    <a:pt x="565" y="28392"/>
                    <a:pt x="404" y="28633"/>
                    <a:pt x="324" y="28902"/>
                  </a:cubicBezTo>
                  <a:cubicBezTo>
                    <a:pt x="162" y="29441"/>
                    <a:pt x="673" y="29738"/>
                    <a:pt x="1103" y="29925"/>
                  </a:cubicBezTo>
                  <a:cubicBezTo>
                    <a:pt x="3715" y="30894"/>
                    <a:pt x="6999" y="30815"/>
                    <a:pt x="8640" y="33478"/>
                  </a:cubicBezTo>
                  <a:cubicBezTo>
                    <a:pt x="8855" y="33829"/>
                    <a:pt x="8478" y="34178"/>
                    <a:pt x="8209" y="34393"/>
                  </a:cubicBezTo>
                  <a:cubicBezTo>
                    <a:pt x="7186" y="35067"/>
                    <a:pt x="6002" y="35631"/>
                    <a:pt x="5222" y="36520"/>
                  </a:cubicBezTo>
                  <a:cubicBezTo>
                    <a:pt x="5007" y="36762"/>
                    <a:pt x="4846" y="37005"/>
                    <a:pt x="4710" y="37274"/>
                  </a:cubicBezTo>
                  <a:cubicBezTo>
                    <a:pt x="4038" y="39643"/>
                    <a:pt x="1993" y="41014"/>
                    <a:pt x="404" y="42711"/>
                  </a:cubicBezTo>
                  <a:cubicBezTo>
                    <a:pt x="27" y="43167"/>
                    <a:pt x="1" y="43787"/>
                    <a:pt x="511" y="44164"/>
                  </a:cubicBezTo>
                  <a:cubicBezTo>
                    <a:pt x="2100" y="45213"/>
                    <a:pt x="4333" y="45994"/>
                    <a:pt x="4387" y="48120"/>
                  </a:cubicBezTo>
                  <a:lnTo>
                    <a:pt x="4387" y="48578"/>
                  </a:lnTo>
                  <a:lnTo>
                    <a:pt x="5438" y="48578"/>
                  </a:lnTo>
                  <a:cubicBezTo>
                    <a:pt x="5438" y="48578"/>
                    <a:pt x="5438" y="48417"/>
                    <a:pt x="5410" y="48120"/>
                  </a:cubicBezTo>
                  <a:cubicBezTo>
                    <a:pt x="5276" y="45913"/>
                    <a:pt x="2854" y="45105"/>
                    <a:pt x="1454" y="43841"/>
                  </a:cubicBezTo>
                  <a:cubicBezTo>
                    <a:pt x="970" y="43436"/>
                    <a:pt x="1211" y="42791"/>
                    <a:pt x="1588" y="42414"/>
                  </a:cubicBezTo>
                  <a:cubicBezTo>
                    <a:pt x="3177" y="40853"/>
                    <a:pt x="5276" y="39589"/>
                    <a:pt x="5679" y="37246"/>
                  </a:cubicBezTo>
                  <a:cubicBezTo>
                    <a:pt x="5815" y="36977"/>
                    <a:pt x="6002" y="36736"/>
                    <a:pt x="6191" y="36520"/>
                  </a:cubicBezTo>
                  <a:cubicBezTo>
                    <a:pt x="6999" y="35659"/>
                    <a:pt x="8263" y="35175"/>
                    <a:pt x="9285" y="34529"/>
                  </a:cubicBezTo>
                  <a:cubicBezTo>
                    <a:pt x="10254" y="33883"/>
                    <a:pt x="9339" y="32914"/>
                    <a:pt x="8747" y="32429"/>
                  </a:cubicBezTo>
                  <a:cubicBezTo>
                    <a:pt x="6783" y="30894"/>
                    <a:pt x="4387" y="30410"/>
                    <a:pt x="2018" y="29684"/>
                  </a:cubicBezTo>
                  <a:cubicBezTo>
                    <a:pt x="1480" y="29469"/>
                    <a:pt x="970" y="28849"/>
                    <a:pt x="1426" y="28257"/>
                  </a:cubicBezTo>
                  <a:cubicBezTo>
                    <a:pt x="1616" y="27987"/>
                    <a:pt x="1803" y="27746"/>
                    <a:pt x="2018" y="27503"/>
                  </a:cubicBezTo>
                  <a:cubicBezTo>
                    <a:pt x="3500" y="25727"/>
                    <a:pt x="5302" y="24301"/>
                    <a:pt x="5679" y="21958"/>
                  </a:cubicBezTo>
                  <a:cubicBezTo>
                    <a:pt x="5787" y="21663"/>
                    <a:pt x="5922" y="21394"/>
                    <a:pt x="6084" y="21125"/>
                  </a:cubicBezTo>
                  <a:cubicBezTo>
                    <a:pt x="6837" y="19779"/>
                    <a:pt x="8101" y="18675"/>
                    <a:pt x="9206" y="17652"/>
                  </a:cubicBezTo>
                  <a:cubicBezTo>
                    <a:pt x="9555" y="17303"/>
                    <a:pt x="9690" y="16765"/>
                    <a:pt x="9260" y="16468"/>
                  </a:cubicBezTo>
                  <a:cubicBezTo>
                    <a:pt x="7376" y="15122"/>
                    <a:pt x="5222" y="15473"/>
                    <a:pt x="2962" y="15096"/>
                  </a:cubicBezTo>
                  <a:cubicBezTo>
                    <a:pt x="2449" y="14989"/>
                    <a:pt x="1965" y="14961"/>
                    <a:pt x="1616" y="14558"/>
                  </a:cubicBezTo>
                  <a:cubicBezTo>
                    <a:pt x="1239" y="13992"/>
                    <a:pt x="1965" y="13561"/>
                    <a:pt x="2154" y="13077"/>
                  </a:cubicBezTo>
                  <a:cubicBezTo>
                    <a:pt x="2369" y="12782"/>
                    <a:pt x="2557" y="12512"/>
                    <a:pt x="2772" y="12243"/>
                  </a:cubicBezTo>
                  <a:cubicBezTo>
                    <a:pt x="3984" y="10600"/>
                    <a:pt x="5276" y="9067"/>
                    <a:pt x="6217" y="7263"/>
                  </a:cubicBezTo>
                  <a:cubicBezTo>
                    <a:pt x="6407" y="6994"/>
                    <a:pt x="6648" y="6725"/>
                    <a:pt x="6891" y="6484"/>
                  </a:cubicBezTo>
                  <a:cubicBezTo>
                    <a:pt x="7645" y="5730"/>
                    <a:pt x="8532" y="5084"/>
                    <a:pt x="9206" y="4330"/>
                  </a:cubicBezTo>
                  <a:cubicBezTo>
                    <a:pt x="9744" y="3738"/>
                    <a:pt x="9529" y="2957"/>
                    <a:pt x="8883" y="2526"/>
                  </a:cubicBezTo>
                  <a:cubicBezTo>
                    <a:pt x="7724" y="1772"/>
                    <a:pt x="6648" y="1047"/>
                    <a:pt x="5707" y="104"/>
                  </a:cubicBezTo>
                  <a:cubicBezTo>
                    <a:pt x="5637" y="25"/>
                    <a:pt x="5538" y="1"/>
                    <a:pt x="5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8"/>
            <p:cNvSpPr/>
            <p:nvPr/>
          </p:nvSpPr>
          <p:spPr>
            <a:xfrm rot="7737148" flipH="1">
              <a:off x="-1562338" y="447779"/>
              <a:ext cx="1903844" cy="9060599"/>
            </a:xfrm>
            <a:custGeom>
              <a:avLst/>
              <a:gdLst/>
              <a:ahLst/>
              <a:cxnLst/>
              <a:rect l="l" t="t" r="r" b="b"/>
              <a:pathLst>
                <a:path w="10202" h="48551" extrusionOk="0">
                  <a:moveTo>
                    <a:pt x="5547" y="1"/>
                  </a:moveTo>
                  <a:cubicBezTo>
                    <a:pt x="5331" y="1"/>
                    <a:pt x="5061" y="34"/>
                    <a:pt x="4845" y="50"/>
                  </a:cubicBezTo>
                  <a:cubicBezTo>
                    <a:pt x="5626" y="1475"/>
                    <a:pt x="7267" y="1988"/>
                    <a:pt x="8505" y="2957"/>
                  </a:cubicBezTo>
                  <a:cubicBezTo>
                    <a:pt x="9097" y="3413"/>
                    <a:pt x="8964" y="4141"/>
                    <a:pt x="8559" y="4625"/>
                  </a:cubicBezTo>
                  <a:cubicBezTo>
                    <a:pt x="7805" y="5433"/>
                    <a:pt x="6864" y="6133"/>
                    <a:pt x="6083" y="6966"/>
                  </a:cubicBezTo>
                  <a:cubicBezTo>
                    <a:pt x="5867" y="7181"/>
                    <a:pt x="5706" y="7371"/>
                    <a:pt x="5519" y="7612"/>
                  </a:cubicBezTo>
                  <a:cubicBezTo>
                    <a:pt x="4414" y="9926"/>
                    <a:pt x="2692" y="11677"/>
                    <a:pt x="1238" y="13830"/>
                  </a:cubicBezTo>
                  <a:cubicBezTo>
                    <a:pt x="1023" y="14125"/>
                    <a:pt x="808" y="14448"/>
                    <a:pt x="620" y="14771"/>
                  </a:cubicBezTo>
                  <a:cubicBezTo>
                    <a:pt x="351" y="15230"/>
                    <a:pt x="997" y="15525"/>
                    <a:pt x="1346" y="15632"/>
                  </a:cubicBezTo>
                  <a:cubicBezTo>
                    <a:pt x="3822" y="16145"/>
                    <a:pt x="6272" y="15579"/>
                    <a:pt x="8451" y="16817"/>
                  </a:cubicBezTo>
                  <a:cubicBezTo>
                    <a:pt x="8856" y="17006"/>
                    <a:pt x="8748" y="17516"/>
                    <a:pt x="8559" y="17867"/>
                  </a:cubicBezTo>
                  <a:cubicBezTo>
                    <a:pt x="7564" y="19105"/>
                    <a:pt x="6326" y="20262"/>
                    <a:pt x="5491" y="21607"/>
                  </a:cubicBezTo>
                  <a:cubicBezTo>
                    <a:pt x="5329" y="21877"/>
                    <a:pt x="5196" y="22174"/>
                    <a:pt x="5088" y="22443"/>
                  </a:cubicBezTo>
                  <a:cubicBezTo>
                    <a:pt x="4414" y="24811"/>
                    <a:pt x="2638" y="26452"/>
                    <a:pt x="1130" y="28364"/>
                  </a:cubicBezTo>
                  <a:cubicBezTo>
                    <a:pt x="889" y="28687"/>
                    <a:pt x="674" y="29064"/>
                    <a:pt x="646" y="29441"/>
                  </a:cubicBezTo>
                  <a:cubicBezTo>
                    <a:pt x="620" y="29764"/>
                    <a:pt x="889" y="30033"/>
                    <a:pt x="1130" y="30113"/>
                  </a:cubicBezTo>
                  <a:cubicBezTo>
                    <a:pt x="3445" y="31028"/>
                    <a:pt x="6029" y="30920"/>
                    <a:pt x="8210" y="32455"/>
                  </a:cubicBezTo>
                  <a:cubicBezTo>
                    <a:pt x="8964" y="32912"/>
                    <a:pt x="9151" y="33855"/>
                    <a:pt x="8318" y="34365"/>
                  </a:cubicBezTo>
                  <a:cubicBezTo>
                    <a:pt x="7267" y="35011"/>
                    <a:pt x="6137" y="35739"/>
                    <a:pt x="5411" y="36708"/>
                  </a:cubicBezTo>
                  <a:cubicBezTo>
                    <a:pt x="5222" y="36949"/>
                    <a:pt x="5060" y="37218"/>
                    <a:pt x="4952" y="37487"/>
                  </a:cubicBezTo>
                  <a:cubicBezTo>
                    <a:pt x="4281" y="39533"/>
                    <a:pt x="2558" y="40853"/>
                    <a:pt x="1158" y="42332"/>
                  </a:cubicBezTo>
                  <a:cubicBezTo>
                    <a:pt x="674" y="42870"/>
                    <a:pt x="0" y="43813"/>
                    <a:pt x="861" y="44377"/>
                  </a:cubicBezTo>
                  <a:cubicBezTo>
                    <a:pt x="2343" y="45320"/>
                    <a:pt x="4522" y="45885"/>
                    <a:pt x="4683" y="47876"/>
                  </a:cubicBezTo>
                  <a:lnTo>
                    <a:pt x="4683" y="48550"/>
                  </a:lnTo>
                  <a:lnTo>
                    <a:pt x="5706" y="48550"/>
                  </a:lnTo>
                  <a:lnTo>
                    <a:pt x="5706" y="48092"/>
                  </a:lnTo>
                  <a:cubicBezTo>
                    <a:pt x="5652" y="45885"/>
                    <a:pt x="3204" y="45185"/>
                    <a:pt x="1723" y="43975"/>
                  </a:cubicBezTo>
                  <a:cubicBezTo>
                    <a:pt x="1292" y="43678"/>
                    <a:pt x="1428" y="43060"/>
                    <a:pt x="1723" y="42683"/>
                  </a:cubicBezTo>
                  <a:cubicBezTo>
                    <a:pt x="3312" y="40986"/>
                    <a:pt x="5357" y="39615"/>
                    <a:pt x="6029" y="37218"/>
                  </a:cubicBezTo>
                  <a:cubicBezTo>
                    <a:pt x="6165" y="36949"/>
                    <a:pt x="6326" y="36708"/>
                    <a:pt x="6541" y="36492"/>
                  </a:cubicBezTo>
                  <a:cubicBezTo>
                    <a:pt x="7321" y="35577"/>
                    <a:pt x="8505" y="34985"/>
                    <a:pt x="9528" y="34365"/>
                  </a:cubicBezTo>
                  <a:cubicBezTo>
                    <a:pt x="10040" y="34070"/>
                    <a:pt x="10202" y="33424"/>
                    <a:pt x="9771" y="32994"/>
                  </a:cubicBezTo>
                  <a:cubicBezTo>
                    <a:pt x="7698" y="30787"/>
                    <a:pt x="4496" y="30866"/>
                    <a:pt x="1938" y="29656"/>
                  </a:cubicBezTo>
                  <a:cubicBezTo>
                    <a:pt x="1723" y="29574"/>
                    <a:pt x="1669" y="29387"/>
                    <a:pt x="1643" y="29144"/>
                  </a:cubicBezTo>
                  <a:cubicBezTo>
                    <a:pt x="1643" y="28795"/>
                    <a:pt x="1804" y="28418"/>
                    <a:pt x="2020" y="28149"/>
                  </a:cubicBezTo>
                  <a:cubicBezTo>
                    <a:pt x="3365" y="26398"/>
                    <a:pt x="5250" y="25053"/>
                    <a:pt x="5814" y="22820"/>
                  </a:cubicBezTo>
                  <a:cubicBezTo>
                    <a:pt x="5895" y="22523"/>
                    <a:pt x="6003" y="22228"/>
                    <a:pt x="6137" y="21958"/>
                  </a:cubicBezTo>
                  <a:cubicBezTo>
                    <a:pt x="6890" y="20262"/>
                    <a:pt x="8505" y="18944"/>
                    <a:pt x="9664" y="17491"/>
                  </a:cubicBezTo>
                  <a:cubicBezTo>
                    <a:pt x="10040" y="17060"/>
                    <a:pt x="9556" y="16440"/>
                    <a:pt x="9043" y="16278"/>
                  </a:cubicBezTo>
                  <a:cubicBezTo>
                    <a:pt x="6998" y="15499"/>
                    <a:pt x="4927" y="15714"/>
                    <a:pt x="2692" y="15309"/>
                  </a:cubicBezTo>
                  <a:cubicBezTo>
                    <a:pt x="2369" y="15230"/>
                    <a:pt x="2020" y="15176"/>
                    <a:pt x="1804" y="14933"/>
                  </a:cubicBezTo>
                  <a:cubicBezTo>
                    <a:pt x="1453" y="14530"/>
                    <a:pt x="1751" y="14018"/>
                    <a:pt x="2046" y="13641"/>
                  </a:cubicBezTo>
                  <a:cubicBezTo>
                    <a:pt x="2207" y="13425"/>
                    <a:pt x="2369" y="13264"/>
                    <a:pt x="2530" y="13130"/>
                  </a:cubicBezTo>
                  <a:cubicBezTo>
                    <a:pt x="4253" y="11408"/>
                    <a:pt x="5357" y="9280"/>
                    <a:pt x="6649" y="7289"/>
                  </a:cubicBezTo>
                  <a:cubicBezTo>
                    <a:pt x="6864" y="7020"/>
                    <a:pt x="7106" y="6778"/>
                    <a:pt x="7349" y="6535"/>
                  </a:cubicBezTo>
                  <a:cubicBezTo>
                    <a:pt x="8074" y="5810"/>
                    <a:pt x="8910" y="5164"/>
                    <a:pt x="9556" y="4410"/>
                  </a:cubicBezTo>
                  <a:cubicBezTo>
                    <a:pt x="9905" y="4005"/>
                    <a:pt x="9987" y="3441"/>
                    <a:pt x="9664" y="3036"/>
                  </a:cubicBezTo>
                  <a:cubicBezTo>
                    <a:pt x="8559" y="1852"/>
                    <a:pt x="6944" y="1396"/>
                    <a:pt x="5895" y="76"/>
                  </a:cubicBezTo>
                  <a:cubicBezTo>
                    <a:pt x="5838" y="19"/>
                    <a:pt x="5707" y="1"/>
                    <a:pt x="5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3" name="Google Shape;273;p8"/>
          <p:cNvSpPr txBox="1">
            <a:spLocks noGrp="1"/>
          </p:cNvSpPr>
          <p:nvPr>
            <p:ph type="title"/>
          </p:nvPr>
        </p:nvSpPr>
        <p:spPr>
          <a:xfrm>
            <a:off x="1426025" y="1254225"/>
            <a:ext cx="6292200" cy="2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74" name="Google Shape;274;p8"/>
          <p:cNvGrpSpPr/>
          <p:nvPr/>
        </p:nvGrpSpPr>
        <p:grpSpPr>
          <a:xfrm rot="-899960">
            <a:off x="3763966" y="615849"/>
            <a:ext cx="8967025" cy="8175548"/>
            <a:chOff x="-4732422" y="-2656668"/>
            <a:chExt cx="8967293" cy="8175793"/>
          </a:xfrm>
        </p:grpSpPr>
        <p:sp>
          <p:nvSpPr>
            <p:cNvPr id="275" name="Google Shape;275;p8"/>
            <p:cNvSpPr/>
            <p:nvPr/>
          </p:nvSpPr>
          <p:spPr>
            <a:xfrm rot="3062862">
              <a:off x="-757789" y="-2463447"/>
              <a:ext cx="1878656" cy="8905540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8"/>
            <p:cNvSpPr/>
            <p:nvPr/>
          </p:nvSpPr>
          <p:spPr>
            <a:xfrm rot="3062862">
              <a:off x="-884024" y="-2634555"/>
              <a:ext cx="1903849" cy="8779011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8"/>
            <p:cNvSpPr/>
            <p:nvPr/>
          </p:nvSpPr>
          <p:spPr>
            <a:xfrm rot="3062862">
              <a:off x="-891852" y="-2752151"/>
              <a:ext cx="1803450" cy="8642965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8"/>
            <p:cNvSpPr/>
            <p:nvPr/>
          </p:nvSpPr>
          <p:spPr>
            <a:xfrm rot="3062862">
              <a:off x="-1080598" y="-2927047"/>
              <a:ext cx="1938932" cy="8561598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8"/>
            <p:cNvSpPr/>
            <p:nvPr/>
          </p:nvSpPr>
          <p:spPr>
            <a:xfrm rot="3062862">
              <a:off x="-1138134" y="-3013254"/>
              <a:ext cx="1944158" cy="8597242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8"/>
            <p:cNvSpPr/>
            <p:nvPr/>
          </p:nvSpPr>
          <p:spPr>
            <a:xfrm rot="3062862">
              <a:off x="-1284565" y="-3243980"/>
              <a:ext cx="1833681" cy="8699884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8"/>
            <p:cNvSpPr/>
            <p:nvPr/>
          </p:nvSpPr>
          <p:spPr>
            <a:xfrm rot="3062862">
              <a:off x="-1507806" y="-3412988"/>
              <a:ext cx="1964312" cy="8815215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8"/>
            <p:cNvSpPr/>
            <p:nvPr/>
          </p:nvSpPr>
          <p:spPr>
            <a:xfrm rot="3062862">
              <a:off x="-1616241" y="-3580676"/>
              <a:ext cx="1878656" cy="8911138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5_1_2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3"/>
          <p:cNvGrpSpPr/>
          <p:nvPr/>
        </p:nvGrpSpPr>
        <p:grpSpPr>
          <a:xfrm>
            <a:off x="7173901" y="-1607644"/>
            <a:ext cx="4925844" cy="8216438"/>
            <a:chOff x="7173901" y="-1607644"/>
            <a:chExt cx="4925844" cy="8216438"/>
          </a:xfrm>
        </p:grpSpPr>
        <p:sp>
          <p:nvSpPr>
            <p:cNvPr id="334" name="Google Shape;334;p13"/>
            <p:cNvSpPr/>
            <p:nvPr/>
          </p:nvSpPr>
          <p:spPr>
            <a:xfrm rot="759989">
              <a:off x="7996451" y="-1531195"/>
              <a:ext cx="1549051" cy="7674350"/>
            </a:xfrm>
            <a:custGeom>
              <a:avLst/>
              <a:gdLst/>
              <a:ahLst/>
              <a:cxnLst/>
              <a:rect l="l" t="t" r="r" b="b"/>
              <a:pathLst>
                <a:path w="11251" h="55740" extrusionOk="0">
                  <a:moveTo>
                    <a:pt x="7670" y="0"/>
                  </a:moveTo>
                  <a:cubicBezTo>
                    <a:pt x="7670" y="0"/>
                    <a:pt x="7239" y="26"/>
                    <a:pt x="6837" y="26"/>
                  </a:cubicBezTo>
                  <a:cubicBezTo>
                    <a:pt x="6776" y="38"/>
                    <a:pt x="6715" y="42"/>
                    <a:pt x="6654" y="42"/>
                  </a:cubicBezTo>
                  <a:cubicBezTo>
                    <a:pt x="6545" y="42"/>
                    <a:pt x="6436" y="30"/>
                    <a:pt x="6327" y="30"/>
                  </a:cubicBezTo>
                  <a:cubicBezTo>
                    <a:pt x="6228" y="30"/>
                    <a:pt x="6129" y="40"/>
                    <a:pt x="6029" y="80"/>
                  </a:cubicBezTo>
                  <a:cubicBezTo>
                    <a:pt x="7132" y="969"/>
                    <a:pt x="8639" y="1318"/>
                    <a:pt x="9636" y="2395"/>
                  </a:cubicBezTo>
                  <a:cubicBezTo>
                    <a:pt x="10282" y="3041"/>
                    <a:pt x="9528" y="3876"/>
                    <a:pt x="8990" y="4333"/>
                  </a:cubicBezTo>
                  <a:cubicBezTo>
                    <a:pt x="6729" y="6460"/>
                    <a:pt x="5114" y="8990"/>
                    <a:pt x="3256" y="11412"/>
                  </a:cubicBezTo>
                  <a:cubicBezTo>
                    <a:pt x="3015" y="11707"/>
                    <a:pt x="2771" y="11976"/>
                    <a:pt x="2530" y="12273"/>
                  </a:cubicBezTo>
                  <a:cubicBezTo>
                    <a:pt x="1802" y="13107"/>
                    <a:pt x="1049" y="13968"/>
                    <a:pt x="485" y="14911"/>
                  </a:cubicBezTo>
                  <a:cubicBezTo>
                    <a:pt x="188" y="15449"/>
                    <a:pt x="538" y="16014"/>
                    <a:pt x="1103" y="16203"/>
                  </a:cubicBezTo>
                  <a:cubicBezTo>
                    <a:pt x="3902" y="17090"/>
                    <a:pt x="7724" y="16067"/>
                    <a:pt x="9715" y="18382"/>
                  </a:cubicBezTo>
                  <a:cubicBezTo>
                    <a:pt x="9715" y="18679"/>
                    <a:pt x="9582" y="19002"/>
                    <a:pt x="9367" y="19243"/>
                  </a:cubicBezTo>
                  <a:cubicBezTo>
                    <a:pt x="7052" y="21694"/>
                    <a:pt x="4440" y="23847"/>
                    <a:pt x="2825" y="26861"/>
                  </a:cubicBezTo>
                  <a:cubicBezTo>
                    <a:pt x="2584" y="27264"/>
                    <a:pt x="2369" y="27641"/>
                    <a:pt x="2153" y="28018"/>
                  </a:cubicBezTo>
                  <a:cubicBezTo>
                    <a:pt x="1695" y="28799"/>
                    <a:pt x="1264" y="29579"/>
                    <a:pt x="915" y="30386"/>
                  </a:cubicBezTo>
                  <a:cubicBezTo>
                    <a:pt x="403" y="31570"/>
                    <a:pt x="1561" y="32190"/>
                    <a:pt x="2556" y="32432"/>
                  </a:cubicBezTo>
                  <a:cubicBezTo>
                    <a:pt x="4171" y="32808"/>
                    <a:pt x="5706" y="32890"/>
                    <a:pt x="7185" y="33454"/>
                  </a:cubicBezTo>
                  <a:cubicBezTo>
                    <a:pt x="7536" y="33616"/>
                    <a:pt x="7859" y="33751"/>
                    <a:pt x="8182" y="33913"/>
                  </a:cubicBezTo>
                  <a:cubicBezTo>
                    <a:pt x="8477" y="34074"/>
                    <a:pt x="8774" y="34208"/>
                    <a:pt x="9069" y="34369"/>
                  </a:cubicBezTo>
                  <a:cubicBezTo>
                    <a:pt x="9984" y="34908"/>
                    <a:pt x="9554" y="36038"/>
                    <a:pt x="8990" y="36684"/>
                  </a:cubicBezTo>
                  <a:cubicBezTo>
                    <a:pt x="7052" y="38676"/>
                    <a:pt x="5437" y="40990"/>
                    <a:pt x="4440" y="43548"/>
                  </a:cubicBezTo>
                  <a:cubicBezTo>
                    <a:pt x="4307" y="43843"/>
                    <a:pt x="4145" y="44113"/>
                    <a:pt x="3956" y="44382"/>
                  </a:cubicBezTo>
                  <a:cubicBezTo>
                    <a:pt x="3094" y="45727"/>
                    <a:pt x="1830" y="46858"/>
                    <a:pt x="808" y="48096"/>
                  </a:cubicBezTo>
                  <a:cubicBezTo>
                    <a:pt x="457" y="48527"/>
                    <a:pt x="0" y="49065"/>
                    <a:pt x="295" y="49603"/>
                  </a:cubicBezTo>
                  <a:cubicBezTo>
                    <a:pt x="1103" y="50949"/>
                    <a:pt x="2799" y="51085"/>
                    <a:pt x="3956" y="52000"/>
                  </a:cubicBezTo>
                  <a:cubicBezTo>
                    <a:pt x="4522" y="52510"/>
                    <a:pt x="4953" y="53238"/>
                    <a:pt x="4978" y="54017"/>
                  </a:cubicBezTo>
                  <a:lnTo>
                    <a:pt x="4978" y="55283"/>
                  </a:lnTo>
                  <a:lnTo>
                    <a:pt x="4978" y="55740"/>
                  </a:lnTo>
                  <a:lnTo>
                    <a:pt x="6244" y="55740"/>
                  </a:lnTo>
                  <a:lnTo>
                    <a:pt x="6244" y="55283"/>
                  </a:lnTo>
                  <a:lnTo>
                    <a:pt x="6244" y="54017"/>
                  </a:lnTo>
                  <a:cubicBezTo>
                    <a:pt x="6514" y="51515"/>
                    <a:pt x="3794" y="50869"/>
                    <a:pt x="2018" y="49793"/>
                  </a:cubicBezTo>
                  <a:cubicBezTo>
                    <a:pt x="995" y="49119"/>
                    <a:pt x="1802" y="48016"/>
                    <a:pt x="2369" y="47370"/>
                  </a:cubicBezTo>
                  <a:cubicBezTo>
                    <a:pt x="3417" y="46132"/>
                    <a:pt x="4655" y="44920"/>
                    <a:pt x="5437" y="43495"/>
                  </a:cubicBezTo>
                  <a:cubicBezTo>
                    <a:pt x="5598" y="43225"/>
                    <a:pt x="5760" y="42928"/>
                    <a:pt x="5893" y="42633"/>
                  </a:cubicBezTo>
                  <a:cubicBezTo>
                    <a:pt x="6837" y="39996"/>
                    <a:pt x="8746" y="38004"/>
                    <a:pt x="10551" y="35877"/>
                  </a:cubicBezTo>
                  <a:cubicBezTo>
                    <a:pt x="10981" y="35392"/>
                    <a:pt x="11143" y="34613"/>
                    <a:pt x="10469" y="34182"/>
                  </a:cubicBezTo>
                  <a:cubicBezTo>
                    <a:pt x="10174" y="33993"/>
                    <a:pt x="9851" y="33805"/>
                    <a:pt x="9528" y="33616"/>
                  </a:cubicBezTo>
                  <a:cubicBezTo>
                    <a:pt x="9177" y="33428"/>
                    <a:pt x="8854" y="33239"/>
                    <a:pt x="8505" y="33052"/>
                  </a:cubicBezTo>
                  <a:cubicBezTo>
                    <a:pt x="6675" y="31921"/>
                    <a:pt x="4414" y="32109"/>
                    <a:pt x="2502" y="31032"/>
                  </a:cubicBezTo>
                  <a:cubicBezTo>
                    <a:pt x="1964" y="30737"/>
                    <a:pt x="1964" y="30037"/>
                    <a:pt x="2153" y="29553"/>
                  </a:cubicBezTo>
                  <a:cubicBezTo>
                    <a:pt x="2315" y="29148"/>
                    <a:pt x="2502" y="28771"/>
                    <a:pt x="2692" y="28394"/>
                  </a:cubicBezTo>
                  <a:cubicBezTo>
                    <a:pt x="2879" y="28018"/>
                    <a:pt x="3094" y="27641"/>
                    <a:pt x="3338" y="27264"/>
                  </a:cubicBezTo>
                  <a:cubicBezTo>
                    <a:pt x="5032" y="23980"/>
                    <a:pt x="7939" y="21666"/>
                    <a:pt x="10469" y="19056"/>
                  </a:cubicBezTo>
                  <a:cubicBezTo>
                    <a:pt x="10684" y="18867"/>
                    <a:pt x="10874" y="18625"/>
                    <a:pt x="10953" y="18356"/>
                  </a:cubicBezTo>
                  <a:cubicBezTo>
                    <a:pt x="11007" y="18059"/>
                    <a:pt x="11061" y="17710"/>
                    <a:pt x="10738" y="17549"/>
                  </a:cubicBezTo>
                  <a:cubicBezTo>
                    <a:pt x="8290" y="16095"/>
                    <a:pt x="5491" y="16526"/>
                    <a:pt x="2692" y="15880"/>
                  </a:cubicBezTo>
                  <a:cubicBezTo>
                    <a:pt x="1723" y="15665"/>
                    <a:pt x="1346" y="14829"/>
                    <a:pt x="1910" y="14022"/>
                  </a:cubicBezTo>
                  <a:cubicBezTo>
                    <a:pt x="2530" y="13214"/>
                    <a:pt x="3256" y="12461"/>
                    <a:pt x="3930" y="11707"/>
                  </a:cubicBezTo>
                  <a:cubicBezTo>
                    <a:pt x="4171" y="11438"/>
                    <a:pt x="4386" y="11169"/>
                    <a:pt x="4602" y="10928"/>
                  </a:cubicBezTo>
                  <a:cubicBezTo>
                    <a:pt x="6298" y="8344"/>
                    <a:pt x="8208" y="5947"/>
                    <a:pt x="10443" y="3794"/>
                  </a:cubicBezTo>
                  <a:cubicBezTo>
                    <a:pt x="10874" y="3471"/>
                    <a:pt x="11251" y="2933"/>
                    <a:pt x="11007" y="2395"/>
                  </a:cubicBezTo>
                  <a:cubicBezTo>
                    <a:pt x="10415" y="995"/>
                    <a:pt x="8721" y="834"/>
                    <a:pt x="7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13"/>
            <p:cNvSpPr/>
            <p:nvPr/>
          </p:nvSpPr>
          <p:spPr>
            <a:xfrm rot="759989">
              <a:off x="8030336" y="-1502794"/>
              <a:ext cx="1801008" cy="7681784"/>
            </a:xfrm>
            <a:custGeom>
              <a:avLst/>
              <a:gdLst/>
              <a:ahLst/>
              <a:cxnLst/>
              <a:rect l="l" t="t" r="r" b="b"/>
              <a:pathLst>
                <a:path w="13081" h="55794" extrusionOk="0">
                  <a:moveTo>
                    <a:pt x="9098" y="0"/>
                  </a:moveTo>
                  <a:cubicBezTo>
                    <a:pt x="9098" y="0"/>
                    <a:pt x="8639" y="0"/>
                    <a:pt x="8236" y="26"/>
                  </a:cubicBezTo>
                  <a:cubicBezTo>
                    <a:pt x="8089" y="43"/>
                    <a:pt x="7932" y="70"/>
                    <a:pt x="7759" y="70"/>
                  </a:cubicBezTo>
                  <a:cubicBezTo>
                    <a:pt x="7647" y="70"/>
                    <a:pt x="7528" y="59"/>
                    <a:pt x="7401" y="26"/>
                  </a:cubicBezTo>
                  <a:lnTo>
                    <a:pt x="7401" y="26"/>
                  </a:lnTo>
                  <a:cubicBezTo>
                    <a:pt x="8452" y="1049"/>
                    <a:pt x="11330" y="1400"/>
                    <a:pt x="10551" y="2933"/>
                  </a:cubicBezTo>
                  <a:cubicBezTo>
                    <a:pt x="8990" y="5976"/>
                    <a:pt x="6055" y="7967"/>
                    <a:pt x="4333" y="10928"/>
                  </a:cubicBezTo>
                  <a:cubicBezTo>
                    <a:pt x="4117" y="11197"/>
                    <a:pt x="3902" y="11466"/>
                    <a:pt x="3661" y="11707"/>
                  </a:cubicBezTo>
                  <a:cubicBezTo>
                    <a:pt x="2987" y="12489"/>
                    <a:pt x="2287" y="13268"/>
                    <a:pt x="1723" y="14158"/>
                  </a:cubicBezTo>
                  <a:cubicBezTo>
                    <a:pt x="1533" y="14427"/>
                    <a:pt x="1264" y="14696"/>
                    <a:pt x="1346" y="15073"/>
                  </a:cubicBezTo>
                  <a:cubicBezTo>
                    <a:pt x="1561" y="15852"/>
                    <a:pt x="2449" y="15880"/>
                    <a:pt x="3094" y="16068"/>
                  </a:cubicBezTo>
                  <a:cubicBezTo>
                    <a:pt x="5491" y="16767"/>
                    <a:pt x="9797" y="15773"/>
                    <a:pt x="10684" y="18410"/>
                  </a:cubicBezTo>
                  <a:cubicBezTo>
                    <a:pt x="10605" y="18679"/>
                    <a:pt x="10415" y="18921"/>
                    <a:pt x="10200" y="19110"/>
                  </a:cubicBezTo>
                  <a:cubicBezTo>
                    <a:pt x="7670" y="21720"/>
                    <a:pt x="4763" y="24034"/>
                    <a:pt x="3069" y="27318"/>
                  </a:cubicBezTo>
                  <a:cubicBezTo>
                    <a:pt x="2825" y="27695"/>
                    <a:pt x="2610" y="28072"/>
                    <a:pt x="2423" y="28448"/>
                  </a:cubicBezTo>
                  <a:cubicBezTo>
                    <a:pt x="2233" y="28825"/>
                    <a:pt x="2046" y="29202"/>
                    <a:pt x="1884" y="29607"/>
                  </a:cubicBezTo>
                  <a:cubicBezTo>
                    <a:pt x="1372" y="30709"/>
                    <a:pt x="2530" y="31409"/>
                    <a:pt x="3445" y="31624"/>
                  </a:cubicBezTo>
                  <a:cubicBezTo>
                    <a:pt x="5060" y="32029"/>
                    <a:pt x="6647" y="32352"/>
                    <a:pt x="8101" y="33052"/>
                  </a:cubicBezTo>
                  <a:cubicBezTo>
                    <a:pt x="8505" y="33213"/>
                    <a:pt x="8936" y="33401"/>
                    <a:pt x="9313" y="33616"/>
                  </a:cubicBezTo>
                  <a:cubicBezTo>
                    <a:pt x="9715" y="33831"/>
                    <a:pt x="10066" y="34075"/>
                    <a:pt x="10361" y="34398"/>
                  </a:cubicBezTo>
                  <a:cubicBezTo>
                    <a:pt x="11061" y="35097"/>
                    <a:pt x="10282" y="36012"/>
                    <a:pt x="9743" y="36551"/>
                  </a:cubicBezTo>
                  <a:cubicBezTo>
                    <a:pt x="7993" y="38381"/>
                    <a:pt x="6486" y="40427"/>
                    <a:pt x="5571" y="42795"/>
                  </a:cubicBezTo>
                  <a:cubicBezTo>
                    <a:pt x="5409" y="43090"/>
                    <a:pt x="5276" y="43413"/>
                    <a:pt x="5086" y="43710"/>
                  </a:cubicBezTo>
                  <a:cubicBezTo>
                    <a:pt x="4199" y="45164"/>
                    <a:pt x="2853" y="46455"/>
                    <a:pt x="1803" y="47801"/>
                  </a:cubicBezTo>
                  <a:cubicBezTo>
                    <a:pt x="0" y="50223"/>
                    <a:pt x="4063" y="50518"/>
                    <a:pt x="5301" y="51918"/>
                  </a:cubicBezTo>
                  <a:cubicBezTo>
                    <a:pt x="5840" y="52538"/>
                    <a:pt x="6029" y="53264"/>
                    <a:pt x="5975" y="54071"/>
                  </a:cubicBezTo>
                  <a:lnTo>
                    <a:pt x="5975" y="55337"/>
                  </a:lnTo>
                  <a:lnTo>
                    <a:pt x="5975" y="55794"/>
                  </a:lnTo>
                  <a:lnTo>
                    <a:pt x="7267" y="55794"/>
                  </a:lnTo>
                  <a:lnTo>
                    <a:pt x="7267" y="54071"/>
                  </a:lnTo>
                  <a:cubicBezTo>
                    <a:pt x="7267" y="53802"/>
                    <a:pt x="7267" y="53507"/>
                    <a:pt x="7239" y="53156"/>
                  </a:cubicBezTo>
                  <a:cubicBezTo>
                    <a:pt x="7186" y="50734"/>
                    <a:pt x="4333" y="50493"/>
                    <a:pt x="2825" y="49147"/>
                  </a:cubicBezTo>
                  <a:cubicBezTo>
                    <a:pt x="2233" y="48609"/>
                    <a:pt x="2799" y="47801"/>
                    <a:pt x="3176" y="47263"/>
                  </a:cubicBezTo>
                  <a:cubicBezTo>
                    <a:pt x="4171" y="45997"/>
                    <a:pt x="5355" y="44813"/>
                    <a:pt x="6191" y="43467"/>
                  </a:cubicBezTo>
                  <a:cubicBezTo>
                    <a:pt x="6352" y="43198"/>
                    <a:pt x="6514" y="42929"/>
                    <a:pt x="6647" y="42634"/>
                  </a:cubicBezTo>
                  <a:cubicBezTo>
                    <a:pt x="7644" y="39888"/>
                    <a:pt x="9608" y="37707"/>
                    <a:pt x="11600" y="35554"/>
                  </a:cubicBezTo>
                  <a:cubicBezTo>
                    <a:pt x="12273" y="34774"/>
                    <a:pt x="11869" y="33885"/>
                    <a:pt x="11061" y="33482"/>
                  </a:cubicBezTo>
                  <a:cubicBezTo>
                    <a:pt x="10792" y="33321"/>
                    <a:pt x="10497" y="33185"/>
                    <a:pt x="10200" y="33024"/>
                  </a:cubicBezTo>
                  <a:cubicBezTo>
                    <a:pt x="9905" y="32890"/>
                    <a:pt x="9608" y="32729"/>
                    <a:pt x="9339" y="32567"/>
                  </a:cubicBezTo>
                  <a:cubicBezTo>
                    <a:pt x="7590" y="31409"/>
                    <a:pt x="5329" y="31517"/>
                    <a:pt x="3768" y="30332"/>
                  </a:cubicBezTo>
                  <a:cubicBezTo>
                    <a:pt x="2664" y="29471"/>
                    <a:pt x="3069" y="28287"/>
                    <a:pt x="3822" y="27077"/>
                  </a:cubicBezTo>
                  <a:cubicBezTo>
                    <a:pt x="4010" y="26780"/>
                    <a:pt x="4225" y="26485"/>
                    <a:pt x="4468" y="26162"/>
                  </a:cubicBezTo>
                  <a:cubicBezTo>
                    <a:pt x="6324" y="23227"/>
                    <a:pt x="9205" y="21181"/>
                    <a:pt x="11628" y="18679"/>
                  </a:cubicBezTo>
                  <a:cubicBezTo>
                    <a:pt x="11950" y="18382"/>
                    <a:pt x="12058" y="18005"/>
                    <a:pt x="12004" y="17657"/>
                  </a:cubicBezTo>
                  <a:cubicBezTo>
                    <a:pt x="9985" y="15583"/>
                    <a:pt x="6568" y="16391"/>
                    <a:pt x="3902" y="15583"/>
                  </a:cubicBezTo>
                  <a:cubicBezTo>
                    <a:pt x="3338" y="15396"/>
                    <a:pt x="2261" y="15073"/>
                    <a:pt x="2638" y="14319"/>
                  </a:cubicBezTo>
                  <a:cubicBezTo>
                    <a:pt x="3148" y="13268"/>
                    <a:pt x="3956" y="12381"/>
                    <a:pt x="4737" y="11492"/>
                  </a:cubicBezTo>
                  <a:cubicBezTo>
                    <a:pt x="5006" y="11197"/>
                    <a:pt x="5248" y="10900"/>
                    <a:pt x="5517" y="10605"/>
                  </a:cubicBezTo>
                  <a:cubicBezTo>
                    <a:pt x="7375" y="7967"/>
                    <a:pt x="9636" y="5625"/>
                    <a:pt x="11735" y="3123"/>
                  </a:cubicBezTo>
                  <a:cubicBezTo>
                    <a:pt x="13081" y="1480"/>
                    <a:pt x="10200" y="754"/>
                    <a:pt x="9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13"/>
            <p:cNvSpPr/>
            <p:nvPr/>
          </p:nvSpPr>
          <p:spPr>
            <a:xfrm rot="759989">
              <a:off x="8333387" y="-1463166"/>
              <a:ext cx="1649283" cy="7693074"/>
            </a:xfrm>
            <a:custGeom>
              <a:avLst/>
              <a:gdLst/>
              <a:ahLst/>
              <a:cxnLst/>
              <a:rect l="l" t="t" r="r" b="b"/>
              <a:pathLst>
                <a:path w="11979" h="55876" extrusionOk="0">
                  <a:moveTo>
                    <a:pt x="8505" y="1"/>
                  </a:moveTo>
                  <a:cubicBezTo>
                    <a:pt x="8505" y="1"/>
                    <a:pt x="8075" y="29"/>
                    <a:pt x="7672" y="54"/>
                  </a:cubicBezTo>
                  <a:cubicBezTo>
                    <a:pt x="7632" y="51"/>
                    <a:pt x="7592" y="49"/>
                    <a:pt x="7552" y="49"/>
                  </a:cubicBezTo>
                  <a:cubicBezTo>
                    <a:pt x="7389" y="49"/>
                    <a:pt x="7219" y="74"/>
                    <a:pt x="7055" y="74"/>
                  </a:cubicBezTo>
                  <a:cubicBezTo>
                    <a:pt x="6981" y="74"/>
                    <a:pt x="6908" y="69"/>
                    <a:pt x="6837" y="54"/>
                  </a:cubicBezTo>
                  <a:lnTo>
                    <a:pt x="6837" y="54"/>
                  </a:lnTo>
                  <a:cubicBezTo>
                    <a:pt x="7967" y="836"/>
                    <a:pt x="10848" y="1562"/>
                    <a:pt x="9502" y="3205"/>
                  </a:cubicBezTo>
                  <a:cubicBezTo>
                    <a:pt x="7403" y="5707"/>
                    <a:pt x="5142" y="8049"/>
                    <a:pt x="3284" y="10687"/>
                  </a:cubicBezTo>
                  <a:cubicBezTo>
                    <a:pt x="3015" y="10982"/>
                    <a:pt x="2773" y="11279"/>
                    <a:pt x="2504" y="11574"/>
                  </a:cubicBezTo>
                  <a:cubicBezTo>
                    <a:pt x="1723" y="12463"/>
                    <a:pt x="915" y="13350"/>
                    <a:pt x="405" y="14401"/>
                  </a:cubicBezTo>
                  <a:cubicBezTo>
                    <a:pt x="0" y="15262"/>
                    <a:pt x="1374" y="15585"/>
                    <a:pt x="2074" y="15747"/>
                  </a:cubicBezTo>
                  <a:cubicBezTo>
                    <a:pt x="4604" y="16501"/>
                    <a:pt x="7913" y="15747"/>
                    <a:pt x="9743" y="17739"/>
                  </a:cubicBezTo>
                  <a:cubicBezTo>
                    <a:pt x="9797" y="18087"/>
                    <a:pt x="9689" y="18438"/>
                    <a:pt x="9395" y="18761"/>
                  </a:cubicBezTo>
                  <a:cubicBezTo>
                    <a:pt x="6944" y="21291"/>
                    <a:pt x="3958" y="23309"/>
                    <a:pt x="2181" y="26459"/>
                  </a:cubicBezTo>
                  <a:cubicBezTo>
                    <a:pt x="1966" y="26782"/>
                    <a:pt x="1777" y="27105"/>
                    <a:pt x="1589" y="27428"/>
                  </a:cubicBezTo>
                  <a:cubicBezTo>
                    <a:pt x="1400" y="27751"/>
                    <a:pt x="1238" y="28074"/>
                    <a:pt x="1051" y="28397"/>
                  </a:cubicBezTo>
                  <a:cubicBezTo>
                    <a:pt x="754" y="29097"/>
                    <a:pt x="459" y="30173"/>
                    <a:pt x="1400" y="30522"/>
                  </a:cubicBezTo>
                  <a:cubicBezTo>
                    <a:pt x="3284" y="31250"/>
                    <a:pt x="5411" y="31519"/>
                    <a:pt x="7106" y="32649"/>
                  </a:cubicBezTo>
                  <a:cubicBezTo>
                    <a:pt x="7403" y="32837"/>
                    <a:pt x="7698" y="32972"/>
                    <a:pt x="7967" y="33134"/>
                  </a:cubicBezTo>
                  <a:cubicBezTo>
                    <a:pt x="8264" y="33267"/>
                    <a:pt x="8559" y="33429"/>
                    <a:pt x="8828" y="33564"/>
                  </a:cubicBezTo>
                  <a:cubicBezTo>
                    <a:pt x="9743" y="34021"/>
                    <a:pt x="9987" y="35098"/>
                    <a:pt x="9205" y="35851"/>
                  </a:cubicBezTo>
                  <a:cubicBezTo>
                    <a:pt x="7213" y="37871"/>
                    <a:pt x="5411" y="40050"/>
                    <a:pt x="4414" y="42716"/>
                  </a:cubicBezTo>
                  <a:cubicBezTo>
                    <a:pt x="4281" y="43011"/>
                    <a:pt x="4119" y="43280"/>
                    <a:pt x="3958" y="43549"/>
                  </a:cubicBezTo>
                  <a:cubicBezTo>
                    <a:pt x="3122" y="44923"/>
                    <a:pt x="1966" y="46107"/>
                    <a:pt x="943" y="47345"/>
                  </a:cubicBezTo>
                  <a:cubicBezTo>
                    <a:pt x="216" y="48152"/>
                    <a:pt x="136" y="49390"/>
                    <a:pt x="1320" y="49793"/>
                  </a:cubicBezTo>
                  <a:cubicBezTo>
                    <a:pt x="2907" y="50467"/>
                    <a:pt x="4953" y="51274"/>
                    <a:pt x="5006" y="53238"/>
                  </a:cubicBezTo>
                  <a:cubicBezTo>
                    <a:pt x="5034" y="53589"/>
                    <a:pt x="5034" y="53884"/>
                    <a:pt x="5034" y="54153"/>
                  </a:cubicBezTo>
                  <a:lnTo>
                    <a:pt x="5034" y="55876"/>
                  </a:lnTo>
                  <a:lnTo>
                    <a:pt x="6298" y="55876"/>
                  </a:lnTo>
                  <a:lnTo>
                    <a:pt x="6298" y="54153"/>
                  </a:lnTo>
                  <a:lnTo>
                    <a:pt x="6298" y="53238"/>
                  </a:lnTo>
                  <a:cubicBezTo>
                    <a:pt x="6595" y="50467"/>
                    <a:pt x="3419" y="50116"/>
                    <a:pt x="1830" y="48691"/>
                  </a:cubicBezTo>
                  <a:cubicBezTo>
                    <a:pt x="1535" y="48447"/>
                    <a:pt x="1589" y="47991"/>
                    <a:pt x="1805" y="47722"/>
                  </a:cubicBezTo>
                  <a:cubicBezTo>
                    <a:pt x="2692" y="46025"/>
                    <a:pt x="4173" y="44625"/>
                    <a:pt x="5196" y="43038"/>
                  </a:cubicBezTo>
                  <a:cubicBezTo>
                    <a:pt x="5411" y="42741"/>
                    <a:pt x="5598" y="42418"/>
                    <a:pt x="5760" y="42070"/>
                  </a:cubicBezTo>
                  <a:cubicBezTo>
                    <a:pt x="6757" y="39081"/>
                    <a:pt x="9179" y="37279"/>
                    <a:pt x="10981" y="34856"/>
                  </a:cubicBezTo>
                  <a:cubicBezTo>
                    <a:pt x="11279" y="34480"/>
                    <a:pt x="11009" y="33913"/>
                    <a:pt x="10579" y="33564"/>
                  </a:cubicBezTo>
                  <a:cubicBezTo>
                    <a:pt x="10066" y="33160"/>
                    <a:pt x="9474" y="32865"/>
                    <a:pt x="8882" y="32514"/>
                  </a:cubicBezTo>
                  <a:cubicBezTo>
                    <a:pt x="8587" y="32352"/>
                    <a:pt x="8290" y="32191"/>
                    <a:pt x="8021" y="32003"/>
                  </a:cubicBezTo>
                  <a:cubicBezTo>
                    <a:pt x="6326" y="30819"/>
                    <a:pt x="4335" y="30442"/>
                    <a:pt x="2451" y="29635"/>
                  </a:cubicBezTo>
                  <a:cubicBezTo>
                    <a:pt x="1669" y="29338"/>
                    <a:pt x="1912" y="28558"/>
                    <a:pt x="2128" y="27938"/>
                  </a:cubicBezTo>
                  <a:cubicBezTo>
                    <a:pt x="2289" y="27589"/>
                    <a:pt x="2476" y="27238"/>
                    <a:pt x="2666" y="26890"/>
                  </a:cubicBezTo>
                  <a:cubicBezTo>
                    <a:pt x="2853" y="26539"/>
                    <a:pt x="3068" y="26190"/>
                    <a:pt x="3312" y="25867"/>
                  </a:cubicBezTo>
                  <a:cubicBezTo>
                    <a:pt x="5168" y="22852"/>
                    <a:pt x="8236" y="20915"/>
                    <a:pt x="10740" y="18492"/>
                  </a:cubicBezTo>
                  <a:cubicBezTo>
                    <a:pt x="11063" y="18195"/>
                    <a:pt x="11143" y="17818"/>
                    <a:pt x="11063" y="17469"/>
                  </a:cubicBezTo>
                  <a:cubicBezTo>
                    <a:pt x="9179" y="15316"/>
                    <a:pt x="5706" y="16150"/>
                    <a:pt x="3068" y="15262"/>
                  </a:cubicBezTo>
                  <a:cubicBezTo>
                    <a:pt x="2476" y="15073"/>
                    <a:pt x="1751" y="14965"/>
                    <a:pt x="1561" y="14319"/>
                  </a:cubicBezTo>
                  <a:cubicBezTo>
                    <a:pt x="1482" y="13917"/>
                    <a:pt x="1805" y="13620"/>
                    <a:pt x="1992" y="13271"/>
                  </a:cubicBezTo>
                  <a:cubicBezTo>
                    <a:pt x="2612" y="12435"/>
                    <a:pt x="3366" y="11628"/>
                    <a:pt x="4091" y="10848"/>
                  </a:cubicBezTo>
                  <a:cubicBezTo>
                    <a:pt x="4335" y="10579"/>
                    <a:pt x="4576" y="10282"/>
                    <a:pt x="4791" y="10013"/>
                  </a:cubicBezTo>
                  <a:cubicBezTo>
                    <a:pt x="6514" y="7296"/>
                    <a:pt x="9018" y="5330"/>
                    <a:pt x="10928" y="2720"/>
                  </a:cubicBezTo>
                  <a:cubicBezTo>
                    <a:pt x="11978" y="1374"/>
                    <a:pt x="9474" y="728"/>
                    <a:pt x="8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13"/>
            <p:cNvSpPr/>
            <p:nvPr/>
          </p:nvSpPr>
          <p:spPr>
            <a:xfrm rot="759989">
              <a:off x="8485458" y="-1431519"/>
              <a:ext cx="1693754" cy="7700509"/>
            </a:xfrm>
            <a:custGeom>
              <a:avLst/>
              <a:gdLst/>
              <a:ahLst/>
              <a:cxnLst/>
              <a:rect l="l" t="t" r="r" b="b"/>
              <a:pathLst>
                <a:path w="12302" h="55930" extrusionOk="0">
                  <a:moveTo>
                    <a:pt x="9018" y="1"/>
                  </a:moveTo>
                  <a:cubicBezTo>
                    <a:pt x="9018" y="1"/>
                    <a:pt x="8587" y="29"/>
                    <a:pt x="8183" y="29"/>
                  </a:cubicBezTo>
                  <a:cubicBezTo>
                    <a:pt x="8035" y="56"/>
                    <a:pt x="7914" y="56"/>
                    <a:pt x="7796" y="56"/>
                  </a:cubicBezTo>
                  <a:cubicBezTo>
                    <a:pt x="7678" y="56"/>
                    <a:pt x="7564" y="56"/>
                    <a:pt x="7429" y="83"/>
                  </a:cubicBezTo>
                  <a:cubicBezTo>
                    <a:pt x="8426" y="782"/>
                    <a:pt x="10794" y="1454"/>
                    <a:pt x="9851" y="2800"/>
                  </a:cubicBezTo>
                  <a:cubicBezTo>
                    <a:pt x="7888" y="5384"/>
                    <a:pt x="5384" y="7350"/>
                    <a:pt x="3661" y="10067"/>
                  </a:cubicBezTo>
                  <a:cubicBezTo>
                    <a:pt x="3446" y="10336"/>
                    <a:pt x="3205" y="10633"/>
                    <a:pt x="2961" y="10902"/>
                  </a:cubicBezTo>
                  <a:cubicBezTo>
                    <a:pt x="2236" y="11682"/>
                    <a:pt x="1482" y="12489"/>
                    <a:pt x="862" y="13325"/>
                  </a:cubicBezTo>
                  <a:cubicBezTo>
                    <a:pt x="675" y="13674"/>
                    <a:pt x="352" y="13971"/>
                    <a:pt x="431" y="14373"/>
                  </a:cubicBezTo>
                  <a:cubicBezTo>
                    <a:pt x="621" y="15019"/>
                    <a:pt x="1346" y="15127"/>
                    <a:pt x="1938" y="15316"/>
                  </a:cubicBezTo>
                  <a:cubicBezTo>
                    <a:pt x="4576" y="16204"/>
                    <a:pt x="8049" y="15370"/>
                    <a:pt x="9933" y="17523"/>
                  </a:cubicBezTo>
                  <a:cubicBezTo>
                    <a:pt x="10013" y="17872"/>
                    <a:pt x="9933" y="18249"/>
                    <a:pt x="9610" y="18546"/>
                  </a:cubicBezTo>
                  <a:cubicBezTo>
                    <a:pt x="6998" y="21076"/>
                    <a:pt x="3850" y="23094"/>
                    <a:pt x="1913" y="26244"/>
                  </a:cubicBezTo>
                  <a:cubicBezTo>
                    <a:pt x="1723" y="26513"/>
                    <a:pt x="1562" y="26836"/>
                    <a:pt x="1400" y="27131"/>
                  </a:cubicBezTo>
                  <a:cubicBezTo>
                    <a:pt x="1131" y="27751"/>
                    <a:pt x="916" y="28397"/>
                    <a:pt x="808" y="29123"/>
                  </a:cubicBezTo>
                  <a:cubicBezTo>
                    <a:pt x="782" y="29392"/>
                    <a:pt x="1159" y="29689"/>
                    <a:pt x="1482" y="29850"/>
                  </a:cubicBezTo>
                  <a:cubicBezTo>
                    <a:pt x="3420" y="30496"/>
                    <a:pt x="5384" y="31007"/>
                    <a:pt x="7052" y="32191"/>
                  </a:cubicBezTo>
                  <a:cubicBezTo>
                    <a:pt x="7375" y="32380"/>
                    <a:pt x="7698" y="32542"/>
                    <a:pt x="8021" y="32729"/>
                  </a:cubicBezTo>
                  <a:cubicBezTo>
                    <a:pt x="8641" y="33080"/>
                    <a:pt x="9287" y="33429"/>
                    <a:pt x="9772" y="33913"/>
                  </a:cubicBezTo>
                  <a:cubicBezTo>
                    <a:pt x="10041" y="34264"/>
                    <a:pt x="10067" y="34775"/>
                    <a:pt x="9772" y="35072"/>
                  </a:cubicBezTo>
                  <a:cubicBezTo>
                    <a:pt x="7888" y="37333"/>
                    <a:pt x="5627" y="39296"/>
                    <a:pt x="4630" y="42124"/>
                  </a:cubicBezTo>
                  <a:cubicBezTo>
                    <a:pt x="4468" y="42472"/>
                    <a:pt x="4253" y="42795"/>
                    <a:pt x="4066" y="43118"/>
                  </a:cubicBezTo>
                  <a:cubicBezTo>
                    <a:pt x="3015" y="44707"/>
                    <a:pt x="1482" y="46079"/>
                    <a:pt x="728" y="47776"/>
                  </a:cubicBezTo>
                  <a:cubicBezTo>
                    <a:pt x="1" y="49524"/>
                    <a:pt x="2666" y="49714"/>
                    <a:pt x="3823" y="50467"/>
                  </a:cubicBezTo>
                  <a:cubicBezTo>
                    <a:pt x="4738" y="51167"/>
                    <a:pt x="5276" y="52162"/>
                    <a:pt x="5168" y="53292"/>
                  </a:cubicBezTo>
                  <a:lnTo>
                    <a:pt x="5168" y="54207"/>
                  </a:lnTo>
                  <a:lnTo>
                    <a:pt x="5168" y="55930"/>
                  </a:lnTo>
                  <a:lnTo>
                    <a:pt x="6434" y="55930"/>
                  </a:lnTo>
                  <a:lnTo>
                    <a:pt x="6434" y="53292"/>
                  </a:lnTo>
                  <a:cubicBezTo>
                    <a:pt x="6434" y="52969"/>
                    <a:pt x="6434" y="52620"/>
                    <a:pt x="6406" y="52216"/>
                  </a:cubicBezTo>
                  <a:cubicBezTo>
                    <a:pt x="6380" y="51354"/>
                    <a:pt x="5896" y="50629"/>
                    <a:pt x="5196" y="50090"/>
                  </a:cubicBezTo>
                  <a:cubicBezTo>
                    <a:pt x="4092" y="49201"/>
                    <a:pt x="1239" y="49040"/>
                    <a:pt x="2046" y="47237"/>
                  </a:cubicBezTo>
                  <a:cubicBezTo>
                    <a:pt x="2800" y="45648"/>
                    <a:pt x="4145" y="44356"/>
                    <a:pt x="5168" y="42877"/>
                  </a:cubicBezTo>
                  <a:cubicBezTo>
                    <a:pt x="5358" y="42580"/>
                    <a:pt x="5545" y="42285"/>
                    <a:pt x="5707" y="41962"/>
                  </a:cubicBezTo>
                  <a:cubicBezTo>
                    <a:pt x="6811" y="39271"/>
                    <a:pt x="8803" y="37117"/>
                    <a:pt x="10956" y="35098"/>
                  </a:cubicBezTo>
                  <a:cubicBezTo>
                    <a:pt x="11412" y="34721"/>
                    <a:pt x="11494" y="34021"/>
                    <a:pt x="11036" y="33565"/>
                  </a:cubicBezTo>
                  <a:cubicBezTo>
                    <a:pt x="10472" y="33106"/>
                    <a:pt x="9772" y="32703"/>
                    <a:pt x="9098" y="32327"/>
                  </a:cubicBezTo>
                  <a:cubicBezTo>
                    <a:pt x="8749" y="32111"/>
                    <a:pt x="8426" y="31896"/>
                    <a:pt x="8103" y="31681"/>
                  </a:cubicBezTo>
                  <a:cubicBezTo>
                    <a:pt x="6514" y="30335"/>
                    <a:pt x="4468" y="29850"/>
                    <a:pt x="2612" y="29069"/>
                  </a:cubicBezTo>
                  <a:cubicBezTo>
                    <a:pt x="1669" y="28720"/>
                    <a:pt x="2020" y="27697"/>
                    <a:pt x="2343" y="26969"/>
                  </a:cubicBezTo>
                  <a:cubicBezTo>
                    <a:pt x="2505" y="26646"/>
                    <a:pt x="2692" y="26351"/>
                    <a:pt x="2882" y="26054"/>
                  </a:cubicBezTo>
                  <a:cubicBezTo>
                    <a:pt x="3069" y="25759"/>
                    <a:pt x="3258" y="25462"/>
                    <a:pt x="3474" y="25193"/>
                  </a:cubicBezTo>
                  <a:cubicBezTo>
                    <a:pt x="5491" y="22368"/>
                    <a:pt x="8587" y="20671"/>
                    <a:pt x="10956" y="18195"/>
                  </a:cubicBezTo>
                  <a:cubicBezTo>
                    <a:pt x="11251" y="17818"/>
                    <a:pt x="11466" y="17254"/>
                    <a:pt x="11036" y="16877"/>
                  </a:cubicBezTo>
                  <a:cubicBezTo>
                    <a:pt x="8857" y="15316"/>
                    <a:pt x="6004" y="15639"/>
                    <a:pt x="3392" y="15019"/>
                  </a:cubicBezTo>
                  <a:cubicBezTo>
                    <a:pt x="2666" y="14832"/>
                    <a:pt x="1321" y="14481"/>
                    <a:pt x="1777" y="13566"/>
                  </a:cubicBezTo>
                  <a:cubicBezTo>
                    <a:pt x="2505" y="12220"/>
                    <a:pt x="3715" y="11090"/>
                    <a:pt x="4712" y="9880"/>
                  </a:cubicBezTo>
                  <a:cubicBezTo>
                    <a:pt x="4953" y="9582"/>
                    <a:pt x="5196" y="9288"/>
                    <a:pt x="5437" y="8965"/>
                  </a:cubicBezTo>
                  <a:cubicBezTo>
                    <a:pt x="6919" y="6811"/>
                    <a:pt x="8857" y="4953"/>
                    <a:pt x="10767" y="3177"/>
                  </a:cubicBezTo>
                  <a:cubicBezTo>
                    <a:pt x="12302" y="1805"/>
                    <a:pt x="10202" y="621"/>
                    <a:pt x="90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13"/>
            <p:cNvSpPr/>
            <p:nvPr/>
          </p:nvSpPr>
          <p:spPr>
            <a:xfrm rot="759989">
              <a:off x="8652472" y="-1400532"/>
              <a:ext cx="1667732" cy="7704089"/>
            </a:xfrm>
            <a:custGeom>
              <a:avLst/>
              <a:gdLst/>
              <a:ahLst/>
              <a:cxnLst/>
              <a:rect l="l" t="t" r="r" b="b"/>
              <a:pathLst>
                <a:path w="12113" h="55956" extrusionOk="0">
                  <a:moveTo>
                    <a:pt x="9395" y="1"/>
                  </a:moveTo>
                  <a:cubicBezTo>
                    <a:pt x="9395" y="1"/>
                    <a:pt x="8990" y="1"/>
                    <a:pt x="8588" y="27"/>
                  </a:cubicBezTo>
                  <a:cubicBezTo>
                    <a:pt x="8468" y="27"/>
                    <a:pt x="8343" y="21"/>
                    <a:pt x="8218" y="21"/>
                  </a:cubicBezTo>
                  <a:cubicBezTo>
                    <a:pt x="8087" y="21"/>
                    <a:pt x="7957" y="27"/>
                    <a:pt x="7834" y="55"/>
                  </a:cubicBezTo>
                  <a:cubicBezTo>
                    <a:pt x="8803" y="647"/>
                    <a:pt x="10874" y="1562"/>
                    <a:pt x="9772" y="2826"/>
                  </a:cubicBezTo>
                  <a:cubicBezTo>
                    <a:pt x="7942" y="4953"/>
                    <a:pt x="5735" y="6622"/>
                    <a:pt x="4092" y="8937"/>
                  </a:cubicBezTo>
                  <a:cubicBezTo>
                    <a:pt x="3823" y="9260"/>
                    <a:pt x="3581" y="9555"/>
                    <a:pt x="3312" y="9852"/>
                  </a:cubicBezTo>
                  <a:cubicBezTo>
                    <a:pt x="2290" y="11036"/>
                    <a:pt x="1159" y="12166"/>
                    <a:pt x="808" y="13620"/>
                  </a:cubicBezTo>
                  <a:cubicBezTo>
                    <a:pt x="352" y="15853"/>
                    <a:pt x="4604" y="15045"/>
                    <a:pt x="6542" y="15665"/>
                  </a:cubicBezTo>
                  <a:cubicBezTo>
                    <a:pt x="7672" y="15960"/>
                    <a:pt x="8883" y="16150"/>
                    <a:pt x="9772" y="16929"/>
                  </a:cubicBezTo>
                  <a:cubicBezTo>
                    <a:pt x="10121" y="17280"/>
                    <a:pt x="10067" y="17711"/>
                    <a:pt x="9826" y="18088"/>
                  </a:cubicBezTo>
                  <a:cubicBezTo>
                    <a:pt x="9610" y="18465"/>
                    <a:pt x="9234" y="18813"/>
                    <a:pt x="8911" y="19029"/>
                  </a:cubicBezTo>
                  <a:cubicBezTo>
                    <a:pt x="6568" y="20995"/>
                    <a:pt x="4120" y="22771"/>
                    <a:pt x="2236" y="25219"/>
                  </a:cubicBezTo>
                  <a:cubicBezTo>
                    <a:pt x="2020" y="25488"/>
                    <a:pt x="1831" y="25785"/>
                    <a:pt x="1644" y="26080"/>
                  </a:cubicBezTo>
                  <a:cubicBezTo>
                    <a:pt x="1454" y="26377"/>
                    <a:pt x="1267" y="26672"/>
                    <a:pt x="1105" y="26995"/>
                  </a:cubicBezTo>
                  <a:cubicBezTo>
                    <a:pt x="782" y="27723"/>
                    <a:pt x="431" y="28746"/>
                    <a:pt x="1374" y="29095"/>
                  </a:cubicBezTo>
                  <a:cubicBezTo>
                    <a:pt x="3230" y="29876"/>
                    <a:pt x="5276" y="30361"/>
                    <a:pt x="6865" y="31707"/>
                  </a:cubicBezTo>
                  <a:cubicBezTo>
                    <a:pt x="7188" y="31922"/>
                    <a:pt x="7511" y="32137"/>
                    <a:pt x="7860" y="32353"/>
                  </a:cubicBezTo>
                  <a:cubicBezTo>
                    <a:pt x="8534" y="32729"/>
                    <a:pt x="9234" y="33132"/>
                    <a:pt x="9798" y="33591"/>
                  </a:cubicBezTo>
                  <a:cubicBezTo>
                    <a:pt x="10256" y="34047"/>
                    <a:pt x="10174" y="34747"/>
                    <a:pt x="9718" y="35124"/>
                  </a:cubicBezTo>
                  <a:cubicBezTo>
                    <a:pt x="7565" y="37143"/>
                    <a:pt x="5573" y="39297"/>
                    <a:pt x="4469" y="41988"/>
                  </a:cubicBezTo>
                  <a:cubicBezTo>
                    <a:pt x="4307" y="42311"/>
                    <a:pt x="4120" y="42606"/>
                    <a:pt x="3930" y="42903"/>
                  </a:cubicBezTo>
                  <a:cubicBezTo>
                    <a:pt x="2907" y="44382"/>
                    <a:pt x="1562" y="45674"/>
                    <a:pt x="808" y="47263"/>
                  </a:cubicBezTo>
                  <a:cubicBezTo>
                    <a:pt x="1" y="49066"/>
                    <a:pt x="2854" y="49227"/>
                    <a:pt x="3958" y="50116"/>
                  </a:cubicBezTo>
                  <a:cubicBezTo>
                    <a:pt x="4658" y="50655"/>
                    <a:pt x="5142" y="51380"/>
                    <a:pt x="5168" y="52242"/>
                  </a:cubicBezTo>
                  <a:cubicBezTo>
                    <a:pt x="5196" y="52646"/>
                    <a:pt x="5196" y="52995"/>
                    <a:pt x="5196" y="53318"/>
                  </a:cubicBezTo>
                  <a:lnTo>
                    <a:pt x="5196" y="55956"/>
                  </a:lnTo>
                  <a:lnTo>
                    <a:pt x="6460" y="55956"/>
                  </a:lnTo>
                  <a:lnTo>
                    <a:pt x="6460" y="53318"/>
                  </a:lnTo>
                  <a:lnTo>
                    <a:pt x="6460" y="52242"/>
                  </a:lnTo>
                  <a:cubicBezTo>
                    <a:pt x="6676" y="49604"/>
                    <a:pt x="3797" y="49201"/>
                    <a:pt x="2182" y="47963"/>
                  </a:cubicBezTo>
                  <a:cubicBezTo>
                    <a:pt x="1723" y="47666"/>
                    <a:pt x="1805" y="47128"/>
                    <a:pt x="2046" y="46671"/>
                  </a:cubicBezTo>
                  <a:cubicBezTo>
                    <a:pt x="2989" y="45028"/>
                    <a:pt x="4443" y="43657"/>
                    <a:pt x="5412" y="42096"/>
                  </a:cubicBezTo>
                  <a:cubicBezTo>
                    <a:pt x="5599" y="41773"/>
                    <a:pt x="5788" y="41450"/>
                    <a:pt x="5950" y="41127"/>
                  </a:cubicBezTo>
                  <a:cubicBezTo>
                    <a:pt x="6460" y="39943"/>
                    <a:pt x="7106" y="38892"/>
                    <a:pt x="7914" y="37869"/>
                  </a:cubicBezTo>
                  <a:cubicBezTo>
                    <a:pt x="8964" y="36605"/>
                    <a:pt x="10633" y="35985"/>
                    <a:pt x="11333" y="34452"/>
                  </a:cubicBezTo>
                  <a:cubicBezTo>
                    <a:pt x="11682" y="33644"/>
                    <a:pt x="10687" y="33024"/>
                    <a:pt x="10013" y="32594"/>
                  </a:cubicBezTo>
                  <a:cubicBezTo>
                    <a:pt x="9556" y="32299"/>
                    <a:pt x="9044" y="32030"/>
                    <a:pt x="8560" y="31732"/>
                  </a:cubicBezTo>
                  <a:cubicBezTo>
                    <a:pt x="8318" y="31571"/>
                    <a:pt x="8103" y="31409"/>
                    <a:pt x="7860" y="31248"/>
                  </a:cubicBezTo>
                  <a:cubicBezTo>
                    <a:pt x="6273" y="29769"/>
                    <a:pt x="3689" y="29553"/>
                    <a:pt x="2505" y="28072"/>
                  </a:cubicBezTo>
                  <a:cubicBezTo>
                    <a:pt x="1992" y="27426"/>
                    <a:pt x="2046" y="26780"/>
                    <a:pt x="2397" y="26080"/>
                  </a:cubicBezTo>
                  <a:cubicBezTo>
                    <a:pt x="2559" y="25732"/>
                    <a:pt x="2800" y="25381"/>
                    <a:pt x="3069" y="25032"/>
                  </a:cubicBezTo>
                  <a:cubicBezTo>
                    <a:pt x="5114" y="22609"/>
                    <a:pt x="7726" y="20833"/>
                    <a:pt x="10256" y="18841"/>
                  </a:cubicBezTo>
                  <a:cubicBezTo>
                    <a:pt x="10633" y="18544"/>
                    <a:pt x="11036" y="18088"/>
                    <a:pt x="11225" y="17629"/>
                  </a:cubicBezTo>
                  <a:cubicBezTo>
                    <a:pt x="11305" y="17414"/>
                    <a:pt x="11333" y="17173"/>
                    <a:pt x="11251" y="16957"/>
                  </a:cubicBezTo>
                  <a:cubicBezTo>
                    <a:pt x="10497" y="15691"/>
                    <a:pt x="8883" y="15773"/>
                    <a:pt x="7644" y="15314"/>
                  </a:cubicBezTo>
                  <a:cubicBezTo>
                    <a:pt x="5735" y="14696"/>
                    <a:pt x="1913" y="15504"/>
                    <a:pt x="1967" y="13405"/>
                  </a:cubicBezTo>
                  <a:cubicBezTo>
                    <a:pt x="2020" y="12059"/>
                    <a:pt x="3123" y="11116"/>
                    <a:pt x="4199" y="10039"/>
                  </a:cubicBezTo>
                  <a:cubicBezTo>
                    <a:pt x="4469" y="9770"/>
                    <a:pt x="4738" y="9501"/>
                    <a:pt x="4981" y="9232"/>
                  </a:cubicBezTo>
                  <a:cubicBezTo>
                    <a:pt x="6757" y="6891"/>
                    <a:pt x="8749" y="4818"/>
                    <a:pt x="10874" y="2800"/>
                  </a:cubicBezTo>
                  <a:cubicBezTo>
                    <a:pt x="12112" y="1642"/>
                    <a:pt x="10364" y="539"/>
                    <a:pt x="9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13"/>
            <p:cNvSpPr/>
            <p:nvPr/>
          </p:nvSpPr>
          <p:spPr>
            <a:xfrm rot="759989">
              <a:off x="8845387" y="-1367205"/>
              <a:ext cx="1611971" cy="7707806"/>
            </a:xfrm>
            <a:custGeom>
              <a:avLst/>
              <a:gdLst/>
              <a:ahLst/>
              <a:cxnLst/>
              <a:rect l="l" t="t" r="r" b="b"/>
              <a:pathLst>
                <a:path w="11708" h="55983" extrusionOk="0">
                  <a:moveTo>
                    <a:pt x="9554" y="0"/>
                  </a:moveTo>
                  <a:cubicBezTo>
                    <a:pt x="9554" y="0"/>
                    <a:pt x="9151" y="28"/>
                    <a:pt x="8746" y="28"/>
                  </a:cubicBezTo>
                  <a:cubicBezTo>
                    <a:pt x="8567" y="28"/>
                    <a:pt x="8388" y="39"/>
                    <a:pt x="8208" y="39"/>
                  </a:cubicBezTo>
                  <a:cubicBezTo>
                    <a:pt x="8118" y="39"/>
                    <a:pt x="8029" y="37"/>
                    <a:pt x="7939" y="28"/>
                  </a:cubicBezTo>
                  <a:lnTo>
                    <a:pt x="7939" y="28"/>
                  </a:lnTo>
                  <a:cubicBezTo>
                    <a:pt x="8800" y="566"/>
                    <a:pt x="10551" y="1400"/>
                    <a:pt x="9636" y="2476"/>
                  </a:cubicBezTo>
                  <a:cubicBezTo>
                    <a:pt x="7806" y="4791"/>
                    <a:pt x="5437" y="6595"/>
                    <a:pt x="3740" y="8936"/>
                  </a:cubicBezTo>
                  <a:cubicBezTo>
                    <a:pt x="3499" y="9259"/>
                    <a:pt x="3256" y="9528"/>
                    <a:pt x="2987" y="9825"/>
                  </a:cubicBezTo>
                  <a:cubicBezTo>
                    <a:pt x="1992" y="10981"/>
                    <a:pt x="887" y="12086"/>
                    <a:pt x="349" y="13457"/>
                  </a:cubicBezTo>
                  <a:cubicBezTo>
                    <a:pt x="0" y="14347"/>
                    <a:pt x="1454" y="14562"/>
                    <a:pt x="2233" y="14803"/>
                  </a:cubicBezTo>
                  <a:cubicBezTo>
                    <a:pt x="4763" y="15503"/>
                    <a:pt x="8021" y="14831"/>
                    <a:pt x="9743" y="17038"/>
                  </a:cubicBezTo>
                  <a:cubicBezTo>
                    <a:pt x="9959" y="17523"/>
                    <a:pt x="9769" y="17925"/>
                    <a:pt x="9446" y="18302"/>
                  </a:cubicBezTo>
                  <a:cubicBezTo>
                    <a:pt x="9123" y="18653"/>
                    <a:pt x="8667" y="18976"/>
                    <a:pt x="8290" y="19271"/>
                  </a:cubicBezTo>
                  <a:cubicBezTo>
                    <a:pt x="5947" y="21209"/>
                    <a:pt x="3256" y="22824"/>
                    <a:pt x="1561" y="25354"/>
                  </a:cubicBezTo>
                  <a:cubicBezTo>
                    <a:pt x="1454" y="25597"/>
                    <a:pt x="1264" y="25838"/>
                    <a:pt x="1103" y="26082"/>
                  </a:cubicBezTo>
                  <a:cubicBezTo>
                    <a:pt x="618" y="26835"/>
                    <a:pt x="134" y="27668"/>
                    <a:pt x="887" y="28127"/>
                  </a:cubicBezTo>
                  <a:cubicBezTo>
                    <a:pt x="2907" y="29473"/>
                    <a:pt x="5222" y="30091"/>
                    <a:pt x="6998" y="31680"/>
                  </a:cubicBezTo>
                  <a:cubicBezTo>
                    <a:pt x="7293" y="31867"/>
                    <a:pt x="7616" y="32057"/>
                    <a:pt x="7913" y="32244"/>
                  </a:cubicBezTo>
                  <a:cubicBezTo>
                    <a:pt x="8559" y="32621"/>
                    <a:pt x="9177" y="32998"/>
                    <a:pt x="9662" y="33482"/>
                  </a:cubicBezTo>
                  <a:cubicBezTo>
                    <a:pt x="10200" y="34020"/>
                    <a:pt x="9985" y="34774"/>
                    <a:pt x="9474" y="35205"/>
                  </a:cubicBezTo>
                  <a:cubicBezTo>
                    <a:pt x="7483" y="36901"/>
                    <a:pt x="5437" y="38624"/>
                    <a:pt x="4494" y="41154"/>
                  </a:cubicBezTo>
                  <a:cubicBezTo>
                    <a:pt x="4332" y="41477"/>
                    <a:pt x="4171" y="41800"/>
                    <a:pt x="3956" y="42123"/>
                  </a:cubicBezTo>
                  <a:cubicBezTo>
                    <a:pt x="2987" y="43684"/>
                    <a:pt x="1533" y="45055"/>
                    <a:pt x="618" y="46698"/>
                  </a:cubicBezTo>
                  <a:cubicBezTo>
                    <a:pt x="377" y="47155"/>
                    <a:pt x="295" y="47693"/>
                    <a:pt x="754" y="47990"/>
                  </a:cubicBezTo>
                  <a:cubicBezTo>
                    <a:pt x="2369" y="49228"/>
                    <a:pt x="5248" y="49631"/>
                    <a:pt x="5032" y="52269"/>
                  </a:cubicBezTo>
                  <a:lnTo>
                    <a:pt x="5032" y="53345"/>
                  </a:lnTo>
                  <a:lnTo>
                    <a:pt x="5032" y="55983"/>
                  </a:lnTo>
                  <a:lnTo>
                    <a:pt x="6298" y="55983"/>
                  </a:lnTo>
                  <a:lnTo>
                    <a:pt x="6298" y="52269"/>
                  </a:lnTo>
                  <a:cubicBezTo>
                    <a:pt x="6298" y="51892"/>
                    <a:pt x="6298" y="51461"/>
                    <a:pt x="6270" y="51058"/>
                  </a:cubicBezTo>
                  <a:cubicBezTo>
                    <a:pt x="5975" y="48905"/>
                    <a:pt x="3579" y="48636"/>
                    <a:pt x="2100" y="47560"/>
                  </a:cubicBezTo>
                  <a:cubicBezTo>
                    <a:pt x="1533" y="47155"/>
                    <a:pt x="1695" y="46455"/>
                    <a:pt x="2018" y="45891"/>
                  </a:cubicBezTo>
                  <a:cubicBezTo>
                    <a:pt x="2907" y="44599"/>
                    <a:pt x="4009" y="43415"/>
                    <a:pt x="4871" y="42177"/>
                  </a:cubicBezTo>
                  <a:cubicBezTo>
                    <a:pt x="5114" y="41854"/>
                    <a:pt x="5301" y="41531"/>
                    <a:pt x="5491" y="41208"/>
                  </a:cubicBezTo>
                  <a:cubicBezTo>
                    <a:pt x="6514" y="38785"/>
                    <a:pt x="8290" y="36847"/>
                    <a:pt x="10523" y="35312"/>
                  </a:cubicBezTo>
                  <a:cubicBezTo>
                    <a:pt x="11520" y="34612"/>
                    <a:pt x="11438" y="33482"/>
                    <a:pt x="10443" y="32864"/>
                  </a:cubicBezTo>
                  <a:cubicBezTo>
                    <a:pt x="9851" y="32459"/>
                    <a:pt x="9205" y="32110"/>
                    <a:pt x="8585" y="31706"/>
                  </a:cubicBezTo>
                  <a:cubicBezTo>
                    <a:pt x="8262" y="31490"/>
                    <a:pt x="7967" y="31275"/>
                    <a:pt x="7698" y="31060"/>
                  </a:cubicBezTo>
                  <a:cubicBezTo>
                    <a:pt x="6191" y="29742"/>
                    <a:pt x="4522" y="28719"/>
                    <a:pt x="2556" y="28045"/>
                  </a:cubicBezTo>
                  <a:cubicBezTo>
                    <a:pt x="2179" y="27912"/>
                    <a:pt x="1749" y="27643"/>
                    <a:pt x="1830" y="27184"/>
                  </a:cubicBezTo>
                  <a:cubicBezTo>
                    <a:pt x="1884" y="26727"/>
                    <a:pt x="1992" y="26351"/>
                    <a:pt x="2125" y="25974"/>
                  </a:cubicBezTo>
                  <a:cubicBezTo>
                    <a:pt x="2287" y="25597"/>
                    <a:pt x="2476" y="25246"/>
                    <a:pt x="2718" y="24923"/>
                  </a:cubicBezTo>
                  <a:cubicBezTo>
                    <a:pt x="4899" y="22098"/>
                    <a:pt x="8182" y="20537"/>
                    <a:pt x="10712" y="18141"/>
                  </a:cubicBezTo>
                  <a:cubicBezTo>
                    <a:pt x="11169" y="17710"/>
                    <a:pt x="11223" y="17253"/>
                    <a:pt x="11061" y="16795"/>
                  </a:cubicBezTo>
                  <a:cubicBezTo>
                    <a:pt x="8990" y="14508"/>
                    <a:pt x="5383" y="15046"/>
                    <a:pt x="2530" y="14185"/>
                  </a:cubicBezTo>
                  <a:cubicBezTo>
                    <a:pt x="1372" y="13888"/>
                    <a:pt x="1346" y="12839"/>
                    <a:pt x="2018" y="12004"/>
                  </a:cubicBezTo>
                  <a:cubicBezTo>
                    <a:pt x="2638" y="11304"/>
                    <a:pt x="3364" y="10604"/>
                    <a:pt x="4037" y="9879"/>
                  </a:cubicBezTo>
                  <a:cubicBezTo>
                    <a:pt x="4279" y="9635"/>
                    <a:pt x="4494" y="9394"/>
                    <a:pt x="4683" y="9125"/>
                  </a:cubicBezTo>
                  <a:cubicBezTo>
                    <a:pt x="6406" y="6621"/>
                    <a:pt x="8721" y="4711"/>
                    <a:pt x="10792" y="2476"/>
                  </a:cubicBezTo>
                  <a:cubicBezTo>
                    <a:pt x="11707" y="1481"/>
                    <a:pt x="10415" y="566"/>
                    <a:pt x="9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13"/>
            <p:cNvSpPr/>
            <p:nvPr/>
          </p:nvSpPr>
          <p:spPr>
            <a:xfrm rot="759989">
              <a:off x="8978234" y="-1329825"/>
              <a:ext cx="1645428" cy="7704089"/>
            </a:xfrm>
            <a:custGeom>
              <a:avLst/>
              <a:gdLst/>
              <a:ahLst/>
              <a:cxnLst/>
              <a:rect l="l" t="t" r="r" b="b"/>
              <a:pathLst>
                <a:path w="11951" h="55956" extrusionOk="0">
                  <a:moveTo>
                    <a:pt x="8559" y="1"/>
                  </a:moveTo>
                  <a:cubicBezTo>
                    <a:pt x="9420" y="539"/>
                    <a:pt x="10712" y="1454"/>
                    <a:pt x="9797" y="2449"/>
                  </a:cubicBezTo>
                  <a:cubicBezTo>
                    <a:pt x="7941" y="4523"/>
                    <a:pt x="5734" y="6217"/>
                    <a:pt x="4173" y="8452"/>
                  </a:cubicBezTo>
                  <a:cubicBezTo>
                    <a:pt x="3930" y="8747"/>
                    <a:pt x="3714" y="9016"/>
                    <a:pt x="3473" y="9286"/>
                  </a:cubicBezTo>
                  <a:cubicBezTo>
                    <a:pt x="2558" y="10362"/>
                    <a:pt x="1453" y="11359"/>
                    <a:pt x="700" y="12543"/>
                  </a:cubicBezTo>
                  <a:cubicBezTo>
                    <a:pt x="0" y="13620"/>
                    <a:pt x="1266" y="14130"/>
                    <a:pt x="2099" y="14346"/>
                  </a:cubicBezTo>
                  <a:cubicBezTo>
                    <a:pt x="4765" y="15073"/>
                    <a:pt x="9071" y="14399"/>
                    <a:pt x="10040" y="17306"/>
                  </a:cubicBezTo>
                  <a:cubicBezTo>
                    <a:pt x="10012" y="17629"/>
                    <a:pt x="9879" y="17926"/>
                    <a:pt x="9663" y="18221"/>
                  </a:cubicBezTo>
                  <a:cubicBezTo>
                    <a:pt x="9474" y="18490"/>
                    <a:pt x="9205" y="18760"/>
                    <a:pt x="8882" y="18975"/>
                  </a:cubicBezTo>
                  <a:cubicBezTo>
                    <a:pt x="6137" y="20779"/>
                    <a:pt x="3660" y="22502"/>
                    <a:pt x="1697" y="25004"/>
                  </a:cubicBezTo>
                  <a:cubicBezTo>
                    <a:pt x="1507" y="25219"/>
                    <a:pt x="1320" y="25488"/>
                    <a:pt x="1184" y="25785"/>
                  </a:cubicBezTo>
                  <a:cubicBezTo>
                    <a:pt x="700" y="26647"/>
                    <a:pt x="484" y="27616"/>
                    <a:pt x="1615" y="27992"/>
                  </a:cubicBezTo>
                  <a:cubicBezTo>
                    <a:pt x="3499" y="28718"/>
                    <a:pt x="5196" y="29715"/>
                    <a:pt x="6703" y="31033"/>
                  </a:cubicBezTo>
                  <a:cubicBezTo>
                    <a:pt x="6972" y="31248"/>
                    <a:pt x="7267" y="31463"/>
                    <a:pt x="7590" y="31679"/>
                  </a:cubicBezTo>
                  <a:cubicBezTo>
                    <a:pt x="8210" y="32083"/>
                    <a:pt x="8856" y="32432"/>
                    <a:pt x="9448" y="32837"/>
                  </a:cubicBezTo>
                  <a:cubicBezTo>
                    <a:pt x="10443" y="33455"/>
                    <a:pt x="10525" y="34585"/>
                    <a:pt x="9528" y="35285"/>
                  </a:cubicBezTo>
                  <a:cubicBezTo>
                    <a:pt x="7295" y="36820"/>
                    <a:pt x="5519" y="38758"/>
                    <a:pt x="4496" y="41181"/>
                  </a:cubicBezTo>
                  <a:cubicBezTo>
                    <a:pt x="4306" y="41504"/>
                    <a:pt x="4119" y="41827"/>
                    <a:pt x="3876" y="42150"/>
                  </a:cubicBezTo>
                  <a:cubicBezTo>
                    <a:pt x="3014" y="43388"/>
                    <a:pt x="1912" y="44572"/>
                    <a:pt x="1023" y="45864"/>
                  </a:cubicBezTo>
                  <a:cubicBezTo>
                    <a:pt x="700" y="46428"/>
                    <a:pt x="538" y="47128"/>
                    <a:pt x="1105" y="47533"/>
                  </a:cubicBezTo>
                  <a:cubicBezTo>
                    <a:pt x="2584" y="48609"/>
                    <a:pt x="4980" y="48878"/>
                    <a:pt x="5275" y="51031"/>
                  </a:cubicBezTo>
                  <a:cubicBezTo>
                    <a:pt x="5303" y="51434"/>
                    <a:pt x="5303" y="51865"/>
                    <a:pt x="5303" y="52242"/>
                  </a:cubicBezTo>
                  <a:lnTo>
                    <a:pt x="5303" y="55956"/>
                  </a:lnTo>
                  <a:lnTo>
                    <a:pt x="6567" y="55956"/>
                  </a:lnTo>
                  <a:lnTo>
                    <a:pt x="6567" y="52242"/>
                  </a:lnTo>
                  <a:lnTo>
                    <a:pt x="6567" y="51003"/>
                  </a:lnTo>
                  <a:cubicBezTo>
                    <a:pt x="6675" y="48663"/>
                    <a:pt x="4145" y="48125"/>
                    <a:pt x="2504" y="47235"/>
                  </a:cubicBezTo>
                  <a:cubicBezTo>
                    <a:pt x="1912" y="46887"/>
                    <a:pt x="1830" y="46133"/>
                    <a:pt x="2181" y="45541"/>
                  </a:cubicBezTo>
                  <a:cubicBezTo>
                    <a:pt x="2989" y="44249"/>
                    <a:pt x="4037" y="43144"/>
                    <a:pt x="4926" y="41934"/>
                  </a:cubicBezTo>
                  <a:cubicBezTo>
                    <a:pt x="5142" y="41637"/>
                    <a:pt x="5357" y="41342"/>
                    <a:pt x="5544" y="41019"/>
                  </a:cubicBezTo>
                  <a:cubicBezTo>
                    <a:pt x="6757" y="38435"/>
                    <a:pt x="8882" y="36551"/>
                    <a:pt x="11171" y="34855"/>
                  </a:cubicBezTo>
                  <a:cubicBezTo>
                    <a:pt x="11950" y="34262"/>
                    <a:pt x="11520" y="33375"/>
                    <a:pt x="10820" y="32837"/>
                  </a:cubicBezTo>
                  <a:cubicBezTo>
                    <a:pt x="10281" y="32406"/>
                    <a:pt x="9663" y="32002"/>
                    <a:pt x="9043" y="31599"/>
                  </a:cubicBezTo>
                  <a:cubicBezTo>
                    <a:pt x="8748" y="31384"/>
                    <a:pt x="8425" y="31168"/>
                    <a:pt x="8156" y="30953"/>
                  </a:cubicBezTo>
                  <a:cubicBezTo>
                    <a:pt x="6488" y="29500"/>
                    <a:pt x="4388" y="28531"/>
                    <a:pt x="2691" y="27211"/>
                  </a:cubicBezTo>
                  <a:cubicBezTo>
                    <a:pt x="1966" y="26647"/>
                    <a:pt x="1938" y="26027"/>
                    <a:pt x="2261" y="25381"/>
                  </a:cubicBezTo>
                  <a:cubicBezTo>
                    <a:pt x="2422" y="25058"/>
                    <a:pt x="2691" y="24735"/>
                    <a:pt x="2989" y="24412"/>
                  </a:cubicBezTo>
                  <a:cubicBezTo>
                    <a:pt x="5196" y="22179"/>
                    <a:pt x="7751" y="20618"/>
                    <a:pt x="10228" y="18706"/>
                  </a:cubicBezTo>
                  <a:cubicBezTo>
                    <a:pt x="10579" y="18411"/>
                    <a:pt x="11009" y="18006"/>
                    <a:pt x="11250" y="17575"/>
                  </a:cubicBezTo>
                  <a:cubicBezTo>
                    <a:pt x="11494" y="17145"/>
                    <a:pt x="11520" y="16688"/>
                    <a:pt x="11089" y="16283"/>
                  </a:cubicBezTo>
                  <a:cubicBezTo>
                    <a:pt x="8936" y="14589"/>
                    <a:pt x="6137" y="14615"/>
                    <a:pt x="3499" y="13969"/>
                  </a:cubicBezTo>
                  <a:cubicBezTo>
                    <a:pt x="2719" y="13728"/>
                    <a:pt x="1346" y="13430"/>
                    <a:pt x="1884" y="12436"/>
                  </a:cubicBezTo>
                  <a:cubicBezTo>
                    <a:pt x="2422" y="11413"/>
                    <a:pt x="3230" y="10552"/>
                    <a:pt x="4037" y="9690"/>
                  </a:cubicBezTo>
                  <a:cubicBezTo>
                    <a:pt x="4281" y="9393"/>
                    <a:pt x="4550" y="9124"/>
                    <a:pt x="4791" y="8829"/>
                  </a:cubicBezTo>
                  <a:cubicBezTo>
                    <a:pt x="6595" y="6407"/>
                    <a:pt x="8936" y="4441"/>
                    <a:pt x="11063" y="2342"/>
                  </a:cubicBezTo>
                  <a:cubicBezTo>
                    <a:pt x="11950" y="1454"/>
                    <a:pt x="10955" y="457"/>
                    <a:pt x="10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13"/>
            <p:cNvSpPr/>
            <p:nvPr/>
          </p:nvSpPr>
          <p:spPr>
            <a:xfrm rot="759989">
              <a:off x="9150846" y="-1283527"/>
              <a:ext cx="1712203" cy="7704089"/>
            </a:xfrm>
            <a:custGeom>
              <a:avLst/>
              <a:gdLst/>
              <a:ahLst/>
              <a:cxnLst/>
              <a:rect l="l" t="t" r="r" b="b"/>
              <a:pathLst>
                <a:path w="12436" h="55956" extrusionOk="0">
                  <a:moveTo>
                    <a:pt x="8803" y="1"/>
                  </a:moveTo>
                  <a:lnTo>
                    <a:pt x="8803" y="1"/>
                  </a:lnTo>
                  <a:cubicBezTo>
                    <a:pt x="9664" y="457"/>
                    <a:pt x="10659" y="1454"/>
                    <a:pt x="9772" y="2342"/>
                  </a:cubicBezTo>
                  <a:cubicBezTo>
                    <a:pt x="7645" y="4441"/>
                    <a:pt x="5304" y="6407"/>
                    <a:pt x="3474" y="8829"/>
                  </a:cubicBezTo>
                  <a:cubicBezTo>
                    <a:pt x="3231" y="9124"/>
                    <a:pt x="2962" y="9393"/>
                    <a:pt x="2692" y="9690"/>
                  </a:cubicBezTo>
                  <a:cubicBezTo>
                    <a:pt x="1913" y="10552"/>
                    <a:pt x="1106" y="11413"/>
                    <a:pt x="593" y="12436"/>
                  </a:cubicBezTo>
                  <a:cubicBezTo>
                    <a:pt x="1" y="13620"/>
                    <a:pt x="1831" y="13889"/>
                    <a:pt x="2692" y="14076"/>
                  </a:cubicBezTo>
                  <a:cubicBezTo>
                    <a:pt x="5197" y="14589"/>
                    <a:pt x="7806" y="14750"/>
                    <a:pt x="9798" y="16283"/>
                  </a:cubicBezTo>
                  <a:cubicBezTo>
                    <a:pt x="10067" y="16553"/>
                    <a:pt x="10175" y="16850"/>
                    <a:pt x="10149" y="17119"/>
                  </a:cubicBezTo>
                  <a:cubicBezTo>
                    <a:pt x="10095" y="17926"/>
                    <a:pt x="8965" y="18652"/>
                    <a:pt x="8237" y="19164"/>
                  </a:cubicBezTo>
                  <a:cubicBezTo>
                    <a:pt x="5922" y="20833"/>
                    <a:pt x="3689" y="22448"/>
                    <a:pt x="1698" y="24412"/>
                  </a:cubicBezTo>
                  <a:cubicBezTo>
                    <a:pt x="1400" y="24735"/>
                    <a:pt x="1131" y="25058"/>
                    <a:pt x="970" y="25381"/>
                  </a:cubicBezTo>
                  <a:cubicBezTo>
                    <a:pt x="647" y="26027"/>
                    <a:pt x="675" y="26647"/>
                    <a:pt x="1400" y="27211"/>
                  </a:cubicBezTo>
                  <a:cubicBezTo>
                    <a:pt x="3097" y="28531"/>
                    <a:pt x="5197" y="29500"/>
                    <a:pt x="6837" y="30979"/>
                  </a:cubicBezTo>
                  <a:lnTo>
                    <a:pt x="7727" y="31625"/>
                  </a:lnTo>
                  <a:cubicBezTo>
                    <a:pt x="8344" y="32030"/>
                    <a:pt x="8990" y="32406"/>
                    <a:pt x="9529" y="32837"/>
                  </a:cubicBezTo>
                  <a:cubicBezTo>
                    <a:pt x="10336" y="33401"/>
                    <a:pt x="10659" y="34398"/>
                    <a:pt x="9744" y="35016"/>
                  </a:cubicBezTo>
                  <a:cubicBezTo>
                    <a:pt x="7350" y="36631"/>
                    <a:pt x="5438" y="38489"/>
                    <a:pt x="4253" y="41019"/>
                  </a:cubicBezTo>
                  <a:cubicBezTo>
                    <a:pt x="4066" y="41342"/>
                    <a:pt x="3851" y="41637"/>
                    <a:pt x="3635" y="41934"/>
                  </a:cubicBezTo>
                  <a:cubicBezTo>
                    <a:pt x="2746" y="43144"/>
                    <a:pt x="1698" y="44249"/>
                    <a:pt x="890" y="45541"/>
                  </a:cubicBezTo>
                  <a:cubicBezTo>
                    <a:pt x="539" y="46133"/>
                    <a:pt x="621" y="46887"/>
                    <a:pt x="1213" y="47235"/>
                  </a:cubicBezTo>
                  <a:cubicBezTo>
                    <a:pt x="2854" y="48125"/>
                    <a:pt x="5384" y="48663"/>
                    <a:pt x="5276" y="51003"/>
                  </a:cubicBezTo>
                  <a:lnTo>
                    <a:pt x="5276" y="52242"/>
                  </a:lnTo>
                  <a:lnTo>
                    <a:pt x="5276" y="55956"/>
                  </a:lnTo>
                  <a:lnTo>
                    <a:pt x="6542" y="55956"/>
                  </a:lnTo>
                  <a:lnTo>
                    <a:pt x="6542" y="52242"/>
                  </a:lnTo>
                  <a:lnTo>
                    <a:pt x="6542" y="51003"/>
                  </a:lnTo>
                  <a:cubicBezTo>
                    <a:pt x="6999" y="48420"/>
                    <a:pt x="4200" y="47612"/>
                    <a:pt x="2397" y="46671"/>
                  </a:cubicBezTo>
                  <a:cubicBezTo>
                    <a:pt x="1400" y="46133"/>
                    <a:pt x="2100" y="44975"/>
                    <a:pt x="2585" y="44303"/>
                  </a:cubicBezTo>
                  <a:cubicBezTo>
                    <a:pt x="3338" y="43306"/>
                    <a:pt x="4228" y="42365"/>
                    <a:pt x="4981" y="41342"/>
                  </a:cubicBezTo>
                  <a:cubicBezTo>
                    <a:pt x="5250" y="40991"/>
                    <a:pt x="5492" y="40668"/>
                    <a:pt x="5681" y="40291"/>
                  </a:cubicBezTo>
                  <a:cubicBezTo>
                    <a:pt x="6837" y="37897"/>
                    <a:pt x="9206" y="36551"/>
                    <a:pt x="11036" y="34801"/>
                  </a:cubicBezTo>
                  <a:cubicBezTo>
                    <a:pt x="12436" y="33455"/>
                    <a:pt x="10310" y="32406"/>
                    <a:pt x="8911" y="31437"/>
                  </a:cubicBezTo>
                  <a:cubicBezTo>
                    <a:pt x="8642" y="31248"/>
                    <a:pt x="8372" y="31061"/>
                    <a:pt x="8183" y="30871"/>
                  </a:cubicBezTo>
                  <a:cubicBezTo>
                    <a:pt x="6650" y="29500"/>
                    <a:pt x="5089" y="28072"/>
                    <a:pt x="3123" y="27346"/>
                  </a:cubicBezTo>
                  <a:cubicBezTo>
                    <a:pt x="1831" y="26888"/>
                    <a:pt x="1590" y="25570"/>
                    <a:pt x="2477" y="24519"/>
                  </a:cubicBezTo>
                  <a:lnTo>
                    <a:pt x="3259" y="23740"/>
                  </a:lnTo>
                  <a:cubicBezTo>
                    <a:pt x="5358" y="21963"/>
                    <a:pt x="7591" y="20428"/>
                    <a:pt x="9852" y="18760"/>
                  </a:cubicBezTo>
                  <a:cubicBezTo>
                    <a:pt x="10444" y="18329"/>
                    <a:pt x="11413" y="17737"/>
                    <a:pt x="11441" y="17011"/>
                  </a:cubicBezTo>
                  <a:cubicBezTo>
                    <a:pt x="11467" y="16768"/>
                    <a:pt x="11387" y="16499"/>
                    <a:pt x="11144" y="16230"/>
                  </a:cubicBezTo>
                  <a:cubicBezTo>
                    <a:pt x="8803" y="14130"/>
                    <a:pt x="5438" y="14266"/>
                    <a:pt x="2559" y="13323"/>
                  </a:cubicBezTo>
                  <a:cubicBezTo>
                    <a:pt x="1562" y="13000"/>
                    <a:pt x="1670" y="12059"/>
                    <a:pt x="2208" y="11359"/>
                  </a:cubicBezTo>
                  <a:cubicBezTo>
                    <a:pt x="2800" y="10577"/>
                    <a:pt x="3528" y="9852"/>
                    <a:pt x="4253" y="9098"/>
                  </a:cubicBezTo>
                  <a:cubicBezTo>
                    <a:pt x="4497" y="8855"/>
                    <a:pt x="4712" y="8614"/>
                    <a:pt x="4927" y="8345"/>
                  </a:cubicBezTo>
                  <a:cubicBezTo>
                    <a:pt x="6622" y="6407"/>
                    <a:pt x="8157" y="4495"/>
                    <a:pt x="10336" y="2987"/>
                  </a:cubicBezTo>
                  <a:cubicBezTo>
                    <a:pt x="11467" y="2180"/>
                    <a:pt x="11736" y="673"/>
                    <a:pt x="10364" y="55"/>
                  </a:cubicBezTo>
                  <a:cubicBezTo>
                    <a:pt x="10364" y="55"/>
                    <a:pt x="9987" y="27"/>
                    <a:pt x="9583" y="27"/>
                  </a:cubicBezTo>
                  <a:cubicBezTo>
                    <a:pt x="9511" y="35"/>
                    <a:pt x="9438" y="38"/>
                    <a:pt x="9362" y="38"/>
                  </a:cubicBezTo>
                  <a:cubicBezTo>
                    <a:pt x="9182" y="38"/>
                    <a:pt x="8993" y="19"/>
                    <a:pt x="8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13"/>
            <p:cNvSpPr/>
            <p:nvPr/>
          </p:nvSpPr>
          <p:spPr>
            <a:xfrm rot="759989">
              <a:off x="9342853" y="-1242022"/>
              <a:ext cx="1630558" cy="7696654"/>
            </a:xfrm>
            <a:custGeom>
              <a:avLst/>
              <a:gdLst/>
              <a:ahLst/>
              <a:cxnLst/>
              <a:rect l="l" t="t" r="r" b="b"/>
              <a:pathLst>
                <a:path w="11843" h="55902" extrusionOk="0">
                  <a:moveTo>
                    <a:pt x="8936" y="1"/>
                  </a:moveTo>
                  <a:lnTo>
                    <a:pt x="8936" y="1"/>
                  </a:lnTo>
                  <a:cubicBezTo>
                    <a:pt x="9528" y="403"/>
                    <a:pt x="10308" y="1157"/>
                    <a:pt x="9797" y="1803"/>
                  </a:cubicBezTo>
                  <a:cubicBezTo>
                    <a:pt x="7806" y="4118"/>
                    <a:pt x="5355" y="5894"/>
                    <a:pt x="3499" y="8291"/>
                  </a:cubicBezTo>
                  <a:cubicBezTo>
                    <a:pt x="3284" y="8560"/>
                    <a:pt x="3069" y="8801"/>
                    <a:pt x="2825" y="9044"/>
                  </a:cubicBezTo>
                  <a:cubicBezTo>
                    <a:pt x="2100" y="9798"/>
                    <a:pt x="1372" y="10523"/>
                    <a:pt x="780" y="11305"/>
                  </a:cubicBezTo>
                  <a:cubicBezTo>
                    <a:pt x="242" y="12005"/>
                    <a:pt x="134" y="12946"/>
                    <a:pt x="1131" y="13269"/>
                  </a:cubicBezTo>
                  <a:cubicBezTo>
                    <a:pt x="4010" y="14212"/>
                    <a:pt x="7375" y="14076"/>
                    <a:pt x="9716" y="16176"/>
                  </a:cubicBezTo>
                  <a:cubicBezTo>
                    <a:pt x="9959" y="16445"/>
                    <a:pt x="10039" y="16714"/>
                    <a:pt x="10013" y="16957"/>
                  </a:cubicBezTo>
                  <a:cubicBezTo>
                    <a:pt x="9985" y="17683"/>
                    <a:pt x="9016" y="18275"/>
                    <a:pt x="8424" y="18706"/>
                  </a:cubicBezTo>
                  <a:cubicBezTo>
                    <a:pt x="6191" y="20402"/>
                    <a:pt x="3930" y="21828"/>
                    <a:pt x="1831" y="23686"/>
                  </a:cubicBezTo>
                  <a:cubicBezTo>
                    <a:pt x="1562" y="23955"/>
                    <a:pt x="1318" y="24224"/>
                    <a:pt x="1077" y="24519"/>
                  </a:cubicBezTo>
                  <a:cubicBezTo>
                    <a:pt x="618" y="25139"/>
                    <a:pt x="0" y="26216"/>
                    <a:pt x="862" y="26754"/>
                  </a:cubicBezTo>
                  <a:cubicBezTo>
                    <a:pt x="2879" y="27938"/>
                    <a:pt x="4871" y="28933"/>
                    <a:pt x="6540" y="30630"/>
                  </a:cubicBezTo>
                  <a:cubicBezTo>
                    <a:pt x="6783" y="30845"/>
                    <a:pt x="7024" y="31033"/>
                    <a:pt x="7293" y="31222"/>
                  </a:cubicBezTo>
                  <a:cubicBezTo>
                    <a:pt x="7806" y="31599"/>
                    <a:pt x="8370" y="31948"/>
                    <a:pt x="8882" y="32324"/>
                  </a:cubicBezTo>
                  <a:cubicBezTo>
                    <a:pt x="9690" y="32891"/>
                    <a:pt x="10792" y="33993"/>
                    <a:pt x="9690" y="34801"/>
                  </a:cubicBezTo>
                  <a:cubicBezTo>
                    <a:pt x="7537" y="36415"/>
                    <a:pt x="5383" y="37951"/>
                    <a:pt x="4199" y="40373"/>
                  </a:cubicBezTo>
                  <a:cubicBezTo>
                    <a:pt x="4010" y="40696"/>
                    <a:pt x="3822" y="40991"/>
                    <a:pt x="3607" y="41260"/>
                  </a:cubicBezTo>
                  <a:cubicBezTo>
                    <a:pt x="2556" y="42660"/>
                    <a:pt x="1239" y="43818"/>
                    <a:pt x="511" y="45459"/>
                  </a:cubicBezTo>
                  <a:cubicBezTo>
                    <a:pt x="242" y="46105"/>
                    <a:pt x="862" y="46725"/>
                    <a:pt x="1454" y="46940"/>
                  </a:cubicBezTo>
                  <a:cubicBezTo>
                    <a:pt x="3310" y="47558"/>
                    <a:pt x="5571" y="48689"/>
                    <a:pt x="5114" y="50949"/>
                  </a:cubicBezTo>
                  <a:lnTo>
                    <a:pt x="5114" y="52188"/>
                  </a:lnTo>
                  <a:lnTo>
                    <a:pt x="5114" y="55902"/>
                  </a:lnTo>
                  <a:lnTo>
                    <a:pt x="6378" y="55902"/>
                  </a:lnTo>
                  <a:lnTo>
                    <a:pt x="6378" y="50949"/>
                  </a:lnTo>
                  <a:lnTo>
                    <a:pt x="6378" y="49578"/>
                  </a:lnTo>
                  <a:cubicBezTo>
                    <a:pt x="6163" y="47263"/>
                    <a:pt x="3041" y="47451"/>
                    <a:pt x="2154" y="45864"/>
                  </a:cubicBezTo>
                  <a:cubicBezTo>
                    <a:pt x="1157" y="44167"/>
                    <a:pt x="3176" y="42714"/>
                    <a:pt x="4656" y="41073"/>
                  </a:cubicBezTo>
                  <a:cubicBezTo>
                    <a:pt x="4899" y="40804"/>
                    <a:pt x="5140" y="40535"/>
                    <a:pt x="5330" y="40265"/>
                  </a:cubicBezTo>
                  <a:cubicBezTo>
                    <a:pt x="6460" y="38192"/>
                    <a:pt x="8262" y="36605"/>
                    <a:pt x="10336" y="35393"/>
                  </a:cubicBezTo>
                  <a:cubicBezTo>
                    <a:pt x="11061" y="34962"/>
                    <a:pt x="11843" y="34047"/>
                    <a:pt x="11115" y="33240"/>
                  </a:cubicBezTo>
                  <a:cubicBezTo>
                    <a:pt x="10497" y="32540"/>
                    <a:pt x="9636" y="31948"/>
                    <a:pt x="8829" y="31330"/>
                  </a:cubicBezTo>
                  <a:cubicBezTo>
                    <a:pt x="8559" y="31114"/>
                    <a:pt x="8316" y="30925"/>
                    <a:pt x="8047" y="30710"/>
                  </a:cubicBezTo>
                  <a:cubicBezTo>
                    <a:pt x="6271" y="29015"/>
                    <a:pt x="4010" y="27964"/>
                    <a:pt x="2261" y="26403"/>
                  </a:cubicBezTo>
                  <a:cubicBezTo>
                    <a:pt x="1587" y="25785"/>
                    <a:pt x="1615" y="25139"/>
                    <a:pt x="1992" y="24519"/>
                  </a:cubicBezTo>
                  <a:cubicBezTo>
                    <a:pt x="2179" y="24224"/>
                    <a:pt x="2449" y="23901"/>
                    <a:pt x="2772" y="23604"/>
                  </a:cubicBezTo>
                  <a:cubicBezTo>
                    <a:pt x="5383" y="21210"/>
                    <a:pt x="8908" y="19836"/>
                    <a:pt x="11251" y="17252"/>
                  </a:cubicBezTo>
                  <a:cubicBezTo>
                    <a:pt x="11466" y="17037"/>
                    <a:pt x="11384" y="16742"/>
                    <a:pt x="11223" y="16473"/>
                  </a:cubicBezTo>
                  <a:cubicBezTo>
                    <a:pt x="11061" y="16204"/>
                    <a:pt x="10792" y="15960"/>
                    <a:pt x="10605" y="15773"/>
                  </a:cubicBezTo>
                  <a:cubicBezTo>
                    <a:pt x="9421" y="14804"/>
                    <a:pt x="7832" y="14453"/>
                    <a:pt x="6432" y="13943"/>
                  </a:cubicBezTo>
                  <a:cubicBezTo>
                    <a:pt x="4845" y="13376"/>
                    <a:pt x="1723" y="13646"/>
                    <a:pt x="1803" y="11951"/>
                  </a:cubicBezTo>
                  <a:cubicBezTo>
                    <a:pt x="1885" y="10551"/>
                    <a:pt x="2961" y="9608"/>
                    <a:pt x="4064" y="8560"/>
                  </a:cubicBezTo>
                  <a:cubicBezTo>
                    <a:pt x="4333" y="8316"/>
                    <a:pt x="4602" y="8047"/>
                    <a:pt x="4871" y="7778"/>
                  </a:cubicBezTo>
                  <a:cubicBezTo>
                    <a:pt x="6701" y="5384"/>
                    <a:pt x="9582" y="3902"/>
                    <a:pt x="11197" y="1265"/>
                  </a:cubicBezTo>
                  <a:cubicBezTo>
                    <a:pt x="11466" y="862"/>
                    <a:pt x="10792" y="431"/>
                    <a:pt x="10469" y="80"/>
                  </a:cubicBezTo>
                  <a:lnTo>
                    <a:pt x="8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13"/>
            <p:cNvSpPr/>
            <p:nvPr/>
          </p:nvSpPr>
          <p:spPr>
            <a:xfrm rot="759989">
              <a:off x="9518426" y="-1188904"/>
              <a:ext cx="1652863" cy="7685639"/>
            </a:xfrm>
            <a:custGeom>
              <a:avLst/>
              <a:gdLst/>
              <a:ahLst/>
              <a:cxnLst/>
              <a:rect l="l" t="t" r="r" b="b"/>
              <a:pathLst>
                <a:path w="12005" h="55822" extrusionOk="0">
                  <a:moveTo>
                    <a:pt x="9151" y="0"/>
                  </a:moveTo>
                  <a:lnTo>
                    <a:pt x="9151" y="0"/>
                  </a:lnTo>
                  <a:cubicBezTo>
                    <a:pt x="9718" y="431"/>
                    <a:pt x="10256" y="1185"/>
                    <a:pt x="9664" y="1777"/>
                  </a:cubicBezTo>
                  <a:cubicBezTo>
                    <a:pt x="7590" y="3850"/>
                    <a:pt x="5250" y="5573"/>
                    <a:pt x="3445" y="7888"/>
                  </a:cubicBezTo>
                  <a:cubicBezTo>
                    <a:pt x="3230" y="8129"/>
                    <a:pt x="2989" y="8372"/>
                    <a:pt x="2774" y="8613"/>
                  </a:cubicBezTo>
                  <a:cubicBezTo>
                    <a:pt x="2100" y="9313"/>
                    <a:pt x="1374" y="10013"/>
                    <a:pt x="754" y="10766"/>
                  </a:cubicBezTo>
                  <a:cubicBezTo>
                    <a:pt x="216" y="11466"/>
                    <a:pt x="0" y="12463"/>
                    <a:pt x="1023" y="12786"/>
                  </a:cubicBezTo>
                  <a:cubicBezTo>
                    <a:pt x="3796" y="13809"/>
                    <a:pt x="6918" y="13917"/>
                    <a:pt x="9287" y="15693"/>
                  </a:cubicBezTo>
                  <a:cubicBezTo>
                    <a:pt x="9556" y="15908"/>
                    <a:pt x="9851" y="16231"/>
                    <a:pt x="9987" y="16580"/>
                  </a:cubicBezTo>
                  <a:cubicBezTo>
                    <a:pt x="10120" y="16903"/>
                    <a:pt x="10094" y="17254"/>
                    <a:pt x="9743" y="17523"/>
                  </a:cubicBezTo>
                  <a:cubicBezTo>
                    <a:pt x="7188" y="19702"/>
                    <a:pt x="4065" y="21209"/>
                    <a:pt x="1561" y="23498"/>
                  </a:cubicBezTo>
                  <a:cubicBezTo>
                    <a:pt x="1266" y="23793"/>
                    <a:pt x="969" y="24090"/>
                    <a:pt x="728" y="24385"/>
                  </a:cubicBezTo>
                  <a:cubicBezTo>
                    <a:pt x="190" y="25005"/>
                    <a:pt x="28" y="25946"/>
                    <a:pt x="836" y="26431"/>
                  </a:cubicBezTo>
                  <a:cubicBezTo>
                    <a:pt x="2827" y="27589"/>
                    <a:pt x="4765" y="28745"/>
                    <a:pt x="6352" y="30360"/>
                  </a:cubicBezTo>
                  <a:cubicBezTo>
                    <a:pt x="6567" y="30550"/>
                    <a:pt x="6783" y="30737"/>
                    <a:pt x="7026" y="30899"/>
                  </a:cubicBezTo>
                  <a:cubicBezTo>
                    <a:pt x="8156" y="31760"/>
                    <a:pt x="9582" y="32352"/>
                    <a:pt x="10013" y="33780"/>
                  </a:cubicBezTo>
                  <a:cubicBezTo>
                    <a:pt x="10256" y="34451"/>
                    <a:pt x="9528" y="34964"/>
                    <a:pt x="8990" y="35259"/>
                  </a:cubicBezTo>
                  <a:cubicBezTo>
                    <a:pt x="6998" y="36497"/>
                    <a:pt x="5329" y="38004"/>
                    <a:pt x="4091" y="39942"/>
                  </a:cubicBezTo>
                  <a:cubicBezTo>
                    <a:pt x="3904" y="40265"/>
                    <a:pt x="3661" y="40562"/>
                    <a:pt x="3445" y="40885"/>
                  </a:cubicBezTo>
                  <a:cubicBezTo>
                    <a:pt x="2504" y="42095"/>
                    <a:pt x="1346" y="43226"/>
                    <a:pt x="567" y="44518"/>
                  </a:cubicBezTo>
                  <a:cubicBezTo>
                    <a:pt x="351" y="44976"/>
                    <a:pt x="190" y="45594"/>
                    <a:pt x="646" y="45917"/>
                  </a:cubicBezTo>
                  <a:cubicBezTo>
                    <a:pt x="2153" y="47101"/>
                    <a:pt x="4845" y="47183"/>
                    <a:pt x="5060" y="49498"/>
                  </a:cubicBezTo>
                  <a:lnTo>
                    <a:pt x="5060" y="50869"/>
                  </a:lnTo>
                  <a:lnTo>
                    <a:pt x="5060" y="55822"/>
                  </a:lnTo>
                  <a:lnTo>
                    <a:pt x="6326" y="55822"/>
                  </a:lnTo>
                  <a:lnTo>
                    <a:pt x="6326" y="50869"/>
                  </a:lnTo>
                  <a:lnTo>
                    <a:pt x="6326" y="49498"/>
                  </a:lnTo>
                  <a:cubicBezTo>
                    <a:pt x="6380" y="48637"/>
                    <a:pt x="5975" y="47801"/>
                    <a:pt x="5304" y="47263"/>
                  </a:cubicBezTo>
                  <a:cubicBezTo>
                    <a:pt x="4091" y="46294"/>
                    <a:pt x="646" y="46132"/>
                    <a:pt x="1912" y="44033"/>
                  </a:cubicBezTo>
                  <a:cubicBezTo>
                    <a:pt x="2638" y="42769"/>
                    <a:pt x="3742" y="41746"/>
                    <a:pt x="4658" y="40616"/>
                  </a:cubicBezTo>
                  <a:cubicBezTo>
                    <a:pt x="4899" y="40319"/>
                    <a:pt x="5114" y="40050"/>
                    <a:pt x="5304" y="39755"/>
                  </a:cubicBezTo>
                  <a:cubicBezTo>
                    <a:pt x="6595" y="37412"/>
                    <a:pt x="9395" y="36525"/>
                    <a:pt x="10902" y="34505"/>
                  </a:cubicBezTo>
                  <a:cubicBezTo>
                    <a:pt x="12004" y="33026"/>
                    <a:pt x="9743" y="32003"/>
                    <a:pt x="8318" y="30927"/>
                  </a:cubicBezTo>
                  <a:cubicBezTo>
                    <a:pt x="8049" y="30711"/>
                    <a:pt x="7780" y="30496"/>
                    <a:pt x="7590" y="30281"/>
                  </a:cubicBezTo>
                  <a:cubicBezTo>
                    <a:pt x="5975" y="28343"/>
                    <a:pt x="3635" y="27400"/>
                    <a:pt x="1723" y="25785"/>
                  </a:cubicBezTo>
                  <a:cubicBezTo>
                    <a:pt x="1346" y="25462"/>
                    <a:pt x="1374" y="24977"/>
                    <a:pt x="1643" y="24547"/>
                  </a:cubicBezTo>
                  <a:cubicBezTo>
                    <a:pt x="1830" y="24278"/>
                    <a:pt x="2046" y="24036"/>
                    <a:pt x="2261" y="23793"/>
                  </a:cubicBezTo>
                  <a:cubicBezTo>
                    <a:pt x="4791" y="21317"/>
                    <a:pt x="8318" y="20025"/>
                    <a:pt x="10794" y="17631"/>
                  </a:cubicBezTo>
                  <a:cubicBezTo>
                    <a:pt x="11332" y="17118"/>
                    <a:pt x="11279" y="16634"/>
                    <a:pt x="10928" y="16149"/>
                  </a:cubicBezTo>
                  <a:cubicBezTo>
                    <a:pt x="10766" y="15908"/>
                    <a:pt x="10525" y="15665"/>
                    <a:pt x="10228" y="15424"/>
                  </a:cubicBezTo>
                  <a:cubicBezTo>
                    <a:pt x="7941" y="13863"/>
                    <a:pt x="5142" y="13458"/>
                    <a:pt x="2504" y="12571"/>
                  </a:cubicBezTo>
                  <a:cubicBezTo>
                    <a:pt x="1615" y="12302"/>
                    <a:pt x="1266" y="11412"/>
                    <a:pt x="1830" y="10687"/>
                  </a:cubicBezTo>
                  <a:cubicBezTo>
                    <a:pt x="2423" y="9905"/>
                    <a:pt x="3122" y="9205"/>
                    <a:pt x="3796" y="8506"/>
                  </a:cubicBezTo>
                  <a:cubicBezTo>
                    <a:pt x="4037" y="8290"/>
                    <a:pt x="4253" y="8049"/>
                    <a:pt x="4468" y="7806"/>
                  </a:cubicBezTo>
                  <a:cubicBezTo>
                    <a:pt x="6191" y="5734"/>
                    <a:pt x="8128" y="4012"/>
                    <a:pt x="10335" y="2423"/>
                  </a:cubicBezTo>
                  <a:cubicBezTo>
                    <a:pt x="11143" y="1859"/>
                    <a:pt x="11602" y="782"/>
                    <a:pt x="10658" y="82"/>
                  </a:cubicBezTo>
                  <a:lnTo>
                    <a:pt x="9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13"/>
            <p:cNvSpPr/>
            <p:nvPr/>
          </p:nvSpPr>
          <p:spPr>
            <a:xfrm rot="759989">
              <a:off x="9680679" y="-1147273"/>
              <a:ext cx="1597102" cy="7674350"/>
            </a:xfrm>
            <a:custGeom>
              <a:avLst/>
              <a:gdLst/>
              <a:ahLst/>
              <a:cxnLst/>
              <a:rect l="l" t="t" r="r" b="b"/>
              <a:pathLst>
                <a:path w="11600" h="55740" extrusionOk="0">
                  <a:moveTo>
                    <a:pt x="9446" y="0"/>
                  </a:moveTo>
                  <a:cubicBezTo>
                    <a:pt x="10390" y="700"/>
                    <a:pt x="9931" y="1777"/>
                    <a:pt x="9123" y="2341"/>
                  </a:cubicBezTo>
                  <a:cubicBezTo>
                    <a:pt x="6998" y="3848"/>
                    <a:pt x="5194" y="5491"/>
                    <a:pt x="3553" y="7375"/>
                  </a:cubicBezTo>
                  <a:cubicBezTo>
                    <a:pt x="3310" y="7670"/>
                    <a:pt x="3041" y="7967"/>
                    <a:pt x="2772" y="8236"/>
                  </a:cubicBezTo>
                  <a:cubicBezTo>
                    <a:pt x="2261" y="8800"/>
                    <a:pt x="1695" y="9313"/>
                    <a:pt x="1211" y="9877"/>
                  </a:cubicBezTo>
                  <a:cubicBezTo>
                    <a:pt x="862" y="10308"/>
                    <a:pt x="431" y="10712"/>
                    <a:pt x="323" y="11305"/>
                  </a:cubicBezTo>
                  <a:cubicBezTo>
                    <a:pt x="216" y="11950"/>
                    <a:pt x="754" y="12245"/>
                    <a:pt x="1292" y="12489"/>
                  </a:cubicBezTo>
                  <a:cubicBezTo>
                    <a:pt x="3930" y="13512"/>
                    <a:pt x="6970" y="13645"/>
                    <a:pt x="9177" y="15475"/>
                  </a:cubicBezTo>
                  <a:cubicBezTo>
                    <a:pt x="9393" y="15691"/>
                    <a:pt x="9582" y="15906"/>
                    <a:pt x="9744" y="16149"/>
                  </a:cubicBezTo>
                  <a:cubicBezTo>
                    <a:pt x="9905" y="16390"/>
                    <a:pt x="10013" y="16659"/>
                    <a:pt x="10120" y="16929"/>
                  </a:cubicBezTo>
                  <a:cubicBezTo>
                    <a:pt x="10228" y="17359"/>
                    <a:pt x="9851" y="17736"/>
                    <a:pt x="9474" y="17979"/>
                  </a:cubicBezTo>
                  <a:cubicBezTo>
                    <a:pt x="6460" y="19756"/>
                    <a:pt x="3499" y="21317"/>
                    <a:pt x="1049" y="23711"/>
                  </a:cubicBezTo>
                  <a:cubicBezTo>
                    <a:pt x="834" y="23954"/>
                    <a:pt x="618" y="24196"/>
                    <a:pt x="431" y="24465"/>
                  </a:cubicBezTo>
                  <a:cubicBezTo>
                    <a:pt x="162" y="24895"/>
                    <a:pt x="134" y="25380"/>
                    <a:pt x="511" y="25703"/>
                  </a:cubicBezTo>
                  <a:cubicBezTo>
                    <a:pt x="2287" y="27238"/>
                    <a:pt x="4548" y="28125"/>
                    <a:pt x="6137" y="29902"/>
                  </a:cubicBezTo>
                  <a:cubicBezTo>
                    <a:pt x="6406" y="30145"/>
                    <a:pt x="6647" y="30386"/>
                    <a:pt x="6916" y="30601"/>
                  </a:cubicBezTo>
                  <a:cubicBezTo>
                    <a:pt x="7967" y="31491"/>
                    <a:pt x="9231" y="32270"/>
                    <a:pt x="10013" y="33428"/>
                  </a:cubicBezTo>
                  <a:cubicBezTo>
                    <a:pt x="10228" y="33805"/>
                    <a:pt x="10200" y="34236"/>
                    <a:pt x="9851" y="34505"/>
                  </a:cubicBezTo>
                  <a:cubicBezTo>
                    <a:pt x="7967" y="36146"/>
                    <a:pt x="5625" y="37250"/>
                    <a:pt x="4279" y="39404"/>
                  </a:cubicBezTo>
                  <a:cubicBezTo>
                    <a:pt x="4092" y="39699"/>
                    <a:pt x="3902" y="39942"/>
                    <a:pt x="3687" y="40211"/>
                  </a:cubicBezTo>
                  <a:cubicBezTo>
                    <a:pt x="2879" y="41234"/>
                    <a:pt x="1884" y="42175"/>
                    <a:pt x="1131" y="43225"/>
                  </a:cubicBezTo>
                  <a:cubicBezTo>
                    <a:pt x="700" y="43790"/>
                    <a:pt x="0" y="44571"/>
                    <a:pt x="539" y="45243"/>
                  </a:cubicBezTo>
                  <a:cubicBezTo>
                    <a:pt x="1426" y="46373"/>
                    <a:pt x="2961" y="46373"/>
                    <a:pt x="4092" y="47181"/>
                  </a:cubicBezTo>
                  <a:cubicBezTo>
                    <a:pt x="4817" y="47747"/>
                    <a:pt x="5168" y="48555"/>
                    <a:pt x="5114" y="49416"/>
                  </a:cubicBezTo>
                  <a:lnTo>
                    <a:pt x="5114" y="50787"/>
                  </a:lnTo>
                  <a:lnTo>
                    <a:pt x="5114" y="55740"/>
                  </a:lnTo>
                  <a:lnTo>
                    <a:pt x="6378" y="55740"/>
                  </a:lnTo>
                  <a:lnTo>
                    <a:pt x="6378" y="49416"/>
                  </a:lnTo>
                  <a:lnTo>
                    <a:pt x="6378" y="48662"/>
                  </a:lnTo>
                  <a:cubicBezTo>
                    <a:pt x="6109" y="46455"/>
                    <a:pt x="3553" y="46240"/>
                    <a:pt x="1964" y="45135"/>
                  </a:cubicBezTo>
                  <a:cubicBezTo>
                    <a:pt x="1426" y="44759"/>
                    <a:pt x="1508" y="44141"/>
                    <a:pt x="1777" y="43628"/>
                  </a:cubicBezTo>
                  <a:cubicBezTo>
                    <a:pt x="2502" y="42418"/>
                    <a:pt x="3661" y="41421"/>
                    <a:pt x="4630" y="40373"/>
                  </a:cubicBezTo>
                  <a:cubicBezTo>
                    <a:pt x="4845" y="40103"/>
                    <a:pt x="5086" y="39834"/>
                    <a:pt x="5302" y="39537"/>
                  </a:cubicBezTo>
                  <a:cubicBezTo>
                    <a:pt x="6647" y="37599"/>
                    <a:pt x="8531" y="36335"/>
                    <a:pt x="10605" y="35123"/>
                  </a:cubicBezTo>
                  <a:cubicBezTo>
                    <a:pt x="11330" y="34692"/>
                    <a:pt x="11492" y="33777"/>
                    <a:pt x="10928" y="33106"/>
                  </a:cubicBezTo>
                  <a:cubicBezTo>
                    <a:pt x="10200" y="32270"/>
                    <a:pt x="9205" y="31598"/>
                    <a:pt x="8344" y="30845"/>
                  </a:cubicBezTo>
                  <a:cubicBezTo>
                    <a:pt x="8047" y="30601"/>
                    <a:pt x="7778" y="30332"/>
                    <a:pt x="7537" y="30063"/>
                  </a:cubicBezTo>
                  <a:cubicBezTo>
                    <a:pt x="5922" y="28046"/>
                    <a:pt x="3553" y="27049"/>
                    <a:pt x="1669" y="25380"/>
                  </a:cubicBezTo>
                  <a:cubicBezTo>
                    <a:pt x="1211" y="25003"/>
                    <a:pt x="1508" y="24385"/>
                    <a:pt x="1857" y="24062"/>
                  </a:cubicBezTo>
                  <a:cubicBezTo>
                    <a:pt x="2126" y="23739"/>
                    <a:pt x="2395" y="23442"/>
                    <a:pt x="2718" y="23147"/>
                  </a:cubicBezTo>
                  <a:cubicBezTo>
                    <a:pt x="5032" y="20940"/>
                    <a:pt x="7885" y="19566"/>
                    <a:pt x="10738" y="18087"/>
                  </a:cubicBezTo>
                  <a:cubicBezTo>
                    <a:pt x="11197" y="17872"/>
                    <a:pt x="11600" y="17280"/>
                    <a:pt x="11305" y="16741"/>
                  </a:cubicBezTo>
                  <a:cubicBezTo>
                    <a:pt x="11115" y="16444"/>
                    <a:pt x="10928" y="16175"/>
                    <a:pt x="10713" y="15934"/>
                  </a:cubicBezTo>
                  <a:cubicBezTo>
                    <a:pt x="10497" y="15691"/>
                    <a:pt x="10254" y="15449"/>
                    <a:pt x="10013" y="15234"/>
                  </a:cubicBezTo>
                  <a:cubicBezTo>
                    <a:pt x="7913" y="13512"/>
                    <a:pt x="5248" y="13135"/>
                    <a:pt x="2746" y="12245"/>
                  </a:cubicBezTo>
                  <a:cubicBezTo>
                    <a:pt x="1831" y="11950"/>
                    <a:pt x="1239" y="11061"/>
                    <a:pt x="1938" y="10228"/>
                  </a:cubicBezTo>
                  <a:cubicBezTo>
                    <a:pt x="2369" y="9662"/>
                    <a:pt x="2907" y="9123"/>
                    <a:pt x="3418" y="8585"/>
                  </a:cubicBezTo>
                  <a:lnTo>
                    <a:pt x="4225" y="7778"/>
                  </a:lnTo>
                  <a:cubicBezTo>
                    <a:pt x="6109" y="5329"/>
                    <a:pt x="8962" y="3876"/>
                    <a:pt x="10954" y="1508"/>
                  </a:cubicBezTo>
                  <a:cubicBezTo>
                    <a:pt x="11223" y="1157"/>
                    <a:pt x="11197" y="511"/>
                    <a:pt x="10900" y="54"/>
                  </a:cubicBezTo>
                  <a:lnTo>
                    <a:pt x="9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5" name="Google Shape;345;p13"/>
          <p:cNvGrpSpPr/>
          <p:nvPr/>
        </p:nvGrpSpPr>
        <p:grpSpPr>
          <a:xfrm>
            <a:off x="-3574778" y="-3740360"/>
            <a:ext cx="7409681" cy="8240889"/>
            <a:chOff x="-3574778" y="-3740360"/>
            <a:chExt cx="7409681" cy="8240889"/>
          </a:xfrm>
        </p:grpSpPr>
        <p:sp>
          <p:nvSpPr>
            <p:cNvPr id="346" name="Google Shape;346;p13"/>
            <p:cNvSpPr/>
            <p:nvPr/>
          </p:nvSpPr>
          <p:spPr>
            <a:xfrm rot="-8583677">
              <a:off x="135250" y="-2869227"/>
              <a:ext cx="1549082" cy="7674505"/>
            </a:xfrm>
            <a:custGeom>
              <a:avLst/>
              <a:gdLst/>
              <a:ahLst/>
              <a:cxnLst/>
              <a:rect l="l" t="t" r="r" b="b"/>
              <a:pathLst>
                <a:path w="11251" h="55740" extrusionOk="0">
                  <a:moveTo>
                    <a:pt x="7670" y="0"/>
                  </a:moveTo>
                  <a:cubicBezTo>
                    <a:pt x="7670" y="0"/>
                    <a:pt x="7239" y="26"/>
                    <a:pt x="6837" y="26"/>
                  </a:cubicBezTo>
                  <a:cubicBezTo>
                    <a:pt x="6776" y="38"/>
                    <a:pt x="6715" y="42"/>
                    <a:pt x="6654" y="42"/>
                  </a:cubicBezTo>
                  <a:cubicBezTo>
                    <a:pt x="6545" y="42"/>
                    <a:pt x="6436" y="30"/>
                    <a:pt x="6327" y="30"/>
                  </a:cubicBezTo>
                  <a:cubicBezTo>
                    <a:pt x="6228" y="30"/>
                    <a:pt x="6129" y="40"/>
                    <a:pt x="6029" y="80"/>
                  </a:cubicBezTo>
                  <a:cubicBezTo>
                    <a:pt x="7132" y="969"/>
                    <a:pt x="8639" y="1318"/>
                    <a:pt x="9636" y="2395"/>
                  </a:cubicBezTo>
                  <a:cubicBezTo>
                    <a:pt x="10282" y="3041"/>
                    <a:pt x="9528" y="3876"/>
                    <a:pt x="8990" y="4333"/>
                  </a:cubicBezTo>
                  <a:cubicBezTo>
                    <a:pt x="6729" y="6460"/>
                    <a:pt x="5114" y="8990"/>
                    <a:pt x="3256" y="11412"/>
                  </a:cubicBezTo>
                  <a:cubicBezTo>
                    <a:pt x="3015" y="11707"/>
                    <a:pt x="2771" y="11976"/>
                    <a:pt x="2530" y="12273"/>
                  </a:cubicBezTo>
                  <a:cubicBezTo>
                    <a:pt x="1802" y="13107"/>
                    <a:pt x="1049" y="13968"/>
                    <a:pt x="485" y="14911"/>
                  </a:cubicBezTo>
                  <a:cubicBezTo>
                    <a:pt x="188" y="15449"/>
                    <a:pt x="538" y="16014"/>
                    <a:pt x="1103" y="16203"/>
                  </a:cubicBezTo>
                  <a:cubicBezTo>
                    <a:pt x="3902" y="17090"/>
                    <a:pt x="7724" y="16067"/>
                    <a:pt x="9715" y="18382"/>
                  </a:cubicBezTo>
                  <a:cubicBezTo>
                    <a:pt x="9715" y="18679"/>
                    <a:pt x="9582" y="19002"/>
                    <a:pt x="9367" y="19243"/>
                  </a:cubicBezTo>
                  <a:cubicBezTo>
                    <a:pt x="7052" y="21694"/>
                    <a:pt x="4440" y="23847"/>
                    <a:pt x="2825" y="26861"/>
                  </a:cubicBezTo>
                  <a:cubicBezTo>
                    <a:pt x="2584" y="27264"/>
                    <a:pt x="2369" y="27641"/>
                    <a:pt x="2153" y="28018"/>
                  </a:cubicBezTo>
                  <a:cubicBezTo>
                    <a:pt x="1695" y="28799"/>
                    <a:pt x="1264" y="29579"/>
                    <a:pt x="915" y="30386"/>
                  </a:cubicBezTo>
                  <a:cubicBezTo>
                    <a:pt x="403" y="31570"/>
                    <a:pt x="1561" y="32190"/>
                    <a:pt x="2556" y="32432"/>
                  </a:cubicBezTo>
                  <a:cubicBezTo>
                    <a:pt x="4171" y="32808"/>
                    <a:pt x="5706" y="32890"/>
                    <a:pt x="7185" y="33454"/>
                  </a:cubicBezTo>
                  <a:cubicBezTo>
                    <a:pt x="7536" y="33616"/>
                    <a:pt x="7859" y="33751"/>
                    <a:pt x="8182" y="33913"/>
                  </a:cubicBezTo>
                  <a:cubicBezTo>
                    <a:pt x="8477" y="34074"/>
                    <a:pt x="8774" y="34208"/>
                    <a:pt x="9069" y="34369"/>
                  </a:cubicBezTo>
                  <a:cubicBezTo>
                    <a:pt x="9984" y="34908"/>
                    <a:pt x="9554" y="36038"/>
                    <a:pt x="8990" y="36684"/>
                  </a:cubicBezTo>
                  <a:cubicBezTo>
                    <a:pt x="7052" y="38676"/>
                    <a:pt x="5437" y="40990"/>
                    <a:pt x="4440" y="43548"/>
                  </a:cubicBezTo>
                  <a:cubicBezTo>
                    <a:pt x="4307" y="43843"/>
                    <a:pt x="4145" y="44113"/>
                    <a:pt x="3956" y="44382"/>
                  </a:cubicBezTo>
                  <a:cubicBezTo>
                    <a:pt x="3094" y="45727"/>
                    <a:pt x="1830" y="46858"/>
                    <a:pt x="808" y="48096"/>
                  </a:cubicBezTo>
                  <a:cubicBezTo>
                    <a:pt x="457" y="48527"/>
                    <a:pt x="0" y="49065"/>
                    <a:pt x="295" y="49603"/>
                  </a:cubicBezTo>
                  <a:cubicBezTo>
                    <a:pt x="1103" y="50949"/>
                    <a:pt x="2799" y="51085"/>
                    <a:pt x="3956" y="52000"/>
                  </a:cubicBezTo>
                  <a:cubicBezTo>
                    <a:pt x="4522" y="52510"/>
                    <a:pt x="4953" y="53238"/>
                    <a:pt x="4978" y="54017"/>
                  </a:cubicBezTo>
                  <a:lnTo>
                    <a:pt x="4978" y="55283"/>
                  </a:lnTo>
                  <a:lnTo>
                    <a:pt x="4978" y="55740"/>
                  </a:lnTo>
                  <a:lnTo>
                    <a:pt x="6244" y="55740"/>
                  </a:lnTo>
                  <a:lnTo>
                    <a:pt x="6244" y="55283"/>
                  </a:lnTo>
                  <a:lnTo>
                    <a:pt x="6244" y="54017"/>
                  </a:lnTo>
                  <a:cubicBezTo>
                    <a:pt x="6514" y="51515"/>
                    <a:pt x="3794" y="50869"/>
                    <a:pt x="2018" y="49793"/>
                  </a:cubicBezTo>
                  <a:cubicBezTo>
                    <a:pt x="995" y="49119"/>
                    <a:pt x="1802" y="48016"/>
                    <a:pt x="2369" y="47370"/>
                  </a:cubicBezTo>
                  <a:cubicBezTo>
                    <a:pt x="3417" y="46132"/>
                    <a:pt x="4655" y="44920"/>
                    <a:pt x="5437" y="43495"/>
                  </a:cubicBezTo>
                  <a:cubicBezTo>
                    <a:pt x="5598" y="43225"/>
                    <a:pt x="5760" y="42928"/>
                    <a:pt x="5893" y="42633"/>
                  </a:cubicBezTo>
                  <a:cubicBezTo>
                    <a:pt x="6837" y="39996"/>
                    <a:pt x="8746" y="38004"/>
                    <a:pt x="10551" y="35877"/>
                  </a:cubicBezTo>
                  <a:cubicBezTo>
                    <a:pt x="10981" y="35392"/>
                    <a:pt x="11143" y="34613"/>
                    <a:pt x="10469" y="34182"/>
                  </a:cubicBezTo>
                  <a:cubicBezTo>
                    <a:pt x="10174" y="33993"/>
                    <a:pt x="9851" y="33805"/>
                    <a:pt x="9528" y="33616"/>
                  </a:cubicBezTo>
                  <a:cubicBezTo>
                    <a:pt x="9177" y="33428"/>
                    <a:pt x="8854" y="33239"/>
                    <a:pt x="8505" y="33052"/>
                  </a:cubicBezTo>
                  <a:cubicBezTo>
                    <a:pt x="6675" y="31921"/>
                    <a:pt x="4414" y="32109"/>
                    <a:pt x="2502" y="31032"/>
                  </a:cubicBezTo>
                  <a:cubicBezTo>
                    <a:pt x="1964" y="30737"/>
                    <a:pt x="1964" y="30037"/>
                    <a:pt x="2153" y="29553"/>
                  </a:cubicBezTo>
                  <a:cubicBezTo>
                    <a:pt x="2315" y="29148"/>
                    <a:pt x="2502" y="28771"/>
                    <a:pt x="2692" y="28394"/>
                  </a:cubicBezTo>
                  <a:cubicBezTo>
                    <a:pt x="2879" y="28018"/>
                    <a:pt x="3094" y="27641"/>
                    <a:pt x="3338" y="27264"/>
                  </a:cubicBezTo>
                  <a:cubicBezTo>
                    <a:pt x="5032" y="23980"/>
                    <a:pt x="7939" y="21666"/>
                    <a:pt x="10469" y="19056"/>
                  </a:cubicBezTo>
                  <a:cubicBezTo>
                    <a:pt x="10684" y="18867"/>
                    <a:pt x="10874" y="18625"/>
                    <a:pt x="10953" y="18356"/>
                  </a:cubicBezTo>
                  <a:cubicBezTo>
                    <a:pt x="11007" y="18059"/>
                    <a:pt x="11061" y="17710"/>
                    <a:pt x="10738" y="17549"/>
                  </a:cubicBezTo>
                  <a:cubicBezTo>
                    <a:pt x="8290" y="16095"/>
                    <a:pt x="5491" y="16526"/>
                    <a:pt x="2692" y="15880"/>
                  </a:cubicBezTo>
                  <a:cubicBezTo>
                    <a:pt x="1723" y="15665"/>
                    <a:pt x="1346" y="14829"/>
                    <a:pt x="1910" y="14022"/>
                  </a:cubicBezTo>
                  <a:cubicBezTo>
                    <a:pt x="2530" y="13214"/>
                    <a:pt x="3256" y="12461"/>
                    <a:pt x="3930" y="11707"/>
                  </a:cubicBezTo>
                  <a:cubicBezTo>
                    <a:pt x="4171" y="11438"/>
                    <a:pt x="4386" y="11169"/>
                    <a:pt x="4602" y="10928"/>
                  </a:cubicBezTo>
                  <a:cubicBezTo>
                    <a:pt x="6298" y="8344"/>
                    <a:pt x="8208" y="5947"/>
                    <a:pt x="10443" y="3794"/>
                  </a:cubicBezTo>
                  <a:cubicBezTo>
                    <a:pt x="10874" y="3471"/>
                    <a:pt x="11251" y="2933"/>
                    <a:pt x="11007" y="2395"/>
                  </a:cubicBezTo>
                  <a:cubicBezTo>
                    <a:pt x="10415" y="995"/>
                    <a:pt x="8721" y="834"/>
                    <a:pt x="7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13"/>
            <p:cNvSpPr/>
            <p:nvPr/>
          </p:nvSpPr>
          <p:spPr>
            <a:xfrm rot="-8583677">
              <a:off x="-123262" y="-2967940"/>
              <a:ext cx="1801044" cy="7681940"/>
            </a:xfrm>
            <a:custGeom>
              <a:avLst/>
              <a:gdLst/>
              <a:ahLst/>
              <a:cxnLst/>
              <a:rect l="l" t="t" r="r" b="b"/>
              <a:pathLst>
                <a:path w="13081" h="55794" extrusionOk="0">
                  <a:moveTo>
                    <a:pt x="9098" y="0"/>
                  </a:moveTo>
                  <a:cubicBezTo>
                    <a:pt x="9098" y="0"/>
                    <a:pt x="8639" y="0"/>
                    <a:pt x="8236" y="26"/>
                  </a:cubicBezTo>
                  <a:cubicBezTo>
                    <a:pt x="8089" y="43"/>
                    <a:pt x="7932" y="70"/>
                    <a:pt x="7759" y="70"/>
                  </a:cubicBezTo>
                  <a:cubicBezTo>
                    <a:pt x="7647" y="70"/>
                    <a:pt x="7528" y="59"/>
                    <a:pt x="7401" y="26"/>
                  </a:cubicBezTo>
                  <a:lnTo>
                    <a:pt x="7401" y="26"/>
                  </a:lnTo>
                  <a:cubicBezTo>
                    <a:pt x="8452" y="1049"/>
                    <a:pt x="11330" y="1400"/>
                    <a:pt x="10551" y="2933"/>
                  </a:cubicBezTo>
                  <a:cubicBezTo>
                    <a:pt x="8990" y="5976"/>
                    <a:pt x="6055" y="7967"/>
                    <a:pt x="4333" y="10928"/>
                  </a:cubicBezTo>
                  <a:cubicBezTo>
                    <a:pt x="4117" y="11197"/>
                    <a:pt x="3902" y="11466"/>
                    <a:pt x="3661" y="11707"/>
                  </a:cubicBezTo>
                  <a:cubicBezTo>
                    <a:pt x="2987" y="12489"/>
                    <a:pt x="2287" y="13268"/>
                    <a:pt x="1723" y="14158"/>
                  </a:cubicBezTo>
                  <a:cubicBezTo>
                    <a:pt x="1533" y="14427"/>
                    <a:pt x="1264" y="14696"/>
                    <a:pt x="1346" y="15073"/>
                  </a:cubicBezTo>
                  <a:cubicBezTo>
                    <a:pt x="1561" y="15852"/>
                    <a:pt x="2449" y="15880"/>
                    <a:pt x="3094" y="16068"/>
                  </a:cubicBezTo>
                  <a:cubicBezTo>
                    <a:pt x="5491" y="16767"/>
                    <a:pt x="9797" y="15773"/>
                    <a:pt x="10684" y="18410"/>
                  </a:cubicBezTo>
                  <a:cubicBezTo>
                    <a:pt x="10605" y="18679"/>
                    <a:pt x="10415" y="18921"/>
                    <a:pt x="10200" y="19110"/>
                  </a:cubicBezTo>
                  <a:cubicBezTo>
                    <a:pt x="7670" y="21720"/>
                    <a:pt x="4763" y="24034"/>
                    <a:pt x="3069" y="27318"/>
                  </a:cubicBezTo>
                  <a:cubicBezTo>
                    <a:pt x="2825" y="27695"/>
                    <a:pt x="2610" y="28072"/>
                    <a:pt x="2423" y="28448"/>
                  </a:cubicBezTo>
                  <a:cubicBezTo>
                    <a:pt x="2233" y="28825"/>
                    <a:pt x="2046" y="29202"/>
                    <a:pt x="1884" y="29607"/>
                  </a:cubicBezTo>
                  <a:cubicBezTo>
                    <a:pt x="1372" y="30709"/>
                    <a:pt x="2530" y="31409"/>
                    <a:pt x="3445" y="31624"/>
                  </a:cubicBezTo>
                  <a:cubicBezTo>
                    <a:pt x="5060" y="32029"/>
                    <a:pt x="6647" y="32352"/>
                    <a:pt x="8101" y="33052"/>
                  </a:cubicBezTo>
                  <a:cubicBezTo>
                    <a:pt x="8505" y="33213"/>
                    <a:pt x="8936" y="33401"/>
                    <a:pt x="9313" y="33616"/>
                  </a:cubicBezTo>
                  <a:cubicBezTo>
                    <a:pt x="9715" y="33831"/>
                    <a:pt x="10066" y="34075"/>
                    <a:pt x="10361" y="34398"/>
                  </a:cubicBezTo>
                  <a:cubicBezTo>
                    <a:pt x="11061" y="35097"/>
                    <a:pt x="10282" y="36012"/>
                    <a:pt x="9743" y="36551"/>
                  </a:cubicBezTo>
                  <a:cubicBezTo>
                    <a:pt x="7993" y="38381"/>
                    <a:pt x="6486" y="40427"/>
                    <a:pt x="5571" y="42795"/>
                  </a:cubicBezTo>
                  <a:cubicBezTo>
                    <a:pt x="5409" y="43090"/>
                    <a:pt x="5276" y="43413"/>
                    <a:pt x="5086" y="43710"/>
                  </a:cubicBezTo>
                  <a:cubicBezTo>
                    <a:pt x="4199" y="45164"/>
                    <a:pt x="2853" y="46455"/>
                    <a:pt x="1803" y="47801"/>
                  </a:cubicBezTo>
                  <a:cubicBezTo>
                    <a:pt x="0" y="50223"/>
                    <a:pt x="4063" y="50518"/>
                    <a:pt x="5301" y="51918"/>
                  </a:cubicBezTo>
                  <a:cubicBezTo>
                    <a:pt x="5840" y="52538"/>
                    <a:pt x="6029" y="53264"/>
                    <a:pt x="5975" y="54071"/>
                  </a:cubicBezTo>
                  <a:lnTo>
                    <a:pt x="5975" y="55337"/>
                  </a:lnTo>
                  <a:lnTo>
                    <a:pt x="5975" y="55794"/>
                  </a:lnTo>
                  <a:lnTo>
                    <a:pt x="7267" y="55794"/>
                  </a:lnTo>
                  <a:lnTo>
                    <a:pt x="7267" y="54071"/>
                  </a:lnTo>
                  <a:cubicBezTo>
                    <a:pt x="7267" y="53802"/>
                    <a:pt x="7267" y="53507"/>
                    <a:pt x="7239" y="53156"/>
                  </a:cubicBezTo>
                  <a:cubicBezTo>
                    <a:pt x="7186" y="50734"/>
                    <a:pt x="4333" y="50493"/>
                    <a:pt x="2825" y="49147"/>
                  </a:cubicBezTo>
                  <a:cubicBezTo>
                    <a:pt x="2233" y="48609"/>
                    <a:pt x="2799" y="47801"/>
                    <a:pt x="3176" y="47263"/>
                  </a:cubicBezTo>
                  <a:cubicBezTo>
                    <a:pt x="4171" y="45997"/>
                    <a:pt x="5355" y="44813"/>
                    <a:pt x="6191" y="43467"/>
                  </a:cubicBezTo>
                  <a:cubicBezTo>
                    <a:pt x="6352" y="43198"/>
                    <a:pt x="6514" y="42929"/>
                    <a:pt x="6647" y="42634"/>
                  </a:cubicBezTo>
                  <a:cubicBezTo>
                    <a:pt x="7644" y="39888"/>
                    <a:pt x="9608" y="37707"/>
                    <a:pt x="11600" y="35554"/>
                  </a:cubicBezTo>
                  <a:cubicBezTo>
                    <a:pt x="12273" y="34774"/>
                    <a:pt x="11869" y="33885"/>
                    <a:pt x="11061" y="33482"/>
                  </a:cubicBezTo>
                  <a:cubicBezTo>
                    <a:pt x="10792" y="33321"/>
                    <a:pt x="10497" y="33185"/>
                    <a:pt x="10200" y="33024"/>
                  </a:cubicBezTo>
                  <a:cubicBezTo>
                    <a:pt x="9905" y="32890"/>
                    <a:pt x="9608" y="32729"/>
                    <a:pt x="9339" y="32567"/>
                  </a:cubicBezTo>
                  <a:cubicBezTo>
                    <a:pt x="7590" y="31409"/>
                    <a:pt x="5329" y="31517"/>
                    <a:pt x="3768" y="30332"/>
                  </a:cubicBezTo>
                  <a:cubicBezTo>
                    <a:pt x="2664" y="29471"/>
                    <a:pt x="3069" y="28287"/>
                    <a:pt x="3822" y="27077"/>
                  </a:cubicBezTo>
                  <a:cubicBezTo>
                    <a:pt x="4010" y="26780"/>
                    <a:pt x="4225" y="26485"/>
                    <a:pt x="4468" y="26162"/>
                  </a:cubicBezTo>
                  <a:cubicBezTo>
                    <a:pt x="6324" y="23227"/>
                    <a:pt x="9205" y="21181"/>
                    <a:pt x="11628" y="18679"/>
                  </a:cubicBezTo>
                  <a:cubicBezTo>
                    <a:pt x="11950" y="18382"/>
                    <a:pt x="12058" y="18005"/>
                    <a:pt x="12004" y="17657"/>
                  </a:cubicBezTo>
                  <a:cubicBezTo>
                    <a:pt x="9985" y="15583"/>
                    <a:pt x="6568" y="16391"/>
                    <a:pt x="3902" y="15583"/>
                  </a:cubicBezTo>
                  <a:cubicBezTo>
                    <a:pt x="3338" y="15396"/>
                    <a:pt x="2261" y="15073"/>
                    <a:pt x="2638" y="14319"/>
                  </a:cubicBezTo>
                  <a:cubicBezTo>
                    <a:pt x="3148" y="13268"/>
                    <a:pt x="3956" y="12381"/>
                    <a:pt x="4737" y="11492"/>
                  </a:cubicBezTo>
                  <a:cubicBezTo>
                    <a:pt x="5006" y="11197"/>
                    <a:pt x="5248" y="10900"/>
                    <a:pt x="5517" y="10605"/>
                  </a:cubicBezTo>
                  <a:cubicBezTo>
                    <a:pt x="7375" y="7967"/>
                    <a:pt x="9636" y="5625"/>
                    <a:pt x="11735" y="3123"/>
                  </a:cubicBezTo>
                  <a:cubicBezTo>
                    <a:pt x="13081" y="1480"/>
                    <a:pt x="10200" y="754"/>
                    <a:pt x="9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13"/>
            <p:cNvSpPr/>
            <p:nvPr/>
          </p:nvSpPr>
          <p:spPr>
            <a:xfrm rot="-8583677">
              <a:off x="-235897" y="-3108251"/>
              <a:ext cx="1649316" cy="7693230"/>
            </a:xfrm>
            <a:custGeom>
              <a:avLst/>
              <a:gdLst/>
              <a:ahLst/>
              <a:cxnLst/>
              <a:rect l="l" t="t" r="r" b="b"/>
              <a:pathLst>
                <a:path w="11979" h="55876" extrusionOk="0">
                  <a:moveTo>
                    <a:pt x="8505" y="1"/>
                  </a:moveTo>
                  <a:cubicBezTo>
                    <a:pt x="8505" y="1"/>
                    <a:pt x="8075" y="29"/>
                    <a:pt x="7672" y="54"/>
                  </a:cubicBezTo>
                  <a:cubicBezTo>
                    <a:pt x="7632" y="51"/>
                    <a:pt x="7592" y="49"/>
                    <a:pt x="7552" y="49"/>
                  </a:cubicBezTo>
                  <a:cubicBezTo>
                    <a:pt x="7389" y="49"/>
                    <a:pt x="7219" y="74"/>
                    <a:pt x="7055" y="74"/>
                  </a:cubicBezTo>
                  <a:cubicBezTo>
                    <a:pt x="6981" y="74"/>
                    <a:pt x="6908" y="69"/>
                    <a:pt x="6837" y="54"/>
                  </a:cubicBezTo>
                  <a:lnTo>
                    <a:pt x="6837" y="54"/>
                  </a:lnTo>
                  <a:cubicBezTo>
                    <a:pt x="7967" y="836"/>
                    <a:pt x="10848" y="1562"/>
                    <a:pt x="9502" y="3205"/>
                  </a:cubicBezTo>
                  <a:cubicBezTo>
                    <a:pt x="7403" y="5707"/>
                    <a:pt x="5142" y="8049"/>
                    <a:pt x="3284" y="10687"/>
                  </a:cubicBezTo>
                  <a:cubicBezTo>
                    <a:pt x="3015" y="10982"/>
                    <a:pt x="2773" y="11279"/>
                    <a:pt x="2504" y="11574"/>
                  </a:cubicBezTo>
                  <a:cubicBezTo>
                    <a:pt x="1723" y="12463"/>
                    <a:pt x="915" y="13350"/>
                    <a:pt x="405" y="14401"/>
                  </a:cubicBezTo>
                  <a:cubicBezTo>
                    <a:pt x="0" y="15262"/>
                    <a:pt x="1374" y="15585"/>
                    <a:pt x="2074" y="15747"/>
                  </a:cubicBezTo>
                  <a:cubicBezTo>
                    <a:pt x="4604" y="16501"/>
                    <a:pt x="7913" y="15747"/>
                    <a:pt x="9743" y="17739"/>
                  </a:cubicBezTo>
                  <a:cubicBezTo>
                    <a:pt x="9797" y="18087"/>
                    <a:pt x="9689" y="18438"/>
                    <a:pt x="9395" y="18761"/>
                  </a:cubicBezTo>
                  <a:cubicBezTo>
                    <a:pt x="6944" y="21291"/>
                    <a:pt x="3958" y="23309"/>
                    <a:pt x="2181" y="26459"/>
                  </a:cubicBezTo>
                  <a:cubicBezTo>
                    <a:pt x="1966" y="26782"/>
                    <a:pt x="1777" y="27105"/>
                    <a:pt x="1589" y="27428"/>
                  </a:cubicBezTo>
                  <a:cubicBezTo>
                    <a:pt x="1400" y="27751"/>
                    <a:pt x="1238" y="28074"/>
                    <a:pt x="1051" y="28397"/>
                  </a:cubicBezTo>
                  <a:cubicBezTo>
                    <a:pt x="754" y="29097"/>
                    <a:pt x="459" y="30173"/>
                    <a:pt x="1400" y="30522"/>
                  </a:cubicBezTo>
                  <a:cubicBezTo>
                    <a:pt x="3284" y="31250"/>
                    <a:pt x="5411" y="31519"/>
                    <a:pt x="7106" y="32649"/>
                  </a:cubicBezTo>
                  <a:cubicBezTo>
                    <a:pt x="7403" y="32837"/>
                    <a:pt x="7698" y="32972"/>
                    <a:pt x="7967" y="33134"/>
                  </a:cubicBezTo>
                  <a:cubicBezTo>
                    <a:pt x="8264" y="33267"/>
                    <a:pt x="8559" y="33429"/>
                    <a:pt x="8828" y="33564"/>
                  </a:cubicBezTo>
                  <a:cubicBezTo>
                    <a:pt x="9743" y="34021"/>
                    <a:pt x="9987" y="35098"/>
                    <a:pt x="9205" y="35851"/>
                  </a:cubicBezTo>
                  <a:cubicBezTo>
                    <a:pt x="7213" y="37871"/>
                    <a:pt x="5411" y="40050"/>
                    <a:pt x="4414" y="42716"/>
                  </a:cubicBezTo>
                  <a:cubicBezTo>
                    <a:pt x="4281" y="43011"/>
                    <a:pt x="4119" y="43280"/>
                    <a:pt x="3958" y="43549"/>
                  </a:cubicBezTo>
                  <a:cubicBezTo>
                    <a:pt x="3122" y="44923"/>
                    <a:pt x="1966" y="46107"/>
                    <a:pt x="943" y="47345"/>
                  </a:cubicBezTo>
                  <a:cubicBezTo>
                    <a:pt x="216" y="48152"/>
                    <a:pt x="136" y="49390"/>
                    <a:pt x="1320" y="49793"/>
                  </a:cubicBezTo>
                  <a:cubicBezTo>
                    <a:pt x="2907" y="50467"/>
                    <a:pt x="4953" y="51274"/>
                    <a:pt x="5006" y="53238"/>
                  </a:cubicBezTo>
                  <a:cubicBezTo>
                    <a:pt x="5034" y="53589"/>
                    <a:pt x="5034" y="53884"/>
                    <a:pt x="5034" y="54153"/>
                  </a:cubicBezTo>
                  <a:lnTo>
                    <a:pt x="5034" y="55876"/>
                  </a:lnTo>
                  <a:lnTo>
                    <a:pt x="6298" y="55876"/>
                  </a:lnTo>
                  <a:lnTo>
                    <a:pt x="6298" y="54153"/>
                  </a:lnTo>
                  <a:lnTo>
                    <a:pt x="6298" y="53238"/>
                  </a:lnTo>
                  <a:cubicBezTo>
                    <a:pt x="6595" y="50467"/>
                    <a:pt x="3419" y="50116"/>
                    <a:pt x="1830" y="48691"/>
                  </a:cubicBezTo>
                  <a:cubicBezTo>
                    <a:pt x="1535" y="48447"/>
                    <a:pt x="1589" y="47991"/>
                    <a:pt x="1805" y="47722"/>
                  </a:cubicBezTo>
                  <a:cubicBezTo>
                    <a:pt x="2692" y="46025"/>
                    <a:pt x="4173" y="44625"/>
                    <a:pt x="5196" y="43038"/>
                  </a:cubicBezTo>
                  <a:cubicBezTo>
                    <a:pt x="5411" y="42741"/>
                    <a:pt x="5598" y="42418"/>
                    <a:pt x="5760" y="42070"/>
                  </a:cubicBezTo>
                  <a:cubicBezTo>
                    <a:pt x="6757" y="39081"/>
                    <a:pt x="9179" y="37279"/>
                    <a:pt x="10981" y="34856"/>
                  </a:cubicBezTo>
                  <a:cubicBezTo>
                    <a:pt x="11279" y="34480"/>
                    <a:pt x="11009" y="33913"/>
                    <a:pt x="10579" y="33564"/>
                  </a:cubicBezTo>
                  <a:cubicBezTo>
                    <a:pt x="10066" y="33160"/>
                    <a:pt x="9474" y="32865"/>
                    <a:pt x="8882" y="32514"/>
                  </a:cubicBezTo>
                  <a:cubicBezTo>
                    <a:pt x="8587" y="32352"/>
                    <a:pt x="8290" y="32191"/>
                    <a:pt x="8021" y="32003"/>
                  </a:cubicBezTo>
                  <a:cubicBezTo>
                    <a:pt x="6326" y="30819"/>
                    <a:pt x="4335" y="30442"/>
                    <a:pt x="2451" y="29635"/>
                  </a:cubicBezTo>
                  <a:cubicBezTo>
                    <a:pt x="1669" y="29338"/>
                    <a:pt x="1912" y="28558"/>
                    <a:pt x="2128" y="27938"/>
                  </a:cubicBezTo>
                  <a:cubicBezTo>
                    <a:pt x="2289" y="27589"/>
                    <a:pt x="2476" y="27238"/>
                    <a:pt x="2666" y="26890"/>
                  </a:cubicBezTo>
                  <a:cubicBezTo>
                    <a:pt x="2853" y="26539"/>
                    <a:pt x="3068" y="26190"/>
                    <a:pt x="3312" y="25867"/>
                  </a:cubicBezTo>
                  <a:cubicBezTo>
                    <a:pt x="5168" y="22852"/>
                    <a:pt x="8236" y="20915"/>
                    <a:pt x="10740" y="18492"/>
                  </a:cubicBezTo>
                  <a:cubicBezTo>
                    <a:pt x="11063" y="18195"/>
                    <a:pt x="11143" y="17818"/>
                    <a:pt x="11063" y="17469"/>
                  </a:cubicBezTo>
                  <a:cubicBezTo>
                    <a:pt x="9179" y="15316"/>
                    <a:pt x="5706" y="16150"/>
                    <a:pt x="3068" y="15262"/>
                  </a:cubicBezTo>
                  <a:cubicBezTo>
                    <a:pt x="2476" y="15073"/>
                    <a:pt x="1751" y="14965"/>
                    <a:pt x="1561" y="14319"/>
                  </a:cubicBezTo>
                  <a:cubicBezTo>
                    <a:pt x="1482" y="13917"/>
                    <a:pt x="1805" y="13620"/>
                    <a:pt x="1992" y="13271"/>
                  </a:cubicBezTo>
                  <a:cubicBezTo>
                    <a:pt x="2612" y="12435"/>
                    <a:pt x="3366" y="11628"/>
                    <a:pt x="4091" y="10848"/>
                  </a:cubicBezTo>
                  <a:cubicBezTo>
                    <a:pt x="4335" y="10579"/>
                    <a:pt x="4576" y="10282"/>
                    <a:pt x="4791" y="10013"/>
                  </a:cubicBezTo>
                  <a:cubicBezTo>
                    <a:pt x="6514" y="7296"/>
                    <a:pt x="9018" y="5330"/>
                    <a:pt x="10928" y="2720"/>
                  </a:cubicBezTo>
                  <a:cubicBezTo>
                    <a:pt x="11978" y="1374"/>
                    <a:pt x="9474" y="728"/>
                    <a:pt x="8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13"/>
            <p:cNvSpPr/>
            <p:nvPr/>
          </p:nvSpPr>
          <p:spPr>
            <a:xfrm rot="-8583677">
              <a:off x="-402497" y="-3215861"/>
              <a:ext cx="1693788" cy="7700665"/>
            </a:xfrm>
            <a:custGeom>
              <a:avLst/>
              <a:gdLst/>
              <a:ahLst/>
              <a:cxnLst/>
              <a:rect l="l" t="t" r="r" b="b"/>
              <a:pathLst>
                <a:path w="12302" h="55930" extrusionOk="0">
                  <a:moveTo>
                    <a:pt x="9018" y="1"/>
                  </a:moveTo>
                  <a:cubicBezTo>
                    <a:pt x="9018" y="1"/>
                    <a:pt x="8587" y="29"/>
                    <a:pt x="8183" y="29"/>
                  </a:cubicBezTo>
                  <a:cubicBezTo>
                    <a:pt x="8035" y="56"/>
                    <a:pt x="7914" y="56"/>
                    <a:pt x="7796" y="56"/>
                  </a:cubicBezTo>
                  <a:cubicBezTo>
                    <a:pt x="7678" y="56"/>
                    <a:pt x="7564" y="56"/>
                    <a:pt x="7429" y="83"/>
                  </a:cubicBezTo>
                  <a:cubicBezTo>
                    <a:pt x="8426" y="782"/>
                    <a:pt x="10794" y="1454"/>
                    <a:pt x="9851" y="2800"/>
                  </a:cubicBezTo>
                  <a:cubicBezTo>
                    <a:pt x="7888" y="5384"/>
                    <a:pt x="5384" y="7350"/>
                    <a:pt x="3661" y="10067"/>
                  </a:cubicBezTo>
                  <a:cubicBezTo>
                    <a:pt x="3446" y="10336"/>
                    <a:pt x="3205" y="10633"/>
                    <a:pt x="2961" y="10902"/>
                  </a:cubicBezTo>
                  <a:cubicBezTo>
                    <a:pt x="2236" y="11682"/>
                    <a:pt x="1482" y="12489"/>
                    <a:pt x="862" y="13325"/>
                  </a:cubicBezTo>
                  <a:cubicBezTo>
                    <a:pt x="675" y="13674"/>
                    <a:pt x="352" y="13971"/>
                    <a:pt x="431" y="14373"/>
                  </a:cubicBezTo>
                  <a:cubicBezTo>
                    <a:pt x="621" y="15019"/>
                    <a:pt x="1346" y="15127"/>
                    <a:pt x="1938" y="15316"/>
                  </a:cubicBezTo>
                  <a:cubicBezTo>
                    <a:pt x="4576" y="16204"/>
                    <a:pt x="8049" y="15370"/>
                    <a:pt x="9933" y="17523"/>
                  </a:cubicBezTo>
                  <a:cubicBezTo>
                    <a:pt x="10013" y="17872"/>
                    <a:pt x="9933" y="18249"/>
                    <a:pt x="9610" y="18546"/>
                  </a:cubicBezTo>
                  <a:cubicBezTo>
                    <a:pt x="6998" y="21076"/>
                    <a:pt x="3850" y="23094"/>
                    <a:pt x="1913" y="26244"/>
                  </a:cubicBezTo>
                  <a:cubicBezTo>
                    <a:pt x="1723" y="26513"/>
                    <a:pt x="1562" y="26836"/>
                    <a:pt x="1400" y="27131"/>
                  </a:cubicBezTo>
                  <a:cubicBezTo>
                    <a:pt x="1131" y="27751"/>
                    <a:pt x="916" y="28397"/>
                    <a:pt x="808" y="29123"/>
                  </a:cubicBezTo>
                  <a:cubicBezTo>
                    <a:pt x="782" y="29392"/>
                    <a:pt x="1159" y="29689"/>
                    <a:pt x="1482" y="29850"/>
                  </a:cubicBezTo>
                  <a:cubicBezTo>
                    <a:pt x="3420" y="30496"/>
                    <a:pt x="5384" y="31007"/>
                    <a:pt x="7052" y="32191"/>
                  </a:cubicBezTo>
                  <a:cubicBezTo>
                    <a:pt x="7375" y="32380"/>
                    <a:pt x="7698" y="32542"/>
                    <a:pt x="8021" y="32729"/>
                  </a:cubicBezTo>
                  <a:cubicBezTo>
                    <a:pt x="8641" y="33080"/>
                    <a:pt x="9287" y="33429"/>
                    <a:pt x="9772" y="33913"/>
                  </a:cubicBezTo>
                  <a:cubicBezTo>
                    <a:pt x="10041" y="34264"/>
                    <a:pt x="10067" y="34775"/>
                    <a:pt x="9772" y="35072"/>
                  </a:cubicBezTo>
                  <a:cubicBezTo>
                    <a:pt x="7888" y="37333"/>
                    <a:pt x="5627" y="39296"/>
                    <a:pt x="4630" y="42124"/>
                  </a:cubicBezTo>
                  <a:cubicBezTo>
                    <a:pt x="4468" y="42472"/>
                    <a:pt x="4253" y="42795"/>
                    <a:pt x="4066" y="43118"/>
                  </a:cubicBezTo>
                  <a:cubicBezTo>
                    <a:pt x="3015" y="44707"/>
                    <a:pt x="1482" y="46079"/>
                    <a:pt x="728" y="47776"/>
                  </a:cubicBezTo>
                  <a:cubicBezTo>
                    <a:pt x="1" y="49524"/>
                    <a:pt x="2666" y="49714"/>
                    <a:pt x="3823" y="50467"/>
                  </a:cubicBezTo>
                  <a:cubicBezTo>
                    <a:pt x="4738" y="51167"/>
                    <a:pt x="5276" y="52162"/>
                    <a:pt x="5168" y="53292"/>
                  </a:cubicBezTo>
                  <a:lnTo>
                    <a:pt x="5168" y="54207"/>
                  </a:lnTo>
                  <a:lnTo>
                    <a:pt x="5168" y="55930"/>
                  </a:lnTo>
                  <a:lnTo>
                    <a:pt x="6434" y="55930"/>
                  </a:lnTo>
                  <a:lnTo>
                    <a:pt x="6434" y="53292"/>
                  </a:lnTo>
                  <a:cubicBezTo>
                    <a:pt x="6434" y="52969"/>
                    <a:pt x="6434" y="52620"/>
                    <a:pt x="6406" y="52216"/>
                  </a:cubicBezTo>
                  <a:cubicBezTo>
                    <a:pt x="6380" y="51354"/>
                    <a:pt x="5896" y="50629"/>
                    <a:pt x="5196" y="50090"/>
                  </a:cubicBezTo>
                  <a:cubicBezTo>
                    <a:pt x="4092" y="49201"/>
                    <a:pt x="1239" y="49040"/>
                    <a:pt x="2046" y="47237"/>
                  </a:cubicBezTo>
                  <a:cubicBezTo>
                    <a:pt x="2800" y="45648"/>
                    <a:pt x="4145" y="44356"/>
                    <a:pt x="5168" y="42877"/>
                  </a:cubicBezTo>
                  <a:cubicBezTo>
                    <a:pt x="5358" y="42580"/>
                    <a:pt x="5545" y="42285"/>
                    <a:pt x="5707" y="41962"/>
                  </a:cubicBezTo>
                  <a:cubicBezTo>
                    <a:pt x="6811" y="39271"/>
                    <a:pt x="8803" y="37117"/>
                    <a:pt x="10956" y="35098"/>
                  </a:cubicBezTo>
                  <a:cubicBezTo>
                    <a:pt x="11412" y="34721"/>
                    <a:pt x="11494" y="34021"/>
                    <a:pt x="11036" y="33565"/>
                  </a:cubicBezTo>
                  <a:cubicBezTo>
                    <a:pt x="10472" y="33106"/>
                    <a:pt x="9772" y="32703"/>
                    <a:pt x="9098" y="32327"/>
                  </a:cubicBezTo>
                  <a:cubicBezTo>
                    <a:pt x="8749" y="32111"/>
                    <a:pt x="8426" y="31896"/>
                    <a:pt x="8103" y="31681"/>
                  </a:cubicBezTo>
                  <a:cubicBezTo>
                    <a:pt x="6514" y="30335"/>
                    <a:pt x="4468" y="29850"/>
                    <a:pt x="2612" y="29069"/>
                  </a:cubicBezTo>
                  <a:cubicBezTo>
                    <a:pt x="1669" y="28720"/>
                    <a:pt x="2020" y="27697"/>
                    <a:pt x="2343" y="26969"/>
                  </a:cubicBezTo>
                  <a:cubicBezTo>
                    <a:pt x="2505" y="26646"/>
                    <a:pt x="2692" y="26351"/>
                    <a:pt x="2882" y="26054"/>
                  </a:cubicBezTo>
                  <a:cubicBezTo>
                    <a:pt x="3069" y="25759"/>
                    <a:pt x="3258" y="25462"/>
                    <a:pt x="3474" y="25193"/>
                  </a:cubicBezTo>
                  <a:cubicBezTo>
                    <a:pt x="5491" y="22368"/>
                    <a:pt x="8587" y="20671"/>
                    <a:pt x="10956" y="18195"/>
                  </a:cubicBezTo>
                  <a:cubicBezTo>
                    <a:pt x="11251" y="17818"/>
                    <a:pt x="11466" y="17254"/>
                    <a:pt x="11036" y="16877"/>
                  </a:cubicBezTo>
                  <a:cubicBezTo>
                    <a:pt x="8857" y="15316"/>
                    <a:pt x="6004" y="15639"/>
                    <a:pt x="3392" y="15019"/>
                  </a:cubicBezTo>
                  <a:cubicBezTo>
                    <a:pt x="2666" y="14832"/>
                    <a:pt x="1321" y="14481"/>
                    <a:pt x="1777" y="13566"/>
                  </a:cubicBezTo>
                  <a:cubicBezTo>
                    <a:pt x="2505" y="12220"/>
                    <a:pt x="3715" y="11090"/>
                    <a:pt x="4712" y="9880"/>
                  </a:cubicBezTo>
                  <a:cubicBezTo>
                    <a:pt x="4953" y="9582"/>
                    <a:pt x="5196" y="9288"/>
                    <a:pt x="5437" y="8965"/>
                  </a:cubicBezTo>
                  <a:cubicBezTo>
                    <a:pt x="6919" y="6811"/>
                    <a:pt x="8857" y="4953"/>
                    <a:pt x="10767" y="3177"/>
                  </a:cubicBezTo>
                  <a:cubicBezTo>
                    <a:pt x="12302" y="1805"/>
                    <a:pt x="10202" y="621"/>
                    <a:pt x="90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13"/>
            <p:cNvSpPr/>
            <p:nvPr/>
          </p:nvSpPr>
          <p:spPr>
            <a:xfrm rot="-8583677">
              <a:off x="-516405" y="-3310839"/>
              <a:ext cx="1667766" cy="7704244"/>
            </a:xfrm>
            <a:custGeom>
              <a:avLst/>
              <a:gdLst/>
              <a:ahLst/>
              <a:cxnLst/>
              <a:rect l="l" t="t" r="r" b="b"/>
              <a:pathLst>
                <a:path w="12113" h="55956" extrusionOk="0">
                  <a:moveTo>
                    <a:pt x="9395" y="1"/>
                  </a:moveTo>
                  <a:cubicBezTo>
                    <a:pt x="9395" y="1"/>
                    <a:pt x="8990" y="1"/>
                    <a:pt x="8588" y="27"/>
                  </a:cubicBezTo>
                  <a:cubicBezTo>
                    <a:pt x="8468" y="27"/>
                    <a:pt x="8343" y="21"/>
                    <a:pt x="8218" y="21"/>
                  </a:cubicBezTo>
                  <a:cubicBezTo>
                    <a:pt x="8087" y="21"/>
                    <a:pt x="7957" y="27"/>
                    <a:pt x="7834" y="55"/>
                  </a:cubicBezTo>
                  <a:cubicBezTo>
                    <a:pt x="8803" y="647"/>
                    <a:pt x="10874" y="1562"/>
                    <a:pt x="9772" y="2826"/>
                  </a:cubicBezTo>
                  <a:cubicBezTo>
                    <a:pt x="7942" y="4953"/>
                    <a:pt x="5735" y="6622"/>
                    <a:pt x="4092" y="8937"/>
                  </a:cubicBezTo>
                  <a:cubicBezTo>
                    <a:pt x="3823" y="9260"/>
                    <a:pt x="3581" y="9555"/>
                    <a:pt x="3312" y="9852"/>
                  </a:cubicBezTo>
                  <a:cubicBezTo>
                    <a:pt x="2290" y="11036"/>
                    <a:pt x="1159" y="12166"/>
                    <a:pt x="808" y="13620"/>
                  </a:cubicBezTo>
                  <a:cubicBezTo>
                    <a:pt x="352" y="15853"/>
                    <a:pt x="4604" y="15045"/>
                    <a:pt x="6542" y="15665"/>
                  </a:cubicBezTo>
                  <a:cubicBezTo>
                    <a:pt x="7672" y="15960"/>
                    <a:pt x="8883" y="16150"/>
                    <a:pt x="9772" y="16929"/>
                  </a:cubicBezTo>
                  <a:cubicBezTo>
                    <a:pt x="10121" y="17280"/>
                    <a:pt x="10067" y="17711"/>
                    <a:pt x="9826" y="18088"/>
                  </a:cubicBezTo>
                  <a:cubicBezTo>
                    <a:pt x="9610" y="18465"/>
                    <a:pt x="9234" y="18813"/>
                    <a:pt x="8911" y="19029"/>
                  </a:cubicBezTo>
                  <a:cubicBezTo>
                    <a:pt x="6568" y="20995"/>
                    <a:pt x="4120" y="22771"/>
                    <a:pt x="2236" y="25219"/>
                  </a:cubicBezTo>
                  <a:cubicBezTo>
                    <a:pt x="2020" y="25488"/>
                    <a:pt x="1831" y="25785"/>
                    <a:pt x="1644" y="26080"/>
                  </a:cubicBezTo>
                  <a:cubicBezTo>
                    <a:pt x="1454" y="26377"/>
                    <a:pt x="1267" y="26672"/>
                    <a:pt x="1105" y="26995"/>
                  </a:cubicBezTo>
                  <a:cubicBezTo>
                    <a:pt x="782" y="27723"/>
                    <a:pt x="431" y="28746"/>
                    <a:pt x="1374" y="29095"/>
                  </a:cubicBezTo>
                  <a:cubicBezTo>
                    <a:pt x="3230" y="29876"/>
                    <a:pt x="5276" y="30361"/>
                    <a:pt x="6865" y="31707"/>
                  </a:cubicBezTo>
                  <a:cubicBezTo>
                    <a:pt x="7188" y="31922"/>
                    <a:pt x="7511" y="32137"/>
                    <a:pt x="7860" y="32353"/>
                  </a:cubicBezTo>
                  <a:cubicBezTo>
                    <a:pt x="8534" y="32729"/>
                    <a:pt x="9234" y="33132"/>
                    <a:pt x="9798" y="33591"/>
                  </a:cubicBezTo>
                  <a:cubicBezTo>
                    <a:pt x="10256" y="34047"/>
                    <a:pt x="10174" y="34747"/>
                    <a:pt x="9718" y="35124"/>
                  </a:cubicBezTo>
                  <a:cubicBezTo>
                    <a:pt x="7565" y="37143"/>
                    <a:pt x="5573" y="39297"/>
                    <a:pt x="4469" y="41988"/>
                  </a:cubicBezTo>
                  <a:cubicBezTo>
                    <a:pt x="4307" y="42311"/>
                    <a:pt x="4120" y="42606"/>
                    <a:pt x="3930" y="42903"/>
                  </a:cubicBezTo>
                  <a:cubicBezTo>
                    <a:pt x="2907" y="44382"/>
                    <a:pt x="1562" y="45674"/>
                    <a:pt x="808" y="47263"/>
                  </a:cubicBezTo>
                  <a:cubicBezTo>
                    <a:pt x="1" y="49066"/>
                    <a:pt x="2854" y="49227"/>
                    <a:pt x="3958" y="50116"/>
                  </a:cubicBezTo>
                  <a:cubicBezTo>
                    <a:pt x="4658" y="50655"/>
                    <a:pt x="5142" y="51380"/>
                    <a:pt x="5168" y="52242"/>
                  </a:cubicBezTo>
                  <a:cubicBezTo>
                    <a:pt x="5196" y="52646"/>
                    <a:pt x="5196" y="52995"/>
                    <a:pt x="5196" y="53318"/>
                  </a:cubicBezTo>
                  <a:lnTo>
                    <a:pt x="5196" y="55956"/>
                  </a:lnTo>
                  <a:lnTo>
                    <a:pt x="6460" y="55956"/>
                  </a:lnTo>
                  <a:lnTo>
                    <a:pt x="6460" y="53318"/>
                  </a:lnTo>
                  <a:lnTo>
                    <a:pt x="6460" y="52242"/>
                  </a:lnTo>
                  <a:cubicBezTo>
                    <a:pt x="6676" y="49604"/>
                    <a:pt x="3797" y="49201"/>
                    <a:pt x="2182" y="47963"/>
                  </a:cubicBezTo>
                  <a:cubicBezTo>
                    <a:pt x="1723" y="47666"/>
                    <a:pt x="1805" y="47128"/>
                    <a:pt x="2046" y="46671"/>
                  </a:cubicBezTo>
                  <a:cubicBezTo>
                    <a:pt x="2989" y="45028"/>
                    <a:pt x="4443" y="43657"/>
                    <a:pt x="5412" y="42096"/>
                  </a:cubicBezTo>
                  <a:cubicBezTo>
                    <a:pt x="5599" y="41773"/>
                    <a:pt x="5788" y="41450"/>
                    <a:pt x="5950" y="41127"/>
                  </a:cubicBezTo>
                  <a:cubicBezTo>
                    <a:pt x="6460" y="39943"/>
                    <a:pt x="7106" y="38892"/>
                    <a:pt x="7914" y="37869"/>
                  </a:cubicBezTo>
                  <a:cubicBezTo>
                    <a:pt x="8964" y="36605"/>
                    <a:pt x="10633" y="35985"/>
                    <a:pt x="11333" y="34452"/>
                  </a:cubicBezTo>
                  <a:cubicBezTo>
                    <a:pt x="11682" y="33644"/>
                    <a:pt x="10687" y="33024"/>
                    <a:pt x="10013" y="32594"/>
                  </a:cubicBezTo>
                  <a:cubicBezTo>
                    <a:pt x="9556" y="32299"/>
                    <a:pt x="9044" y="32030"/>
                    <a:pt x="8560" y="31732"/>
                  </a:cubicBezTo>
                  <a:cubicBezTo>
                    <a:pt x="8318" y="31571"/>
                    <a:pt x="8103" y="31409"/>
                    <a:pt x="7860" y="31248"/>
                  </a:cubicBezTo>
                  <a:cubicBezTo>
                    <a:pt x="6273" y="29769"/>
                    <a:pt x="3689" y="29553"/>
                    <a:pt x="2505" y="28072"/>
                  </a:cubicBezTo>
                  <a:cubicBezTo>
                    <a:pt x="1992" y="27426"/>
                    <a:pt x="2046" y="26780"/>
                    <a:pt x="2397" y="26080"/>
                  </a:cubicBezTo>
                  <a:cubicBezTo>
                    <a:pt x="2559" y="25732"/>
                    <a:pt x="2800" y="25381"/>
                    <a:pt x="3069" y="25032"/>
                  </a:cubicBezTo>
                  <a:cubicBezTo>
                    <a:pt x="5114" y="22609"/>
                    <a:pt x="7726" y="20833"/>
                    <a:pt x="10256" y="18841"/>
                  </a:cubicBezTo>
                  <a:cubicBezTo>
                    <a:pt x="10633" y="18544"/>
                    <a:pt x="11036" y="18088"/>
                    <a:pt x="11225" y="17629"/>
                  </a:cubicBezTo>
                  <a:cubicBezTo>
                    <a:pt x="11305" y="17414"/>
                    <a:pt x="11333" y="17173"/>
                    <a:pt x="11251" y="16957"/>
                  </a:cubicBezTo>
                  <a:cubicBezTo>
                    <a:pt x="10497" y="15691"/>
                    <a:pt x="8883" y="15773"/>
                    <a:pt x="7644" y="15314"/>
                  </a:cubicBezTo>
                  <a:cubicBezTo>
                    <a:pt x="5735" y="14696"/>
                    <a:pt x="1913" y="15504"/>
                    <a:pt x="1967" y="13405"/>
                  </a:cubicBezTo>
                  <a:cubicBezTo>
                    <a:pt x="2020" y="12059"/>
                    <a:pt x="3123" y="11116"/>
                    <a:pt x="4199" y="10039"/>
                  </a:cubicBezTo>
                  <a:cubicBezTo>
                    <a:pt x="4469" y="9770"/>
                    <a:pt x="4738" y="9501"/>
                    <a:pt x="4981" y="9232"/>
                  </a:cubicBezTo>
                  <a:cubicBezTo>
                    <a:pt x="6757" y="6891"/>
                    <a:pt x="8749" y="4818"/>
                    <a:pt x="10874" y="2800"/>
                  </a:cubicBezTo>
                  <a:cubicBezTo>
                    <a:pt x="12112" y="1642"/>
                    <a:pt x="10364" y="539"/>
                    <a:pt x="9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13"/>
            <p:cNvSpPr/>
            <p:nvPr/>
          </p:nvSpPr>
          <p:spPr>
            <a:xfrm rot="-8583677">
              <a:off x="-624508" y="-3412616"/>
              <a:ext cx="1612004" cy="7707962"/>
            </a:xfrm>
            <a:custGeom>
              <a:avLst/>
              <a:gdLst/>
              <a:ahLst/>
              <a:cxnLst/>
              <a:rect l="l" t="t" r="r" b="b"/>
              <a:pathLst>
                <a:path w="11708" h="55983" extrusionOk="0">
                  <a:moveTo>
                    <a:pt x="9554" y="0"/>
                  </a:moveTo>
                  <a:cubicBezTo>
                    <a:pt x="9554" y="0"/>
                    <a:pt x="9151" y="28"/>
                    <a:pt x="8746" y="28"/>
                  </a:cubicBezTo>
                  <a:cubicBezTo>
                    <a:pt x="8567" y="28"/>
                    <a:pt x="8388" y="39"/>
                    <a:pt x="8208" y="39"/>
                  </a:cubicBezTo>
                  <a:cubicBezTo>
                    <a:pt x="8118" y="39"/>
                    <a:pt x="8029" y="37"/>
                    <a:pt x="7939" y="28"/>
                  </a:cubicBezTo>
                  <a:lnTo>
                    <a:pt x="7939" y="28"/>
                  </a:lnTo>
                  <a:cubicBezTo>
                    <a:pt x="8800" y="566"/>
                    <a:pt x="10551" y="1400"/>
                    <a:pt x="9636" y="2476"/>
                  </a:cubicBezTo>
                  <a:cubicBezTo>
                    <a:pt x="7806" y="4791"/>
                    <a:pt x="5437" y="6595"/>
                    <a:pt x="3740" y="8936"/>
                  </a:cubicBezTo>
                  <a:cubicBezTo>
                    <a:pt x="3499" y="9259"/>
                    <a:pt x="3256" y="9528"/>
                    <a:pt x="2987" y="9825"/>
                  </a:cubicBezTo>
                  <a:cubicBezTo>
                    <a:pt x="1992" y="10981"/>
                    <a:pt x="887" y="12086"/>
                    <a:pt x="349" y="13457"/>
                  </a:cubicBezTo>
                  <a:cubicBezTo>
                    <a:pt x="0" y="14347"/>
                    <a:pt x="1454" y="14562"/>
                    <a:pt x="2233" y="14803"/>
                  </a:cubicBezTo>
                  <a:cubicBezTo>
                    <a:pt x="4763" y="15503"/>
                    <a:pt x="8021" y="14831"/>
                    <a:pt x="9743" y="17038"/>
                  </a:cubicBezTo>
                  <a:cubicBezTo>
                    <a:pt x="9959" y="17523"/>
                    <a:pt x="9769" y="17925"/>
                    <a:pt x="9446" y="18302"/>
                  </a:cubicBezTo>
                  <a:cubicBezTo>
                    <a:pt x="9123" y="18653"/>
                    <a:pt x="8667" y="18976"/>
                    <a:pt x="8290" y="19271"/>
                  </a:cubicBezTo>
                  <a:cubicBezTo>
                    <a:pt x="5947" y="21209"/>
                    <a:pt x="3256" y="22824"/>
                    <a:pt x="1561" y="25354"/>
                  </a:cubicBezTo>
                  <a:cubicBezTo>
                    <a:pt x="1454" y="25597"/>
                    <a:pt x="1264" y="25838"/>
                    <a:pt x="1103" y="26082"/>
                  </a:cubicBezTo>
                  <a:cubicBezTo>
                    <a:pt x="618" y="26835"/>
                    <a:pt x="134" y="27668"/>
                    <a:pt x="887" y="28127"/>
                  </a:cubicBezTo>
                  <a:cubicBezTo>
                    <a:pt x="2907" y="29473"/>
                    <a:pt x="5222" y="30091"/>
                    <a:pt x="6998" y="31680"/>
                  </a:cubicBezTo>
                  <a:cubicBezTo>
                    <a:pt x="7293" y="31867"/>
                    <a:pt x="7616" y="32057"/>
                    <a:pt x="7913" y="32244"/>
                  </a:cubicBezTo>
                  <a:cubicBezTo>
                    <a:pt x="8559" y="32621"/>
                    <a:pt x="9177" y="32998"/>
                    <a:pt x="9662" y="33482"/>
                  </a:cubicBezTo>
                  <a:cubicBezTo>
                    <a:pt x="10200" y="34020"/>
                    <a:pt x="9985" y="34774"/>
                    <a:pt x="9474" y="35205"/>
                  </a:cubicBezTo>
                  <a:cubicBezTo>
                    <a:pt x="7483" y="36901"/>
                    <a:pt x="5437" y="38624"/>
                    <a:pt x="4494" y="41154"/>
                  </a:cubicBezTo>
                  <a:cubicBezTo>
                    <a:pt x="4332" y="41477"/>
                    <a:pt x="4171" y="41800"/>
                    <a:pt x="3956" y="42123"/>
                  </a:cubicBezTo>
                  <a:cubicBezTo>
                    <a:pt x="2987" y="43684"/>
                    <a:pt x="1533" y="45055"/>
                    <a:pt x="618" y="46698"/>
                  </a:cubicBezTo>
                  <a:cubicBezTo>
                    <a:pt x="377" y="47155"/>
                    <a:pt x="295" y="47693"/>
                    <a:pt x="754" y="47990"/>
                  </a:cubicBezTo>
                  <a:cubicBezTo>
                    <a:pt x="2369" y="49228"/>
                    <a:pt x="5248" y="49631"/>
                    <a:pt x="5032" y="52269"/>
                  </a:cubicBezTo>
                  <a:lnTo>
                    <a:pt x="5032" y="53345"/>
                  </a:lnTo>
                  <a:lnTo>
                    <a:pt x="5032" y="55983"/>
                  </a:lnTo>
                  <a:lnTo>
                    <a:pt x="6298" y="55983"/>
                  </a:lnTo>
                  <a:lnTo>
                    <a:pt x="6298" y="52269"/>
                  </a:lnTo>
                  <a:cubicBezTo>
                    <a:pt x="6298" y="51892"/>
                    <a:pt x="6298" y="51461"/>
                    <a:pt x="6270" y="51058"/>
                  </a:cubicBezTo>
                  <a:cubicBezTo>
                    <a:pt x="5975" y="48905"/>
                    <a:pt x="3579" y="48636"/>
                    <a:pt x="2100" y="47560"/>
                  </a:cubicBezTo>
                  <a:cubicBezTo>
                    <a:pt x="1533" y="47155"/>
                    <a:pt x="1695" y="46455"/>
                    <a:pt x="2018" y="45891"/>
                  </a:cubicBezTo>
                  <a:cubicBezTo>
                    <a:pt x="2907" y="44599"/>
                    <a:pt x="4009" y="43415"/>
                    <a:pt x="4871" y="42177"/>
                  </a:cubicBezTo>
                  <a:cubicBezTo>
                    <a:pt x="5114" y="41854"/>
                    <a:pt x="5301" y="41531"/>
                    <a:pt x="5491" y="41208"/>
                  </a:cubicBezTo>
                  <a:cubicBezTo>
                    <a:pt x="6514" y="38785"/>
                    <a:pt x="8290" y="36847"/>
                    <a:pt x="10523" y="35312"/>
                  </a:cubicBezTo>
                  <a:cubicBezTo>
                    <a:pt x="11520" y="34612"/>
                    <a:pt x="11438" y="33482"/>
                    <a:pt x="10443" y="32864"/>
                  </a:cubicBezTo>
                  <a:cubicBezTo>
                    <a:pt x="9851" y="32459"/>
                    <a:pt x="9205" y="32110"/>
                    <a:pt x="8585" y="31706"/>
                  </a:cubicBezTo>
                  <a:cubicBezTo>
                    <a:pt x="8262" y="31490"/>
                    <a:pt x="7967" y="31275"/>
                    <a:pt x="7698" y="31060"/>
                  </a:cubicBezTo>
                  <a:cubicBezTo>
                    <a:pt x="6191" y="29742"/>
                    <a:pt x="4522" y="28719"/>
                    <a:pt x="2556" y="28045"/>
                  </a:cubicBezTo>
                  <a:cubicBezTo>
                    <a:pt x="2179" y="27912"/>
                    <a:pt x="1749" y="27643"/>
                    <a:pt x="1830" y="27184"/>
                  </a:cubicBezTo>
                  <a:cubicBezTo>
                    <a:pt x="1884" y="26727"/>
                    <a:pt x="1992" y="26351"/>
                    <a:pt x="2125" y="25974"/>
                  </a:cubicBezTo>
                  <a:cubicBezTo>
                    <a:pt x="2287" y="25597"/>
                    <a:pt x="2476" y="25246"/>
                    <a:pt x="2718" y="24923"/>
                  </a:cubicBezTo>
                  <a:cubicBezTo>
                    <a:pt x="4899" y="22098"/>
                    <a:pt x="8182" y="20537"/>
                    <a:pt x="10712" y="18141"/>
                  </a:cubicBezTo>
                  <a:cubicBezTo>
                    <a:pt x="11169" y="17710"/>
                    <a:pt x="11223" y="17253"/>
                    <a:pt x="11061" y="16795"/>
                  </a:cubicBezTo>
                  <a:cubicBezTo>
                    <a:pt x="8990" y="14508"/>
                    <a:pt x="5383" y="15046"/>
                    <a:pt x="2530" y="14185"/>
                  </a:cubicBezTo>
                  <a:cubicBezTo>
                    <a:pt x="1372" y="13888"/>
                    <a:pt x="1346" y="12839"/>
                    <a:pt x="2018" y="12004"/>
                  </a:cubicBezTo>
                  <a:cubicBezTo>
                    <a:pt x="2638" y="11304"/>
                    <a:pt x="3364" y="10604"/>
                    <a:pt x="4037" y="9879"/>
                  </a:cubicBezTo>
                  <a:cubicBezTo>
                    <a:pt x="4279" y="9635"/>
                    <a:pt x="4494" y="9394"/>
                    <a:pt x="4683" y="9125"/>
                  </a:cubicBezTo>
                  <a:cubicBezTo>
                    <a:pt x="6406" y="6621"/>
                    <a:pt x="8721" y="4711"/>
                    <a:pt x="10792" y="2476"/>
                  </a:cubicBezTo>
                  <a:cubicBezTo>
                    <a:pt x="11707" y="1481"/>
                    <a:pt x="10415" y="566"/>
                    <a:pt x="9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13"/>
            <p:cNvSpPr/>
            <p:nvPr/>
          </p:nvSpPr>
          <p:spPr>
            <a:xfrm rot="-8583677">
              <a:off x="-762991" y="-3504627"/>
              <a:ext cx="1645461" cy="7704244"/>
            </a:xfrm>
            <a:custGeom>
              <a:avLst/>
              <a:gdLst/>
              <a:ahLst/>
              <a:cxnLst/>
              <a:rect l="l" t="t" r="r" b="b"/>
              <a:pathLst>
                <a:path w="11951" h="55956" extrusionOk="0">
                  <a:moveTo>
                    <a:pt x="8559" y="1"/>
                  </a:moveTo>
                  <a:cubicBezTo>
                    <a:pt x="9420" y="539"/>
                    <a:pt x="10712" y="1454"/>
                    <a:pt x="9797" y="2449"/>
                  </a:cubicBezTo>
                  <a:cubicBezTo>
                    <a:pt x="7941" y="4523"/>
                    <a:pt x="5734" y="6217"/>
                    <a:pt x="4173" y="8452"/>
                  </a:cubicBezTo>
                  <a:cubicBezTo>
                    <a:pt x="3930" y="8747"/>
                    <a:pt x="3714" y="9016"/>
                    <a:pt x="3473" y="9286"/>
                  </a:cubicBezTo>
                  <a:cubicBezTo>
                    <a:pt x="2558" y="10362"/>
                    <a:pt x="1453" y="11359"/>
                    <a:pt x="700" y="12543"/>
                  </a:cubicBezTo>
                  <a:cubicBezTo>
                    <a:pt x="0" y="13620"/>
                    <a:pt x="1266" y="14130"/>
                    <a:pt x="2099" y="14346"/>
                  </a:cubicBezTo>
                  <a:cubicBezTo>
                    <a:pt x="4765" y="15073"/>
                    <a:pt x="9071" y="14399"/>
                    <a:pt x="10040" y="17306"/>
                  </a:cubicBezTo>
                  <a:cubicBezTo>
                    <a:pt x="10012" y="17629"/>
                    <a:pt x="9879" y="17926"/>
                    <a:pt x="9663" y="18221"/>
                  </a:cubicBezTo>
                  <a:cubicBezTo>
                    <a:pt x="9474" y="18490"/>
                    <a:pt x="9205" y="18760"/>
                    <a:pt x="8882" y="18975"/>
                  </a:cubicBezTo>
                  <a:cubicBezTo>
                    <a:pt x="6137" y="20779"/>
                    <a:pt x="3660" y="22502"/>
                    <a:pt x="1697" y="25004"/>
                  </a:cubicBezTo>
                  <a:cubicBezTo>
                    <a:pt x="1507" y="25219"/>
                    <a:pt x="1320" y="25488"/>
                    <a:pt x="1184" y="25785"/>
                  </a:cubicBezTo>
                  <a:cubicBezTo>
                    <a:pt x="700" y="26647"/>
                    <a:pt x="484" y="27616"/>
                    <a:pt x="1615" y="27992"/>
                  </a:cubicBezTo>
                  <a:cubicBezTo>
                    <a:pt x="3499" y="28718"/>
                    <a:pt x="5196" y="29715"/>
                    <a:pt x="6703" y="31033"/>
                  </a:cubicBezTo>
                  <a:cubicBezTo>
                    <a:pt x="6972" y="31248"/>
                    <a:pt x="7267" y="31463"/>
                    <a:pt x="7590" y="31679"/>
                  </a:cubicBezTo>
                  <a:cubicBezTo>
                    <a:pt x="8210" y="32083"/>
                    <a:pt x="8856" y="32432"/>
                    <a:pt x="9448" y="32837"/>
                  </a:cubicBezTo>
                  <a:cubicBezTo>
                    <a:pt x="10443" y="33455"/>
                    <a:pt x="10525" y="34585"/>
                    <a:pt x="9528" y="35285"/>
                  </a:cubicBezTo>
                  <a:cubicBezTo>
                    <a:pt x="7295" y="36820"/>
                    <a:pt x="5519" y="38758"/>
                    <a:pt x="4496" y="41181"/>
                  </a:cubicBezTo>
                  <a:cubicBezTo>
                    <a:pt x="4306" y="41504"/>
                    <a:pt x="4119" y="41827"/>
                    <a:pt x="3876" y="42150"/>
                  </a:cubicBezTo>
                  <a:cubicBezTo>
                    <a:pt x="3014" y="43388"/>
                    <a:pt x="1912" y="44572"/>
                    <a:pt x="1023" y="45864"/>
                  </a:cubicBezTo>
                  <a:cubicBezTo>
                    <a:pt x="700" y="46428"/>
                    <a:pt x="538" y="47128"/>
                    <a:pt x="1105" y="47533"/>
                  </a:cubicBezTo>
                  <a:cubicBezTo>
                    <a:pt x="2584" y="48609"/>
                    <a:pt x="4980" y="48878"/>
                    <a:pt x="5275" y="51031"/>
                  </a:cubicBezTo>
                  <a:cubicBezTo>
                    <a:pt x="5303" y="51434"/>
                    <a:pt x="5303" y="51865"/>
                    <a:pt x="5303" y="52242"/>
                  </a:cubicBezTo>
                  <a:lnTo>
                    <a:pt x="5303" y="55956"/>
                  </a:lnTo>
                  <a:lnTo>
                    <a:pt x="6567" y="55956"/>
                  </a:lnTo>
                  <a:lnTo>
                    <a:pt x="6567" y="52242"/>
                  </a:lnTo>
                  <a:lnTo>
                    <a:pt x="6567" y="51003"/>
                  </a:lnTo>
                  <a:cubicBezTo>
                    <a:pt x="6675" y="48663"/>
                    <a:pt x="4145" y="48125"/>
                    <a:pt x="2504" y="47235"/>
                  </a:cubicBezTo>
                  <a:cubicBezTo>
                    <a:pt x="1912" y="46887"/>
                    <a:pt x="1830" y="46133"/>
                    <a:pt x="2181" y="45541"/>
                  </a:cubicBezTo>
                  <a:cubicBezTo>
                    <a:pt x="2989" y="44249"/>
                    <a:pt x="4037" y="43144"/>
                    <a:pt x="4926" y="41934"/>
                  </a:cubicBezTo>
                  <a:cubicBezTo>
                    <a:pt x="5142" y="41637"/>
                    <a:pt x="5357" y="41342"/>
                    <a:pt x="5544" y="41019"/>
                  </a:cubicBezTo>
                  <a:cubicBezTo>
                    <a:pt x="6757" y="38435"/>
                    <a:pt x="8882" y="36551"/>
                    <a:pt x="11171" y="34855"/>
                  </a:cubicBezTo>
                  <a:cubicBezTo>
                    <a:pt x="11950" y="34262"/>
                    <a:pt x="11520" y="33375"/>
                    <a:pt x="10820" y="32837"/>
                  </a:cubicBezTo>
                  <a:cubicBezTo>
                    <a:pt x="10281" y="32406"/>
                    <a:pt x="9663" y="32002"/>
                    <a:pt x="9043" y="31599"/>
                  </a:cubicBezTo>
                  <a:cubicBezTo>
                    <a:pt x="8748" y="31384"/>
                    <a:pt x="8425" y="31168"/>
                    <a:pt x="8156" y="30953"/>
                  </a:cubicBezTo>
                  <a:cubicBezTo>
                    <a:pt x="6488" y="29500"/>
                    <a:pt x="4388" y="28531"/>
                    <a:pt x="2691" y="27211"/>
                  </a:cubicBezTo>
                  <a:cubicBezTo>
                    <a:pt x="1966" y="26647"/>
                    <a:pt x="1938" y="26027"/>
                    <a:pt x="2261" y="25381"/>
                  </a:cubicBezTo>
                  <a:cubicBezTo>
                    <a:pt x="2422" y="25058"/>
                    <a:pt x="2691" y="24735"/>
                    <a:pt x="2989" y="24412"/>
                  </a:cubicBezTo>
                  <a:cubicBezTo>
                    <a:pt x="5196" y="22179"/>
                    <a:pt x="7751" y="20618"/>
                    <a:pt x="10228" y="18706"/>
                  </a:cubicBezTo>
                  <a:cubicBezTo>
                    <a:pt x="10579" y="18411"/>
                    <a:pt x="11009" y="18006"/>
                    <a:pt x="11250" y="17575"/>
                  </a:cubicBezTo>
                  <a:cubicBezTo>
                    <a:pt x="11494" y="17145"/>
                    <a:pt x="11520" y="16688"/>
                    <a:pt x="11089" y="16283"/>
                  </a:cubicBezTo>
                  <a:cubicBezTo>
                    <a:pt x="8936" y="14589"/>
                    <a:pt x="6137" y="14615"/>
                    <a:pt x="3499" y="13969"/>
                  </a:cubicBezTo>
                  <a:cubicBezTo>
                    <a:pt x="2719" y="13728"/>
                    <a:pt x="1346" y="13430"/>
                    <a:pt x="1884" y="12436"/>
                  </a:cubicBezTo>
                  <a:cubicBezTo>
                    <a:pt x="2422" y="11413"/>
                    <a:pt x="3230" y="10552"/>
                    <a:pt x="4037" y="9690"/>
                  </a:cubicBezTo>
                  <a:cubicBezTo>
                    <a:pt x="4281" y="9393"/>
                    <a:pt x="4550" y="9124"/>
                    <a:pt x="4791" y="8829"/>
                  </a:cubicBezTo>
                  <a:cubicBezTo>
                    <a:pt x="6595" y="6407"/>
                    <a:pt x="8936" y="4441"/>
                    <a:pt x="11063" y="2342"/>
                  </a:cubicBezTo>
                  <a:cubicBezTo>
                    <a:pt x="11950" y="1454"/>
                    <a:pt x="10955" y="457"/>
                    <a:pt x="10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13"/>
            <p:cNvSpPr/>
            <p:nvPr/>
          </p:nvSpPr>
          <p:spPr>
            <a:xfrm rot="-8583677">
              <a:off x="-965141" y="-3631516"/>
              <a:ext cx="1712238" cy="7704244"/>
            </a:xfrm>
            <a:custGeom>
              <a:avLst/>
              <a:gdLst/>
              <a:ahLst/>
              <a:cxnLst/>
              <a:rect l="l" t="t" r="r" b="b"/>
              <a:pathLst>
                <a:path w="12436" h="55956" extrusionOk="0">
                  <a:moveTo>
                    <a:pt x="8803" y="1"/>
                  </a:moveTo>
                  <a:lnTo>
                    <a:pt x="8803" y="1"/>
                  </a:lnTo>
                  <a:cubicBezTo>
                    <a:pt x="9664" y="457"/>
                    <a:pt x="10659" y="1454"/>
                    <a:pt x="9772" y="2342"/>
                  </a:cubicBezTo>
                  <a:cubicBezTo>
                    <a:pt x="7645" y="4441"/>
                    <a:pt x="5304" y="6407"/>
                    <a:pt x="3474" y="8829"/>
                  </a:cubicBezTo>
                  <a:cubicBezTo>
                    <a:pt x="3231" y="9124"/>
                    <a:pt x="2962" y="9393"/>
                    <a:pt x="2692" y="9690"/>
                  </a:cubicBezTo>
                  <a:cubicBezTo>
                    <a:pt x="1913" y="10552"/>
                    <a:pt x="1106" y="11413"/>
                    <a:pt x="593" y="12436"/>
                  </a:cubicBezTo>
                  <a:cubicBezTo>
                    <a:pt x="1" y="13620"/>
                    <a:pt x="1831" y="13889"/>
                    <a:pt x="2692" y="14076"/>
                  </a:cubicBezTo>
                  <a:cubicBezTo>
                    <a:pt x="5197" y="14589"/>
                    <a:pt x="7806" y="14750"/>
                    <a:pt x="9798" y="16283"/>
                  </a:cubicBezTo>
                  <a:cubicBezTo>
                    <a:pt x="10067" y="16553"/>
                    <a:pt x="10175" y="16850"/>
                    <a:pt x="10149" y="17119"/>
                  </a:cubicBezTo>
                  <a:cubicBezTo>
                    <a:pt x="10095" y="17926"/>
                    <a:pt x="8965" y="18652"/>
                    <a:pt x="8237" y="19164"/>
                  </a:cubicBezTo>
                  <a:cubicBezTo>
                    <a:pt x="5922" y="20833"/>
                    <a:pt x="3689" y="22448"/>
                    <a:pt x="1698" y="24412"/>
                  </a:cubicBezTo>
                  <a:cubicBezTo>
                    <a:pt x="1400" y="24735"/>
                    <a:pt x="1131" y="25058"/>
                    <a:pt x="970" y="25381"/>
                  </a:cubicBezTo>
                  <a:cubicBezTo>
                    <a:pt x="647" y="26027"/>
                    <a:pt x="675" y="26647"/>
                    <a:pt x="1400" y="27211"/>
                  </a:cubicBezTo>
                  <a:cubicBezTo>
                    <a:pt x="3097" y="28531"/>
                    <a:pt x="5197" y="29500"/>
                    <a:pt x="6837" y="30979"/>
                  </a:cubicBezTo>
                  <a:lnTo>
                    <a:pt x="7727" y="31625"/>
                  </a:lnTo>
                  <a:cubicBezTo>
                    <a:pt x="8344" y="32030"/>
                    <a:pt x="8990" y="32406"/>
                    <a:pt x="9529" y="32837"/>
                  </a:cubicBezTo>
                  <a:cubicBezTo>
                    <a:pt x="10336" y="33401"/>
                    <a:pt x="10659" y="34398"/>
                    <a:pt x="9744" y="35016"/>
                  </a:cubicBezTo>
                  <a:cubicBezTo>
                    <a:pt x="7350" y="36631"/>
                    <a:pt x="5438" y="38489"/>
                    <a:pt x="4253" y="41019"/>
                  </a:cubicBezTo>
                  <a:cubicBezTo>
                    <a:pt x="4066" y="41342"/>
                    <a:pt x="3851" y="41637"/>
                    <a:pt x="3635" y="41934"/>
                  </a:cubicBezTo>
                  <a:cubicBezTo>
                    <a:pt x="2746" y="43144"/>
                    <a:pt x="1698" y="44249"/>
                    <a:pt x="890" y="45541"/>
                  </a:cubicBezTo>
                  <a:cubicBezTo>
                    <a:pt x="539" y="46133"/>
                    <a:pt x="621" y="46887"/>
                    <a:pt x="1213" y="47235"/>
                  </a:cubicBezTo>
                  <a:cubicBezTo>
                    <a:pt x="2854" y="48125"/>
                    <a:pt x="5384" y="48663"/>
                    <a:pt x="5276" y="51003"/>
                  </a:cubicBezTo>
                  <a:lnTo>
                    <a:pt x="5276" y="52242"/>
                  </a:lnTo>
                  <a:lnTo>
                    <a:pt x="5276" y="55956"/>
                  </a:lnTo>
                  <a:lnTo>
                    <a:pt x="6542" y="55956"/>
                  </a:lnTo>
                  <a:lnTo>
                    <a:pt x="6542" y="52242"/>
                  </a:lnTo>
                  <a:lnTo>
                    <a:pt x="6542" y="51003"/>
                  </a:lnTo>
                  <a:cubicBezTo>
                    <a:pt x="6999" y="48420"/>
                    <a:pt x="4200" y="47612"/>
                    <a:pt x="2397" y="46671"/>
                  </a:cubicBezTo>
                  <a:cubicBezTo>
                    <a:pt x="1400" y="46133"/>
                    <a:pt x="2100" y="44975"/>
                    <a:pt x="2585" y="44303"/>
                  </a:cubicBezTo>
                  <a:cubicBezTo>
                    <a:pt x="3338" y="43306"/>
                    <a:pt x="4228" y="42365"/>
                    <a:pt x="4981" y="41342"/>
                  </a:cubicBezTo>
                  <a:cubicBezTo>
                    <a:pt x="5250" y="40991"/>
                    <a:pt x="5492" y="40668"/>
                    <a:pt x="5681" y="40291"/>
                  </a:cubicBezTo>
                  <a:cubicBezTo>
                    <a:pt x="6837" y="37897"/>
                    <a:pt x="9206" y="36551"/>
                    <a:pt x="11036" y="34801"/>
                  </a:cubicBezTo>
                  <a:cubicBezTo>
                    <a:pt x="12436" y="33455"/>
                    <a:pt x="10310" y="32406"/>
                    <a:pt x="8911" y="31437"/>
                  </a:cubicBezTo>
                  <a:cubicBezTo>
                    <a:pt x="8642" y="31248"/>
                    <a:pt x="8372" y="31061"/>
                    <a:pt x="8183" y="30871"/>
                  </a:cubicBezTo>
                  <a:cubicBezTo>
                    <a:pt x="6650" y="29500"/>
                    <a:pt x="5089" y="28072"/>
                    <a:pt x="3123" y="27346"/>
                  </a:cubicBezTo>
                  <a:cubicBezTo>
                    <a:pt x="1831" y="26888"/>
                    <a:pt x="1590" y="25570"/>
                    <a:pt x="2477" y="24519"/>
                  </a:cubicBezTo>
                  <a:lnTo>
                    <a:pt x="3259" y="23740"/>
                  </a:lnTo>
                  <a:cubicBezTo>
                    <a:pt x="5358" y="21963"/>
                    <a:pt x="7591" y="20428"/>
                    <a:pt x="9852" y="18760"/>
                  </a:cubicBezTo>
                  <a:cubicBezTo>
                    <a:pt x="10444" y="18329"/>
                    <a:pt x="11413" y="17737"/>
                    <a:pt x="11441" y="17011"/>
                  </a:cubicBezTo>
                  <a:cubicBezTo>
                    <a:pt x="11467" y="16768"/>
                    <a:pt x="11387" y="16499"/>
                    <a:pt x="11144" y="16230"/>
                  </a:cubicBezTo>
                  <a:cubicBezTo>
                    <a:pt x="8803" y="14130"/>
                    <a:pt x="5438" y="14266"/>
                    <a:pt x="2559" y="13323"/>
                  </a:cubicBezTo>
                  <a:cubicBezTo>
                    <a:pt x="1562" y="13000"/>
                    <a:pt x="1670" y="12059"/>
                    <a:pt x="2208" y="11359"/>
                  </a:cubicBezTo>
                  <a:cubicBezTo>
                    <a:pt x="2800" y="10577"/>
                    <a:pt x="3528" y="9852"/>
                    <a:pt x="4253" y="9098"/>
                  </a:cubicBezTo>
                  <a:cubicBezTo>
                    <a:pt x="4497" y="8855"/>
                    <a:pt x="4712" y="8614"/>
                    <a:pt x="4927" y="8345"/>
                  </a:cubicBezTo>
                  <a:cubicBezTo>
                    <a:pt x="6622" y="6407"/>
                    <a:pt x="8157" y="4495"/>
                    <a:pt x="10336" y="2987"/>
                  </a:cubicBezTo>
                  <a:cubicBezTo>
                    <a:pt x="11467" y="2180"/>
                    <a:pt x="11736" y="673"/>
                    <a:pt x="10364" y="55"/>
                  </a:cubicBezTo>
                  <a:cubicBezTo>
                    <a:pt x="10364" y="55"/>
                    <a:pt x="9987" y="27"/>
                    <a:pt x="9583" y="27"/>
                  </a:cubicBezTo>
                  <a:cubicBezTo>
                    <a:pt x="9511" y="35"/>
                    <a:pt x="9438" y="38"/>
                    <a:pt x="9362" y="38"/>
                  </a:cubicBezTo>
                  <a:cubicBezTo>
                    <a:pt x="9182" y="38"/>
                    <a:pt x="8993" y="19"/>
                    <a:pt x="8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13"/>
            <p:cNvSpPr/>
            <p:nvPr/>
          </p:nvSpPr>
          <p:spPr>
            <a:xfrm rot="-8583677">
              <a:off x="-1046607" y="-3724396"/>
              <a:ext cx="1630591" cy="7696810"/>
            </a:xfrm>
            <a:custGeom>
              <a:avLst/>
              <a:gdLst/>
              <a:ahLst/>
              <a:cxnLst/>
              <a:rect l="l" t="t" r="r" b="b"/>
              <a:pathLst>
                <a:path w="11843" h="55902" extrusionOk="0">
                  <a:moveTo>
                    <a:pt x="8936" y="1"/>
                  </a:moveTo>
                  <a:lnTo>
                    <a:pt x="8936" y="1"/>
                  </a:lnTo>
                  <a:cubicBezTo>
                    <a:pt x="9528" y="403"/>
                    <a:pt x="10308" y="1157"/>
                    <a:pt x="9797" y="1803"/>
                  </a:cubicBezTo>
                  <a:cubicBezTo>
                    <a:pt x="7806" y="4118"/>
                    <a:pt x="5355" y="5894"/>
                    <a:pt x="3499" y="8291"/>
                  </a:cubicBezTo>
                  <a:cubicBezTo>
                    <a:pt x="3284" y="8560"/>
                    <a:pt x="3069" y="8801"/>
                    <a:pt x="2825" y="9044"/>
                  </a:cubicBezTo>
                  <a:cubicBezTo>
                    <a:pt x="2100" y="9798"/>
                    <a:pt x="1372" y="10523"/>
                    <a:pt x="780" y="11305"/>
                  </a:cubicBezTo>
                  <a:cubicBezTo>
                    <a:pt x="242" y="12005"/>
                    <a:pt x="134" y="12946"/>
                    <a:pt x="1131" y="13269"/>
                  </a:cubicBezTo>
                  <a:cubicBezTo>
                    <a:pt x="4010" y="14212"/>
                    <a:pt x="7375" y="14076"/>
                    <a:pt x="9716" y="16176"/>
                  </a:cubicBezTo>
                  <a:cubicBezTo>
                    <a:pt x="9959" y="16445"/>
                    <a:pt x="10039" y="16714"/>
                    <a:pt x="10013" y="16957"/>
                  </a:cubicBezTo>
                  <a:cubicBezTo>
                    <a:pt x="9985" y="17683"/>
                    <a:pt x="9016" y="18275"/>
                    <a:pt x="8424" y="18706"/>
                  </a:cubicBezTo>
                  <a:cubicBezTo>
                    <a:pt x="6191" y="20402"/>
                    <a:pt x="3930" y="21828"/>
                    <a:pt x="1831" y="23686"/>
                  </a:cubicBezTo>
                  <a:cubicBezTo>
                    <a:pt x="1562" y="23955"/>
                    <a:pt x="1318" y="24224"/>
                    <a:pt x="1077" y="24519"/>
                  </a:cubicBezTo>
                  <a:cubicBezTo>
                    <a:pt x="618" y="25139"/>
                    <a:pt x="0" y="26216"/>
                    <a:pt x="862" y="26754"/>
                  </a:cubicBezTo>
                  <a:cubicBezTo>
                    <a:pt x="2879" y="27938"/>
                    <a:pt x="4871" y="28933"/>
                    <a:pt x="6540" y="30630"/>
                  </a:cubicBezTo>
                  <a:cubicBezTo>
                    <a:pt x="6783" y="30845"/>
                    <a:pt x="7024" y="31033"/>
                    <a:pt x="7293" y="31222"/>
                  </a:cubicBezTo>
                  <a:cubicBezTo>
                    <a:pt x="7806" y="31599"/>
                    <a:pt x="8370" y="31948"/>
                    <a:pt x="8882" y="32324"/>
                  </a:cubicBezTo>
                  <a:cubicBezTo>
                    <a:pt x="9690" y="32891"/>
                    <a:pt x="10792" y="33993"/>
                    <a:pt x="9690" y="34801"/>
                  </a:cubicBezTo>
                  <a:cubicBezTo>
                    <a:pt x="7537" y="36415"/>
                    <a:pt x="5383" y="37951"/>
                    <a:pt x="4199" y="40373"/>
                  </a:cubicBezTo>
                  <a:cubicBezTo>
                    <a:pt x="4010" y="40696"/>
                    <a:pt x="3822" y="40991"/>
                    <a:pt x="3607" y="41260"/>
                  </a:cubicBezTo>
                  <a:cubicBezTo>
                    <a:pt x="2556" y="42660"/>
                    <a:pt x="1239" y="43818"/>
                    <a:pt x="511" y="45459"/>
                  </a:cubicBezTo>
                  <a:cubicBezTo>
                    <a:pt x="242" y="46105"/>
                    <a:pt x="862" y="46725"/>
                    <a:pt x="1454" y="46940"/>
                  </a:cubicBezTo>
                  <a:cubicBezTo>
                    <a:pt x="3310" y="47558"/>
                    <a:pt x="5571" y="48689"/>
                    <a:pt x="5114" y="50949"/>
                  </a:cubicBezTo>
                  <a:lnTo>
                    <a:pt x="5114" y="52188"/>
                  </a:lnTo>
                  <a:lnTo>
                    <a:pt x="5114" y="55902"/>
                  </a:lnTo>
                  <a:lnTo>
                    <a:pt x="6378" y="55902"/>
                  </a:lnTo>
                  <a:lnTo>
                    <a:pt x="6378" y="50949"/>
                  </a:lnTo>
                  <a:lnTo>
                    <a:pt x="6378" y="49578"/>
                  </a:lnTo>
                  <a:cubicBezTo>
                    <a:pt x="6163" y="47263"/>
                    <a:pt x="3041" y="47451"/>
                    <a:pt x="2154" y="45864"/>
                  </a:cubicBezTo>
                  <a:cubicBezTo>
                    <a:pt x="1157" y="44167"/>
                    <a:pt x="3176" y="42714"/>
                    <a:pt x="4656" y="41073"/>
                  </a:cubicBezTo>
                  <a:cubicBezTo>
                    <a:pt x="4899" y="40804"/>
                    <a:pt x="5140" y="40535"/>
                    <a:pt x="5330" y="40265"/>
                  </a:cubicBezTo>
                  <a:cubicBezTo>
                    <a:pt x="6460" y="38192"/>
                    <a:pt x="8262" y="36605"/>
                    <a:pt x="10336" y="35393"/>
                  </a:cubicBezTo>
                  <a:cubicBezTo>
                    <a:pt x="11061" y="34962"/>
                    <a:pt x="11843" y="34047"/>
                    <a:pt x="11115" y="33240"/>
                  </a:cubicBezTo>
                  <a:cubicBezTo>
                    <a:pt x="10497" y="32540"/>
                    <a:pt x="9636" y="31948"/>
                    <a:pt x="8829" y="31330"/>
                  </a:cubicBezTo>
                  <a:cubicBezTo>
                    <a:pt x="8559" y="31114"/>
                    <a:pt x="8316" y="30925"/>
                    <a:pt x="8047" y="30710"/>
                  </a:cubicBezTo>
                  <a:cubicBezTo>
                    <a:pt x="6271" y="29015"/>
                    <a:pt x="4010" y="27964"/>
                    <a:pt x="2261" y="26403"/>
                  </a:cubicBezTo>
                  <a:cubicBezTo>
                    <a:pt x="1587" y="25785"/>
                    <a:pt x="1615" y="25139"/>
                    <a:pt x="1992" y="24519"/>
                  </a:cubicBezTo>
                  <a:cubicBezTo>
                    <a:pt x="2179" y="24224"/>
                    <a:pt x="2449" y="23901"/>
                    <a:pt x="2772" y="23604"/>
                  </a:cubicBezTo>
                  <a:cubicBezTo>
                    <a:pt x="5383" y="21210"/>
                    <a:pt x="8908" y="19836"/>
                    <a:pt x="11251" y="17252"/>
                  </a:cubicBezTo>
                  <a:cubicBezTo>
                    <a:pt x="11466" y="17037"/>
                    <a:pt x="11384" y="16742"/>
                    <a:pt x="11223" y="16473"/>
                  </a:cubicBezTo>
                  <a:cubicBezTo>
                    <a:pt x="11061" y="16204"/>
                    <a:pt x="10792" y="15960"/>
                    <a:pt x="10605" y="15773"/>
                  </a:cubicBezTo>
                  <a:cubicBezTo>
                    <a:pt x="9421" y="14804"/>
                    <a:pt x="7832" y="14453"/>
                    <a:pt x="6432" y="13943"/>
                  </a:cubicBezTo>
                  <a:cubicBezTo>
                    <a:pt x="4845" y="13376"/>
                    <a:pt x="1723" y="13646"/>
                    <a:pt x="1803" y="11951"/>
                  </a:cubicBezTo>
                  <a:cubicBezTo>
                    <a:pt x="1885" y="10551"/>
                    <a:pt x="2961" y="9608"/>
                    <a:pt x="4064" y="8560"/>
                  </a:cubicBezTo>
                  <a:cubicBezTo>
                    <a:pt x="4333" y="8316"/>
                    <a:pt x="4602" y="8047"/>
                    <a:pt x="4871" y="7778"/>
                  </a:cubicBezTo>
                  <a:cubicBezTo>
                    <a:pt x="6701" y="5384"/>
                    <a:pt x="9582" y="3902"/>
                    <a:pt x="11197" y="1265"/>
                  </a:cubicBezTo>
                  <a:cubicBezTo>
                    <a:pt x="11466" y="862"/>
                    <a:pt x="10792" y="431"/>
                    <a:pt x="10469" y="80"/>
                  </a:cubicBezTo>
                  <a:lnTo>
                    <a:pt x="8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13"/>
            <p:cNvSpPr/>
            <p:nvPr/>
          </p:nvSpPr>
          <p:spPr>
            <a:xfrm rot="-8583677">
              <a:off x="-1208410" y="-3839050"/>
              <a:ext cx="1652896" cy="7685795"/>
            </a:xfrm>
            <a:custGeom>
              <a:avLst/>
              <a:gdLst/>
              <a:ahLst/>
              <a:cxnLst/>
              <a:rect l="l" t="t" r="r" b="b"/>
              <a:pathLst>
                <a:path w="12005" h="55822" extrusionOk="0">
                  <a:moveTo>
                    <a:pt x="9151" y="0"/>
                  </a:moveTo>
                  <a:lnTo>
                    <a:pt x="9151" y="0"/>
                  </a:lnTo>
                  <a:cubicBezTo>
                    <a:pt x="9718" y="431"/>
                    <a:pt x="10256" y="1185"/>
                    <a:pt x="9664" y="1777"/>
                  </a:cubicBezTo>
                  <a:cubicBezTo>
                    <a:pt x="7590" y="3850"/>
                    <a:pt x="5250" y="5573"/>
                    <a:pt x="3445" y="7888"/>
                  </a:cubicBezTo>
                  <a:cubicBezTo>
                    <a:pt x="3230" y="8129"/>
                    <a:pt x="2989" y="8372"/>
                    <a:pt x="2774" y="8613"/>
                  </a:cubicBezTo>
                  <a:cubicBezTo>
                    <a:pt x="2100" y="9313"/>
                    <a:pt x="1374" y="10013"/>
                    <a:pt x="754" y="10766"/>
                  </a:cubicBezTo>
                  <a:cubicBezTo>
                    <a:pt x="216" y="11466"/>
                    <a:pt x="0" y="12463"/>
                    <a:pt x="1023" y="12786"/>
                  </a:cubicBezTo>
                  <a:cubicBezTo>
                    <a:pt x="3796" y="13809"/>
                    <a:pt x="6918" y="13917"/>
                    <a:pt x="9287" y="15693"/>
                  </a:cubicBezTo>
                  <a:cubicBezTo>
                    <a:pt x="9556" y="15908"/>
                    <a:pt x="9851" y="16231"/>
                    <a:pt x="9987" y="16580"/>
                  </a:cubicBezTo>
                  <a:cubicBezTo>
                    <a:pt x="10120" y="16903"/>
                    <a:pt x="10094" y="17254"/>
                    <a:pt x="9743" y="17523"/>
                  </a:cubicBezTo>
                  <a:cubicBezTo>
                    <a:pt x="7188" y="19702"/>
                    <a:pt x="4065" y="21209"/>
                    <a:pt x="1561" y="23498"/>
                  </a:cubicBezTo>
                  <a:cubicBezTo>
                    <a:pt x="1266" y="23793"/>
                    <a:pt x="969" y="24090"/>
                    <a:pt x="728" y="24385"/>
                  </a:cubicBezTo>
                  <a:cubicBezTo>
                    <a:pt x="190" y="25005"/>
                    <a:pt x="28" y="25946"/>
                    <a:pt x="836" y="26431"/>
                  </a:cubicBezTo>
                  <a:cubicBezTo>
                    <a:pt x="2827" y="27589"/>
                    <a:pt x="4765" y="28745"/>
                    <a:pt x="6352" y="30360"/>
                  </a:cubicBezTo>
                  <a:cubicBezTo>
                    <a:pt x="6567" y="30550"/>
                    <a:pt x="6783" y="30737"/>
                    <a:pt x="7026" y="30899"/>
                  </a:cubicBezTo>
                  <a:cubicBezTo>
                    <a:pt x="8156" y="31760"/>
                    <a:pt x="9582" y="32352"/>
                    <a:pt x="10013" y="33780"/>
                  </a:cubicBezTo>
                  <a:cubicBezTo>
                    <a:pt x="10256" y="34451"/>
                    <a:pt x="9528" y="34964"/>
                    <a:pt x="8990" y="35259"/>
                  </a:cubicBezTo>
                  <a:cubicBezTo>
                    <a:pt x="6998" y="36497"/>
                    <a:pt x="5329" y="38004"/>
                    <a:pt x="4091" y="39942"/>
                  </a:cubicBezTo>
                  <a:cubicBezTo>
                    <a:pt x="3904" y="40265"/>
                    <a:pt x="3661" y="40562"/>
                    <a:pt x="3445" y="40885"/>
                  </a:cubicBezTo>
                  <a:cubicBezTo>
                    <a:pt x="2504" y="42095"/>
                    <a:pt x="1346" y="43226"/>
                    <a:pt x="567" y="44518"/>
                  </a:cubicBezTo>
                  <a:cubicBezTo>
                    <a:pt x="351" y="44976"/>
                    <a:pt x="190" y="45594"/>
                    <a:pt x="646" y="45917"/>
                  </a:cubicBezTo>
                  <a:cubicBezTo>
                    <a:pt x="2153" y="47101"/>
                    <a:pt x="4845" y="47183"/>
                    <a:pt x="5060" y="49498"/>
                  </a:cubicBezTo>
                  <a:lnTo>
                    <a:pt x="5060" y="50869"/>
                  </a:lnTo>
                  <a:lnTo>
                    <a:pt x="5060" y="55822"/>
                  </a:lnTo>
                  <a:lnTo>
                    <a:pt x="6326" y="55822"/>
                  </a:lnTo>
                  <a:lnTo>
                    <a:pt x="6326" y="50869"/>
                  </a:lnTo>
                  <a:lnTo>
                    <a:pt x="6326" y="49498"/>
                  </a:lnTo>
                  <a:cubicBezTo>
                    <a:pt x="6380" y="48637"/>
                    <a:pt x="5975" y="47801"/>
                    <a:pt x="5304" y="47263"/>
                  </a:cubicBezTo>
                  <a:cubicBezTo>
                    <a:pt x="4091" y="46294"/>
                    <a:pt x="646" y="46132"/>
                    <a:pt x="1912" y="44033"/>
                  </a:cubicBezTo>
                  <a:cubicBezTo>
                    <a:pt x="2638" y="42769"/>
                    <a:pt x="3742" y="41746"/>
                    <a:pt x="4658" y="40616"/>
                  </a:cubicBezTo>
                  <a:cubicBezTo>
                    <a:pt x="4899" y="40319"/>
                    <a:pt x="5114" y="40050"/>
                    <a:pt x="5304" y="39755"/>
                  </a:cubicBezTo>
                  <a:cubicBezTo>
                    <a:pt x="6595" y="37412"/>
                    <a:pt x="9395" y="36525"/>
                    <a:pt x="10902" y="34505"/>
                  </a:cubicBezTo>
                  <a:cubicBezTo>
                    <a:pt x="12004" y="33026"/>
                    <a:pt x="9743" y="32003"/>
                    <a:pt x="8318" y="30927"/>
                  </a:cubicBezTo>
                  <a:cubicBezTo>
                    <a:pt x="8049" y="30711"/>
                    <a:pt x="7780" y="30496"/>
                    <a:pt x="7590" y="30281"/>
                  </a:cubicBezTo>
                  <a:cubicBezTo>
                    <a:pt x="5975" y="28343"/>
                    <a:pt x="3635" y="27400"/>
                    <a:pt x="1723" y="25785"/>
                  </a:cubicBezTo>
                  <a:cubicBezTo>
                    <a:pt x="1346" y="25462"/>
                    <a:pt x="1374" y="24977"/>
                    <a:pt x="1643" y="24547"/>
                  </a:cubicBezTo>
                  <a:cubicBezTo>
                    <a:pt x="1830" y="24278"/>
                    <a:pt x="2046" y="24036"/>
                    <a:pt x="2261" y="23793"/>
                  </a:cubicBezTo>
                  <a:cubicBezTo>
                    <a:pt x="4791" y="21317"/>
                    <a:pt x="8318" y="20025"/>
                    <a:pt x="10794" y="17631"/>
                  </a:cubicBezTo>
                  <a:cubicBezTo>
                    <a:pt x="11332" y="17118"/>
                    <a:pt x="11279" y="16634"/>
                    <a:pt x="10928" y="16149"/>
                  </a:cubicBezTo>
                  <a:cubicBezTo>
                    <a:pt x="10766" y="15908"/>
                    <a:pt x="10525" y="15665"/>
                    <a:pt x="10228" y="15424"/>
                  </a:cubicBezTo>
                  <a:cubicBezTo>
                    <a:pt x="7941" y="13863"/>
                    <a:pt x="5142" y="13458"/>
                    <a:pt x="2504" y="12571"/>
                  </a:cubicBezTo>
                  <a:cubicBezTo>
                    <a:pt x="1615" y="12302"/>
                    <a:pt x="1266" y="11412"/>
                    <a:pt x="1830" y="10687"/>
                  </a:cubicBezTo>
                  <a:cubicBezTo>
                    <a:pt x="2423" y="9905"/>
                    <a:pt x="3122" y="9205"/>
                    <a:pt x="3796" y="8506"/>
                  </a:cubicBezTo>
                  <a:cubicBezTo>
                    <a:pt x="4037" y="8290"/>
                    <a:pt x="4253" y="8049"/>
                    <a:pt x="4468" y="7806"/>
                  </a:cubicBezTo>
                  <a:cubicBezTo>
                    <a:pt x="6191" y="5734"/>
                    <a:pt x="8128" y="4012"/>
                    <a:pt x="10335" y="2423"/>
                  </a:cubicBezTo>
                  <a:cubicBezTo>
                    <a:pt x="11143" y="1859"/>
                    <a:pt x="11602" y="782"/>
                    <a:pt x="10658" y="82"/>
                  </a:cubicBezTo>
                  <a:lnTo>
                    <a:pt x="9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13"/>
            <p:cNvSpPr/>
            <p:nvPr/>
          </p:nvSpPr>
          <p:spPr>
            <a:xfrm rot="-8583677">
              <a:off x="-1288233" y="-3921448"/>
              <a:ext cx="1597134" cy="7674505"/>
            </a:xfrm>
            <a:custGeom>
              <a:avLst/>
              <a:gdLst/>
              <a:ahLst/>
              <a:cxnLst/>
              <a:rect l="l" t="t" r="r" b="b"/>
              <a:pathLst>
                <a:path w="11600" h="55740" extrusionOk="0">
                  <a:moveTo>
                    <a:pt x="9446" y="0"/>
                  </a:moveTo>
                  <a:cubicBezTo>
                    <a:pt x="10390" y="700"/>
                    <a:pt x="9931" y="1777"/>
                    <a:pt x="9123" y="2341"/>
                  </a:cubicBezTo>
                  <a:cubicBezTo>
                    <a:pt x="6998" y="3848"/>
                    <a:pt x="5194" y="5491"/>
                    <a:pt x="3553" y="7375"/>
                  </a:cubicBezTo>
                  <a:cubicBezTo>
                    <a:pt x="3310" y="7670"/>
                    <a:pt x="3041" y="7967"/>
                    <a:pt x="2772" y="8236"/>
                  </a:cubicBezTo>
                  <a:cubicBezTo>
                    <a:pt x="2261" y="8800"/>
                    <a:pt x="1695" y="9313"/>
                    <a:pt x="1211" y="9877"/>
                  </a:cubicBezTo>
                  <a:cubicBezTo>
                    <a:pt x="862" y="10308"/>
                    <a:pt x="431" y="10712"/>
                    <a:pt x="323" y="11305"/>
                  </a:cubicBezTo>
                  <a:cubicBezTo>
                    <a:pt x="216" y="11950"/>
                    <a:pt x="754" y="12245"/>
                    <a:pt x="1292" y="12489"/>
                  </a:cubicBezTo>
                  <a:cubicBezTo>
                    <a:pt x="3930" y="13512"/>
                    <a:pt x="6970" y="13645"/>
                    <a:pt x="9177" y="15475"/>
                  </a:cubicBezTo>
                  <a:cubicBezTo>
                    <a:pt x="9393" y="15691"/>
                    <a:pt x="9582" y="15906"/>
                    <a:pt x="9744" y="16149"/>
                  </a:cubicBezTo>
                  <a:cubicBezTo>
                    <a:pt x="9905" y="16390"/>
                    <a:pt x="10013" y="16659"/>
                    <a:pt x="10120" y="16929"/>
                  </a:cubicBezTo>
                  <a:cubicBezTo>
                    <a:pt x="10228" y="17359"/>
                    <a:pt x="9851" y="17736"/>
                    <a:pt x="9474" y="17979"/>
                  </a:cubicBezTo>
                  <a:cubicBezTo>
                    <a:pt x="6460" y="19756"/>
                    <a:pt x="3499" y="21317"/>
                    <a:pt x="1049" y="23711"/>
                  </a:cubicBezTo>
                  <a:cubicBezTo>
                    <a:pt x="834" y="23954"/>
                    <a:pt x="618" y="24196"/>
                    <a:pt x="431" y="24465"/>
                  </a:cubicBezTo>
                  <a:cubicBezTo>
                    <a:pt x="162" y="24895"/>
                    <a:pt x="134" y="25380"/>
                    <a:pt x="511" y="25703"/>
                  </a:cubicBezTo>
                  <a:cubicBezTo>
                    <a:pt x="2287" y="27238"/>
                    <a:pt x="4548" y="28125"/>
                    <a:pt x="6137" y="29902"/>
                  </a:cubicBezTo>
                  <a:cubicBezTo>
                    <a:pt x="6406" y="30145"/>
                    <a:pt x="6647" y="30386"/>
                    <a:pt x="6916" y="30601"/>
                  </a:cubicBezTo>
                  <a:cubicBezTo>
                    <a:pt x="7967" y="31491"/>
                    <a:pt x="9231" y="32270"/>
                    <a:pt x="10013" y="33428"/>
                  </a:cubicBezTo>
                  <a:cubicBezTo>
                    <a:pt x="10228" y="33805"/>
                    <a:pt x="10200" y="34236"/>
                    <a:pt x="9851" y="34505"/>
                  </a:cubicBezTo>
                  <a:cubicBezTo>
                    <a:pt x="7967" y="36146"/>
                    <a:pt x="5625" y="37250"/>
                    <a:pt x="4279" y="39404"/>
                  </a:cubicBezTo>
                  <a:cubicBezTo>
                    <a:pt x="4092" y="39699"/>
                    <a:pt x="3902" y="39942"/>
                    <a:pt x="3687" y="40211"/>
                  </a:cubicBezTo>
                  <a:cubicBezTo>
                    <a:pt x="2879" y="41234"/>
                    <a:pt x="1884" y="42175"/>
                    <a:pt x="1131" y="43225"/>
                  </a:cubicBezTo>
                  <a:cubicBezTo>
                    <a:pt x="700" y="43790"/>
                    <a:pt x="0" y="44571"/>
                    <a:pt x="539" y="45243"/>
                  </a:cubicBezTo>
                  <a:cubicBezTo>
                    <a:pt x="1426" y="46373"/>
                    <a:pt x="2961" y="46373"/>
                    <a:pt x="4092" y="47181"/>
                  </a:cubicBezTo>
                  <a:cubicBezTo>
                    <a:pt x="4817" y="47747"/>
                    <a:pt x="5168" y="48555"/>
                    <a:pt x="5114" y="49416"/>
                  </a:cubicBezTo>
                  <a:lnTo>
                    <a:pt x="5114" y="50787"/>
                  </a:lnTo>
                  <a:lnTo>
                    <a:pt x="5114" y="55740"/>
                  </a:lnTo>
                  <a:lnTo>
                    <a:pt x="6378" y="55740"/>
                  </a:lnTo>
                  <a:lnTo>
                    <a:pt x="6378" y="49416"/>
                  </a:lnTo>
                  <a:lnTo>
                    <a:pt x="6378" y="48662"/>
                  </a:lnTo>
                  <a:cubicBezTo>
                    <a:pt x="6109" y="46455"/>
                    <a:pt x="3553" y="46240"/>
                    <a:pt x="1964" y="45135"/>
                  </a:cubicBezTo>
                  <a:cubicBezTo>
                    <a:pt x="1426" y="44759"/>
                    <a:pt x="1508" y="44141"/>
                    <a:pt x="1777" y="43628"/>
                  </a:cubicBezTo>
                  <a:cubicBezTo>
                    <a:pt x="2502" y="42418"/>
                    <a:pt x="3661" y="41421"/>
                    <a:pt x="4630" y="40373"/>
                  </a:cubicBezTo>
                  <a:cubicBezTo>
                    <a:pt x="4845" y="40103"/>
                    <a:pt x="5086" y="39834"/>
                    <a:pt x="5302" y="39537"/>
                  </a:cubicBezTo>
                  <a:cubicBezTo>
                    <a:pt x="6647" y="37599"/>
                    <a:pt x="8531" y="36335"/>
                    <a:pt x="10605" y="35123"/>
                  </a:cubicBezTo>
                  <a:cubicBezTo>
                    <a:pt x="11330" y="34692"/>
                    <a:pt x="11492" y="33777"/>
                    <a:pt x="10928" y="33106"/>
                  </a:cubicBezTo>
                  <a:cubicBezTo>
                    <a:pt x="10200" y="32270"/>
                    <a:pt x="9205" y="31598"/>
                    <a:pt x="8344" y="30845"/>
                  </a:cubicBezTo>
                  <a:cubicBezTo>
                    <a:pt x="8047" y="30601"/>
                    <a:pt x="7778" y="30332"/>
                    <a:pt x="7537" y="30063"/>
                  </a:cubicBezTo>
                  <a:cubicBezTo>
                    <a:pt x="5922" y="28046"/>
                    <a:pt x="3553" y="27049"/>
                    <a:pt x="1669" y="25380"/>
                  </a:cubicBezTo>
                  <a:cubicBezTo>
                    <a:pt x="1211" y="25003"/>
                    <a:pt x="1508" y="24385"/>
                    <a:pt x="1857" y="24062"/>
                  </a:cubicBezTo>
                  <a:cubicBezTo>
                    <a:pt x="2126" y="23739"/>
                    <a:pt x="2395" y="23442"/>
                    <a:pt x="2718" y="23147"/>
                  </a:cubicBezTo>
                  <a:cubicBezTo>
                    <a:pt x="5032" y="20940"/>
                    <a:pt x="7885" y="19566"/>
                    <a:pt x="10738" y="18087"/>
                  </a:cubicBezTo>
                  <a:cubicBezTo>
                    <a:pt x="11197" y="17872"/>
                    <a:pt x="11600" y="17280"/>
                    <a:pt x="11305" y="16741"/>
                  </a:cubicBezTo>
                  <a:cubicBezTo>
                    <a:pt x="11115" y="16444"/>
                    <a:pt x="10928" y="16175"/>
                    <a:pt x="10713" y="15934"/>
                  </a:cubicBezTo>
                  <a:cubicBezTo>
                    <a:pt x="10497" y="15691"/>
                    <a:pt x="10254" y="15449"/>
                    <a:pt x="10013" y="15234"/>
                  </a:cubicBezTo>
                  <a:cubicBezTo>
                    <a:pt x="7913" y="13512"/>
                    <a:pt x="5248" y="13135"/>
                    <a:pt x="2746" y="12245"/>
                  </a:cubicBezTo>
                  <a:cubicBezTo>
                    <a:pt x="1831" y="11950"/>
                    <a:pt x="1239" y="11061"/>
                    <a:pt x="1938" y="10228"/>
                  </a:cubicBezTo>
                  <a:cubicBezTo>
                    <a:pt x="2369" y="9662"/>
                    <a:pt x="2907" y="9123"/>
                    <a:pt x="3418" y="8585"/>
                  </a:cubicBezTo>
                  <a:lnTo>
                    <a:pt x="4225" y="7778"/>
                  </a:lnTo>
                  <a:cubicBezTo>
                    <a:pt x="6109" y="5329"/>
                    <a:pt x="8962" y="3876"/>
                    <a:pt x="10954" y="1508"/>
                  </a:cubicBezTo>
                  <a:cubicBezTo>
                    <a:pt x="11223" y="1157"/>
                    <a:pt x="11197" y="511"/>
                    <a:pt x="10900" y="54"/>
                  </a:cubicBezTo>
                  <a:lnTo>
                    <a:pt x="9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13"/>
            <p:cNvSpPr/>
            <p:nvPr/>
          </p:nvSpPr>
          <p:spPr>
            <a:xfrm rot="-8583677">
              <a:off x="-1432785" y="-4025374"/>
              <a:ext cx="1612279" cy="7667070"/>
            </a:xfrm>
            <a:custGeom>
              <a:avLst/>
              <a:gdLst/>
              <a:ahLst/>
              <a:cxnLst/>
              <a:rect l="l" t="t" r="r" b="b"/>
              <a:pathLst>
                <a:path w="11710" h="55686" extrusionOk="0">
                  <a:moveTo>
                    <a:pt x="9690" y="0"/>
                  </a:moveTo>
                  <a:lnTo>
                    <a:pt x="9690" y="0"/>
                  </a:lnTo>
                  <a:cubicBezTo>
                    <a:pt x="10095" y="726"/>
                    <a:pt x="9905" y="1669"/>
                    <a:pt x="9259" y="2179"/>
                  </a:cubicBezTo>
                  <a:cubicBezTo>
                    <a:pt x="6945" y="3956"/>
                    <a:pt x="4712" y="5624"/>
                    <a:pt x="2907" y="7805"/>
                  </a:cubicBezTo>
                  <a:cubicBezTo>
                    <a:pt x="2638" y="8075"/>
                    <a:pt x="2369" y="8344"/>
                    <a:pt x="2100" y="8639"/>
                  </a:cubicBezTo>
                  <a:cubicBezTo>
                    <a:pt x="1562" y="9177"/>
                    <a:pt x="1051" y="9743"/>
                    <a:pt x="621" y="10361"/>
                  </a:cubicBezTo>
                  <a:cubicBezTo>
                    <a:pt x="298" y="10820"/>
                    <a:pt x="216" y="11438"/>
                    <a:pt x="754" y="11735"/>
                  </a:cubicBezTo>
                  <a:cubicBezTo>
                    <a:pt x="2720" y="12919"/>
                    <a:pt x="4953" y="13081"/>
                    <a:pt x="6973" y="14050"/>
                  </a:cubicBezTo>
                  <a:cubicBezTo>
                    <a:pt x="7644" y="14398"/>
                    <a:pt x="8264" y="14775"/>
                    <a:pt x="8829" y="15180"/>
                  </a:cubicBezTo>
                  <a:cubicBezTo>
                    <a:pt x="9152" y="15449"/>
                    <a:pt x="9449" y="15718"/>
                    <a:pt x="9718" y="16013"/>
                  </a:cubicBezTo>
                  <a:cubicBezTo>
                    <a:pt x="10551" y="16928"/>
                    <a:pt x="9987" y="18113"/>
                    <a:pt x="8936" y="18464"/>
                  </a:cubicBezTo>
                  <a:cubicBezTo>
                    <a:pt x="6137" y="19512"/>
                    <a:pt x="3715" y="21155"/>
                    <a:pt x="1508" y="23093"/>
                  </a:cubicBezTo>
                  <a:cubicBezTo>
                    <a:pt x="1185" y="23388"/>
                    <a:pt x="916" y="23685"/>
                    <a:pt x="647" y="24008"/>
                  </a:cubicBezTo>
                  <a:cubicBezTo>
                    <a:pt x="298" y="24331"/>
                    <a:pt x="1" y="24949"/>
                    <a:pt x="459" y="25326"/>
                  </a:cubicBezTo>
                  <a:cubicBezTo>
                    <a:pt x="2343" y="26995"/>
                    <a:pt x="4712" y="27992"/>
                    <a:pt x="6327" y="30009"/>
                  </a:cubicBezTo>
                  <a:cubicBezTo>
                    <a:pt x="6596" y="30278"/>
                    <a:pt x="6865" y="30522"/>
                    <a:pt x="7160" y="30791"/>
                  </a:cubicBezTo>
                  <a:cubicBezTo>
                    <a:pt x="8021" y="31516"/>
                    <a:pt x="8990" y="32190"/>
                    <a:pt x="9718" y="33052"/>
                  </a:cubicBezTo>
                  <a:cubicBezTo>
                    <a:pt x="10067" y="33482"/>
                    <a:pt x="10336" y="34128"/>
                    <a:pt x="9826" y="34559"/>
                  </a:cubicBezTo>
                  <a:cubicBezTo>
                    <a:pt x="7913" y="36253"/>
                    <a:pt x="5491" y="37276"/>
                    <a:pt x="4092" y="39483"/>
                  </a:cubicBezTo>
                  <a:cubicBezTo>
                    <a:pt x="3876" y="39780"/>
                    <a:pt x="3635" y="40049"/>
                    <a:pt x="3420" y="40319"/>
                  </a:cubicBezTo>
                  <a:cubicBezTo>
                    <a:pt x="2451" y="41367"/>
                    <a:pt x="1292" y="42364"/>
                    <a:pt x="567" y="43574"/>
                  </a:cubicBezTo>
                  <a:cubicBezTo>
                    <a:pt x="298" y="44087"/>
                    <a:pt x="216" y="44705"/>
                    <a:pt x="754" y="45081"/>
                  </a:cubicBezTo>
                  <a:cubicBezTo>
                    <a:pt x="2343" y="46186"/>
                    <a:pt x="4899" y="46401"/>
                    <a:pt x="5168" y="48608"/>
                  </a:cubicBezTo>
                  <a:lnTo>
                    <a:pt x="5168" y="49362"/>
                  </a:lnTo>
                  <a:lnTo>
                    <a:pt x="5168" y="55686"/>
                  </a:lnTo>
                  <a:lnTo>
                    <a:pt x="6460" y="55686"/>
                  </a:lnTo>
                  <a:lnTo>
                    <a:pt x="6460" y="50733"/>
                  </a:lnTo>
                  <a:lnTo>
                    <a:pt x="6460" y="49362"/>
                  </a:lnTo>
                  <a:cubicBezTo>
                    <a:pt x="6865" y="46347"/>
                    <a:pt x="3258" y="46050"/>
                    <a:pt x="1669" y="44302"/>
                  </a:cubicBezTo>
                  <a:cubicBezTo>
                    <a:pt x="1267" y="43817"/>
                    <a:pt x="1831" y="43171"/>
                    <a:pt x="2182" y="42659"/>
                  </a:cubicBezTo>
                  <a:cubicBezTo>
                    <a:pt x="2666" y="41987"/>
                    <a:pt x="3312" y="41395"/>
                    <a:pt x="3930" y="40803"/>
                  </a:cubicBezTo>
                  <a:cubicBezTo>
                    <a:pt x="4253" y="40506"/>
                    <a:pt x="4576" y="40211"/>
                    <a:pt x="4873" y="39914"/>
                  </a:cubicBezTo>
                  <a:cubicBezTo>
                    <a:pt x="6406" y="37896"/>
                    <a:pt x="8398" y="36443"/>
                    <a:pt x="10633" y="35205"/>
                  </a:cubicBezTo>
                  <a:cubicBezTo>
                    <a:pt x="11197" y="34854"/>
                    <a:pt x="11520" y="34182"/>
                    <a:pt x="11143" y="33562"/>
                  </a:cubicBezTo>
                  <a:cubicBezTo>
                    <a:pt x="10364" y="32406"/>
                    <a:pt x="9152" y="31544"/>
                    <a:pt x="8129" y="30601"/>
                  </a:cubicBezTo>
                  <a:cubicBezTo>
                    <a:pt x="7888" y="30360"/>
                    <a:pt x="7644" y="30145"/>
                    <a:pt x="7429" y="29876"/>
                  </a:cubicBezTo>
                  <a:cubicBezTo>
                    <a:pt x="6165" y="28287"/>
                    <a:pt x="4604" y="27023"/>
                    <a:pt x="2746" y="26107"/>
                  </a:cubicBezTo>
                  <a:cubicBezTo>
                    <a:pt x="2100" y="25757"/>
                    <a:pt x="1131" y="25111"/>
                    <a:pt x="1562" y="24303"/>
                  </a:cubicBezTo>
                  <a:cubicBezTo>
                    <a:pt x="1723" y="24008"/>
                    <a:pt x="1913" y="23739"/>
                    <a:pt x="2128" y="23470"/>
                  </a:cubicBezTo>
                  <a:cubicBezTo>
                    <a:pt x="4522" y="20804"/>
                    <a:pt x="7995" y="19809"/>
                    <a:pt x="11089" y="18005"/>
                  </a:cubicBezTo>
                  <a:cubicBezTo>
                    <a:pt x="11710" y="17628"/>
                    <a:pt x="11333" y="16849"/>
                    <a:pt x="10982" y="16336"/>
                  </a:cubicBezTo>
                  <a:cubicBezTo>
                    <a:pt x="10794" y="16095"/>
                    <a:pt x="10551" y="15852"/>
                    <a:pt x="10336" y="15611"/>
                  </a:cubicBezTo>
                  <a:cubicBezTo>
                    <a:pt x="8264" y="13322"/>
                    <a:pt x="5089" y="12865"/>
                    <a:pt x="2343" y="11707"/>
                  </a:cubicBezTo>
                  <a:cubicBezTo>
                    <a:pt x="1292" y="11276"/>
                    <a:pt x="1615" y="10120"/>
                    <a:pt x="2208" y="9500"/>
                  </a:cubicBezTo>
                  <a:cubicBezTo>
                    <a:pt x="2666" y="9044"/>
                    <a:pt x="3176" y="8559"/>
                    <a:pt x="3689" y="8075"/>
                  </a:cubicBezTo>
                  <a:cubicBezTo>
                    <a:pt x="3930" y="7831"/>
                    <a:pt x="4199" y="7590"/>
                    <a:pt x="4443" y="7347"/>
                  </a:cubicBezTo>
                  <a:cubicBezTo>
                    <a:pt x="6327" y="5086"/>
                    <a:pt x="8910" y="3686"/>
                    <a:pt x="10928" y="1641"/>
                  </a:cubicBezTo>
                  <a:cubicBezTo>
                    <a:pt x="11279" y="1292"/>
                    <a:pt x="11359" y="592"/>
                    <a:pt x="11117" y="108"/>
                  </a:cubicBezTo>
                  <a:lnTo>
                    <a:pt x="96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373473" y="3820948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5207121" y="3820948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3"/>
          </p:nvPr>
        </p:nvSpPr>
        <p:spPr>
          <a:xfrm>
            <a:off x="1373473" y="3381625"/>
            <a:ext cx="32925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207122" y="1820825"/>
            <a:ext cx="32925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207121" y="2262575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subTitle" idx="6"/>
          </p:nvPr>
        </p:nvSpPr>
        <p:spPr>
          <a:xfrm>
            <a:off x="5207122" y="3381625"/>
            <a:ext cx="32925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373473" y="1820825"/>
            <a:ext cx="32925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373473" y="2262575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9" hasCustomPrompt="1"/>
          </p:nvPr>
        </p:nvSpPr>
        <p:spPr>
          <a:xfrm>
            <a:off x="4459847" y="1622361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13" hasCustomPrompt="1"/>
          </p:nvPr>
        </p:nvSpPr>
        <p:spPr>
          <a:xfrm>
            <a:off x="4459847" y="3191648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672" y="1622361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672" y="3191648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"/>
          <p:cNvSpPr txBox="1">
            <a:spLocks noGrp="1"/>
          </p:cNvSpPr>
          <p:nvPr>
            <p:ph type="title"/>
          </p:nvPr>
        </p:nvSpPr>
        <p:spPr>
          <a:xfrm>
            <a:off x="1275302" y="1337956"/>
            <a:ext cx="6603600" cy="19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b="0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sz="2400" b="0"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sz="2400" b="0"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sz="2400" b="0"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sz="2400" b="0"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sz="2400" b="0"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sz="2400" b="0"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sz="2400" b="0"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sz="2400" b="0"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title" idx="2"/>
          </p:nvPr>
        </p:nvSpPr>
        <p:spPr>
          <a:xfrm>
            <a:off x="2104952" y="3361733"/>
            <a:ext cx="49443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14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14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14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14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14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14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14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14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380" name="Google Shape;380;p15"/>
          <p:cNvGrpSpPr/>
          <p:nvPr/>
        </p:nvGrpSpPr>
        <p:grpSpPr>
          <a:xfrm>
            <a:off x="-4180625" y="979975"/>
            <a:ext cx="9961135" cy="7450026"/>
            <a:chOff x="-4180625" y="979975"/>
            <a:chExt cx="9961135" cy="7450026"/>
          </a:xfrm>
        </p:grpSpPr>
        <p:sp>
          <p:nvSpPr>
            <p:cNvPr id="381" name="Google Shape;381;p15"/>
            <p:cNvSpPr/>
            <p:nvPr/>
          </p:nvSpPr>
          <p:spPr>
            <a:xfrm rot="6809232" flipH="1">
              <a:off x="383152" y="-836617"/>
              <a:ext cx="1878588" cy="8905219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15"/>
            <p:cNvSpPr/>
            <p:nvPr/>
          </p:nvSpPr>
          <p:spPr>
            <a:xfrm rot="6809232" flipH="1">
              <a:off x="323529" y="-517176"/>
              <a:ext cx="1903780" cy="8778695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15"/>
            <p:cNvSpPr/>
            <p:nvPr/>
          </p:nvSpPr>
          <p:spPr>
            <a:xfrm rot="6809232" flipH="1">
              <a:off x="367297" y="-254790"/>
              <a:ext cx="1803384" cy="8642653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15"/>
            <p:cNvSpPr/>
            <p:nvPr/>
          </p:nvSpPr>
          <p:spPr>
            <a:xfrm rot="6809232" flipH="1">
              <a:off x="240422" y="25924"/>
              <a:ext cx="1938862" cy="8561290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15"/>
            <p:cNvSpPr/>
            <p:nvPr/>
          </p:nvSpPr>
          <p:spPr>
            <a:xfrm rot="6809232" flipH="1">
              <a:off x="203110" y="88655"/>
              <a:ext cx="1944087" cy="8596933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15"/>
            <p:cNvSpPr/>
            <p:nvPr/>
          </p:nvSpPr>
          <p:spPr>
            <a:xfrm rot="6809232" flipH="1">
              <a:off x="111824" y="264013"/>
              <a:ext cx="1833615" cy="8699571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15"/>
            <p:cNvSpPr/>
            <p:nvPr/>
          </p:nvSpPr>
          <p:spPr>
            <a:xfrm rot="6809232" flipH="1">
              <a:off x="-76002" y="355767"/>
              <a:ext cx="1964241" cy="8814898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5"/>
            <p:cNvSpPr/>
            <p:nvPr/>
          </p:nvSpPr>
          <p:spPr>
            <a:xfrm rot="6809232" flipH="1">
              <a:off x="-147033" y="463528"/>
              <a:ext cx="1878588" cy="8910818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5"/>
            <p:cNvSpPr/>
            <p:nvPr/>
          </p:nvSpPr>
          <p:spPr>
            <a:xfrm rot="6809232" flipH="1">
              <a:off x="-288942" y="581813"/>
              <a:ext cx="1953791" cy="8983411"/>
            </a:xfrm>
            <a:custGeom>
              <a:avLst/>
              <a:gdLst/>
              <a:ahLst/>
              <a:cxnLst/>
              <a:rect l="l" t="t" r="r" b="b"/>
              <a:pathLst>
                <a:path w="10470" h="48139" extrusionOk="0">
                  <a:moveTo>
                    <a:pt x="5660" y="1"/>
                  </a:moveTo>
                  <a:cubicBezTo>
                    <a:pt x="5578" y="1"/>
                    <a:pt x="5494" y="5"/>
                    <a:pt x="5409" y="15"/>
                  </a:cubicBezTo>
                  <a:cubicBezTo>
                    <a:pt x="6352" y="1335"/>
                    <a:pt x="9715" y="2142"/>
                    <a:pt x="8505" y="3891"/>
                  </a:cubicBezTo>
                  <a:cubicBezTo>
                    <a:pt x="7778" y="4967"/>
                    <a:pt x="6460" y="5667"/>
                    <a:pt x="5571" y="6636"/>
                  </a:cubicBezTo>
                  <a:cubicBezTo>
                    <a:pt x="5329" y="6879"/>
                    <a:pt x="5140" y="7120"/>
                    <a:pt x="4953" y="7417"/>
                  </a:cubicBezTo>
                  <a:cubicBezTo>
                    <a:pt x="4307" y="8735"/>
                    <a:pt x="3284" y="9786"/>
                    <a:pt x="2261" y="10835"/>
                  </a:cubicBezTo>
                  <a:cubicBezTo>
                    <a:pt x="1992" y="11078"/>
                    <a:pt x="1749" y="11347"/>
                    <a:pt x="1480" y="11588"/>
                  </a:cubicBezTo>
                  <a:cubicBezTo>
                    <a:pt x="834" y="12101"/>
                    <a:pt x="0" y="13285"/>
                    <a:pt x="1210" y="13688"/>
                  </a:cubicBezTo>
                  <a:cubicBezTo>
                    <a:pt x="3768" y="14495"/>
                    <a:pt x="6621" y="14656"/>
                    <a:pt x="8639" y="16540"/>
                  </a:cubicBezTo>
                  <a:cubicBezTo>
                    <a:pt x="8936" y="16838"/>
                    <a:pt x="8854" y="17376"/>
                    <a:pt x="8505" y="17617"/>
                  </a:cubicBezTo>
                  <a:cubicBezTo>
                    <a:pt x="7185" y="18425"/>
                    <a:pt x="5652" y="19124"/>
                    <a:pt x="4953" y="20470"/>
                  </a:cubicBezTo>
                  <a:cubicBezTo>
                    <a:pt x="4817" y="20739"/>
                    <a:pt x="4709" y="21008"/>
                    <a:pt x="4655" y="21359"/>
                  </a:cubicBezTo>
                  <a:cubicBezTo>
                    <a:pt x="4737" y="24130"/>
                    <a:pt x="1749" y="25235"/>
                    <a:pt x="403" y="27388"/>
                  </a:cubicBezTo>
                  <a:cubicBezTo>
                    <a:pt x="269" y="27629"/>
                    <a:pt x="241" y="27873"/>
                    <a:pt x="349" y="28088"/>
                  </a:cubicBezTo>
                  <a:cubicBezTo>
                    <a:pt x="485" y="28357"/>
                    <a:pt x="754" y="28572"/>
                    <a:pt x="1077" y="28734"/>
                  </a:cubicBezTo>
                  <a:cubicBezTo>
                    <a:pt x="3392" y="29703"/>
                    <a:pt x="5652" y="30833"/>
                    <a:pt x="7321" y="32771"/>
                  </a:cubicBezTo>
                  <a:cubicBezTo>
                    <a:pt x="7993" y="33579"/>
                    <a:pt x="9392" y="34924"/>
                    <a:pt x="8290" y="35839"/>
                  </a:cubicBezTo>
                  <a:cubicBezTo>
                    <a:pt x="7321" y="36593"/>
                    <a:pt x="5599" y="36701"/>
                    <a:pt x="4899" y="37749"/>
                  </a:cubicBezTo>
                  <a:cubicBezTo>
                    <a:pt x="4763" y="37965"/>
                    <a:pt x="4683" y="38208"/>
                    <a:pt x="4630" y="38531"/>
                  </a:cubicBezTo>
                  <a:cubicBezTo>
                    <a:pt x="4709" y="40576"/>
                    <a:pt x="2746" y="41438"/>
                    <a:pt x="1238" y="42353"/>
                  </a:cubicBezTo>
                  <a:cubicBezTo>
                    <a:pt x="485" y="42809"/>
                    <a:pt x="403" y="43724"/>
                    <a:pt x="1023" y="44291"/>
                  </a:cubicBezTo>
                  <a:cubicBezTo>
                    <a:pt x="2207" y="45421"/>
                    <a:pt x="3284" y="46685"/>
                    <a:pt x="4009" y="48138"/>
                  </a:cubicBezTo>
                  <a:lnTo>
                    <a:pt x="4522" y="47762"/>
                  </a:lnTo>
                  <a:cubicBezTo>
                    <a:pt x="3794" y="46524"/>
                    <a:pt x="2825" y="45475"/>
                    <a:pt x="1938" y="44263"/>
                  </a:cubicBezTo>
                  <a:cubicBezTo>
                    <a:pt x="1615" y="43724"/>
                    <a:pt x="1641" y="43078"/>
                    <a:pt x="2207" y="42730"/>
                  </a:cubicBezTo>
                  <a:cubicBezTo>
                    <a:pt x="3553" y="41840"/>
                    <a:pt x="5409" y="41356"/>
                    <a:pt x="5624" y="39580"/>
                  </a:cubicBezTo>
                  <a:cubicBezTo>
                    <a:pt x="5624" y="39177"/>
                    <a:pt x="5652" y="38772"/>
                    <a:pt x="5814" y="38395"/>
                  </a:cubicBezTo>
                  <a:cubicBezTo>
                    <a:pt x="5947" y="38019"/>
                    <a:pt x="6216" y="37724"/>
                    <a:pt x="6593" y="37480"/>
                  </a:cubicBezTo>
                  <a:cubicBezTo>
                    <a:pt x="7508" y="36862"/>
                    <a:pt x="8908" y="36970"/>
                    <a:pt x="9367" y="36027"/>
                  </a:cubicBezTo>
                  <a:cubicBezTo>
                    <a:pt x="10200" y="34520"/>
                    <a:pt x="8236" y="33148"/>
                    <a:pt x="7293" y="31990"/>
                  </a:cubicBezTo>
                  <a:cubicBezTo>
                    <a:pt x="5786" y="30080"/>
                    <a:pt x="3392" y="29434"/>
                    <a:pt x="1533" y="28114"/>
                  </a:cubicBezTo>
                  <a:cubicBezTo>
                    <a:pt x="1264" y="27873"/>
                    <a:pt x="1292" y="27576"/>
                    <a:pt x="1400" y="27306"/>
                  </a:cubicBezTo>
                  <a:cubicBezTo>
                    <a:pt x="1507" y="27037"/>
                    <a:pt x="1695" y="26796"/>
                    <a:pt x="1884" y="26581"/>
                  </a:cubicBezTo>
                  <a:cubicBezTo>
                    <a:pt x="3284" y="24966"/>
                    <a:pt x="5786" y="23754"/>
                    <a:pt x="5652" y="21359"/>
                  </a:cubicBezTo>
                  <a:cubicBezTo>
                    <a:pt x="5706" y="21008"/>
                    <a:pt x="5814" y="20713"/>
                    <a:pt x="5947" y="20444"/>
                  </a:cubicBezTo>
                  <a:cubicBezTo>
                    <a:pt x="6729" y="19124"/>
                    <a:pt x="8639" y="18694"/>
                    <a:pt x="9528" y="17509"/>
                  </a:cubicBezTo>
                  <a:cubicBezTo>
                    <a:pt x="10469" y="16299"/>
                    <a:pt x="7993" y="15492"/>
                    <a:pt x="6890" y="14979"/>
                  </a:cubicBezTo>
                  <a:cubicBezTo>
                    <a:pt x="5329" y="14254"/>
                    <a:pt x="3579" y="14118"/>
                    <a:pt x="2046" y="13311"/>
                  </a:cubicBezTo>
                  <a:cubicBezTo>
                    <a:pt x="1103" y="12854"/>
                    <a:pt x="1964" y="11911"/>
                    <a:pt x="2476" y="11427"/>
                  </a:cubicBezTo>
                  <a:cubicBezTo>
                    <a:pt x="2746" y="11186"/>
                    <a:pt x="3015" y="10942"/>
                    <a:pt x="3256" y="10701"/>
                  </a:cubicBezTo>
                  <a:cubicBezTo>
                    <a:pt x="4307" y="9704"/>
                    <a:pt x="5383" y="8735"/>
                    <a:pt x="5975" y="7389"/>
                  </a:cubicBezTo>
                  <a:cubicBezTo>
                    <a:pt x="6137" y="7094"/>
                    <a:pt x="6324" y="6825"/>
                    <a:pt x="6539" y="6556"/>
                  </a:cubicBezTo>
                  <a:cubicBezTo>
                    <a:pt x="7429" y="5587"/>
                    <a:pt x="8774" y="4913"/>
                    <a:pt x="9769" y="4026"/>
                  </a:cubicBezTo>
                  <a:cubicBezTo>
                    <a:pt x="10282" y="3596"/>
                    <a:pt x="9985" y="2896"/>
                    <a:pt x="9500" y="2545"/>
                  </a:cubicBezTo>
                  <a:cubicBezTo>
                    <a:pt x="8248" y="1624"/>
                    <a:pt x="7214" y="1"/>
                    <a:pt x="5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5"/>
            <p:cNvSpPr/>
            <p:nvPr/>
          </p:nvSpPr>
          <p:spPr>
            <a:xfrm rot="6809232" flipH="1">
              <a:off x="-367550" y="686896"/>
              <a:ext cx="1948939" cy="9026332"/>
            </a:xfrm>
            <a:custGeom>
              <a:avLst/>
              <a:gdLst/>
              <a:ahLst/>
              <a:cxnLst/>
              <a:rect l="l" t="t" r="r" b="b"/>
              <a:pathLst>
                <a:path w="10444" h="48369" extrusionOk="0">
                  <a:moveTo>
                    <a:pt x="5118" y="1"/>
                  </a:moveTo>
                  <a:cubicBezTo>
                    <a:pt x="5091" y="1"/>
                    <a:pt x="5063" y="1"/>
                    <a:pt x="5035" y="2"/>
                  </a:cubicBezTo>
                  <a:cubicBezTo>
                    <a:pt x="5922" y="1401"/>
                    <a:pt x="9475" y="2075"/>
                    <a:pt x="8157" y="3931"/>
                  </a:cubicBezTo>
                  <a:cubicBezTo>
                    <a:pt x="7565" y="4793"/>
                    <a:pt x="6568" y="5467"/>
                    <a:pt x="5760" y="6246"/>
                  </a:cubicBezTo>
                  <a:cubicBezTo>
                    <a:pt x="5491" y="6515"/>
                    <a:pt x="5250" y="6758"/>
                    <a:pt x="5035" y="7053"/>
                  </a:cubicBezTo>
                  <a:cubicBezTo>
                    <a:pt x="4146" y="8589"/>
                    <a:pt x="3043" y="9906"/>
                    <a:pt x="1831" y="11226"/>
                  </a:cubicBezTo>
                  <a:cubicBezTo>
                    <a:pt x="1644" y="11442"/>
                    <a:pt x="1454" y="11657"/>
                    <a:pt x="1239" y="11872"/>
                  </a:cubicBezTo>
                  <a:cubicBezTo>
                    <a:pt x="944" y="12221"/>
                    <a:pt x="485" y="12572"/>
                    <a:pt x="405" y="13110"/>
                  </a:cubicBezTo>
                  <a:cubicBezTo>
                    <a:pt x="405" y="13567"/>
                    <a:pt x="836" y="13864"/>
                    <a:pt x="1239" y="13998"/>
                  </a:cubicBezTo>
                  <a:cubicBezTo>
                    <a:pt x="3689" y="14697"/>
                    <a:pt x="6488" y="14671"/>
                    <a:pt x="8372" y="16502"/>
                  </a:cubicBezTo>
                  <a:cubicBezTo>
                    <a:pt x="8775" y="16825"/>
                    <a:pt x="8480" y="17335"/>
                    <a:pt x="8103" y="17578"/>
                  </a:cubicBezTo>
                  <a:cubicBezTo>
                    <a:pt x="6676" y="18493"/>
                    <a:pt x="4953" y="19516"/>
                    <a:pt x="4497" y="21131"/>
                  </a:cubicBezTo>
                  <a:cubicBezTo>
                    <a:pt x="4389" y="21454"/>
                    <a:pt x="4361" y="21803"/>
                    <a:pt x="4335" y="22180"/>
                  </a:cubicBezTo>
                  <a:cubicBezTo>
                    <a:pt x="3876" y="24279"/>
                    <a:pt x="1885" y="25463"/>
                    <a:pt x="539" y="27024"/>
                  </a:cubicBezTo>
                  <a:cubicBezTo>
                    <a:pt x="352" y="27240"/>
                    <a:pt x="136" y="27563"/>
                    <a:pt x="82" y="27886"/>
                  </a:cubicBezTo>
                  <a:cubicBezTo>
                    <a:pt x="1" y="28155"/>
                    <a:pt x="136" y="28424"/>
                    <a:pt x="298" y="28531"/>
                  </a:cubicBezTo>
                  <a:cubicBezTo>
                    <a:pt x="3284" y="30228"/>
                    <a:pt x="8211" y="31169"/>
                    <a:pt x="8211" y="35019"/>
                  </a:cubicBezTo>
                  <a:cubicBezTo>
                    <a:pt x="8211" y="36096"/>
                    <a:pt x="6245" y="35960"/>
                    <a:pt x="5276" y="36714"/>
                  </a:cubicBezTo>
                  <a:cubicBezTo>
                    <a:pt x="5035" y="36929"/>
                    <a:pt x="4819" y="37144"/>
                    <a:pt x="4658" y="37413"/>
                  </a:cubicBezTo>
                  <a:cubicBezTo>
                    <a:pt x="4469" y="37683"/>
                    <a:pt x="4361" y="37980"/>
                    <a:pt x="4361" y="38328"/>
                  </a:cubicBezTo>
                  <a:cubicBezTo>
                    <a:pt x="4361" y="40320"/>
                    <a:pt x="2343" y="41128"/>
                    <a:pt x="916" y="42178"/>
                  </a:cubicBezTo>
                  <a:cubicBezTo>
                    <a:pt x="405" y="42527"/>
                    <a:pt x="82" y="43201"/>
                    <a:pt x="485" y="43739"/>
                  </a:cubicBezTo>
                  <a:cubicBezTo>
                    <a:pt x="1751" y="45219"/>
                    <a:pt x="3474" y="46403"/>
                    <a:pt x="4092" y="48369"/>
                  </a:cubicBezTo>
                  <a:lnTo>
                    <a:pt x="4791" y="48125"/>
                  </a:lnTo>
                  <a:cubicBezTo>
                    <a:pt x="4012" y="46403"/>
                    <a:pt x="2477" y="45300"/>
                    <a:pt x="1454" y="43658"/>
                  </a:cubicBezTo>
                  <a:cubicBezTo>
                    <a:pt x="1131" y="43147"/>
                    <a:pt x="1590" y="42635"/>
                    <a:pt x="2020" y="42340"/>
                  </a:cubicBezTo>
                  <a:cubicBezTo>
                    <a:pt x="3528" y="41371"/>
                    <a:pt x="5491" y="40563"/>
                    <a:pt x="5412" y="38518"/>
                  </a:cubicBezTo>
                  <a:cubicBezTo>
                    <a:pt x="5465" y="38195"/>
                    <a:pt x="5545" y="37952"/>
                    <a:pt x="5707" y="37736"/>
                  </a:cubicBezTo>
                  <a:cubicBezTo>
                    <a:pt x="6406" y="36714"/>
                    <a:pt x="8211" y="36634"/>
                    <a:pt x="8964" y="35719"/>
                  </a:cubicBezTo>
                  <a:cubicBezTo>
                    <a:pt x="10444" y="33968"/>
                    <a:pt x="7188" y="31923"/>
                    <a:pt x="5707" y="30713"/>
                  </a:cubicBezTo>
                  <a:cubicBezTo>
                    <a:pt x="4415" y="29662"/>
                    <a:pt x="2800" y="29339"/>
                    <a:pt x="1374" y="28398"/>
                  </a:cubicBezTo>
                  <a:cubicBezTo>
                    <a:pt x="1213" y="28290"/>
                    <a:pt x="1023" y="28155"/>
                    <a:pt x="1077" y="27886"/>
                  </a:cubicBezTo>
                  <a:cubicBezTo>
                    <a:pt x="1051" y="27591"/>
                    <a:pt x="1185" y="27293"/>
                    <a:pt x="1374" y="27052"/>
                  </a:cubicBezTo>
                  <a:cubicBezTo>
                    <a:pt x="2854" y="25222"/>
                    <a:pt x="5491" y="23956"/>
                    <a:pt x="5437" y="21346"/>
                  </a:cubicBezTo>
                  <a:cubicBezTo>
                    <a:pt x="5491" y="20995"/>
                    <a:pt x="5599" y="20726"/>
                    <a:pt x="5735" y="20457"/>
                  </a:cubicBezTo>
                  <a:cubicBezTo>
                    <a:pt x="6434" y="19111"/>
                    <a:pt x="7967" y="18412"/>
                    <a:pt x="9287" y="17604"/>
                  </a:cubicBezTo>
                  <a:cubicBezTo>
                    <a:pt x="9879" y="17201"/>
                    <a:pt x="9503" y="16502"/>
                    <a:pt x="9044" y="16151"/>
                  </a:cubicBezTo>
                  <a:cubicBezTo>
                    <a:pt x="6757" y="14618"/>
                    <a:pt x="4066" y="14536"/>
                    <a:pt x="1723" y="13459"/>
                  </a:cubicBezTo>
                  <a:cubicBezTo>
                    <a:pt x="808" y="13029"/>
                    <a:pt x="1777" y="12060"/>
                    <a:pt x="2262" y="11603"/>
                  </a:cubicBezTo>
                  <a:cubicBezTo>
                    <a:pt x="2531" y="11334"/>
                    <a:pt x="2774" y="11065"/>
                    <a:pt x="3043" y="10822"/>
                  </a:cubicBezTo>
                  <a:cubicBezTo>
                    <a:pt x="4092" y="9799"/>
                    <a:pt x="5114" y="8750"/>
                    <a:pt x="5735" y="7376"/>
                  </a:cubicBezTo>
                  <a:cubicBezTo>
                    <a:pt x="5896" y="7107"/>
                    <a:pt x="6083" y="6838"/>
                    <a:pt x="6299" y="6569"/>
                  </a:cubicBezTo>
                  <a:cubicBezTo>
                    <a:pt x="7160" y="5574"/>
                    <a:pt x="8480" y="4846"/>
                    <a:pt x="9421" y="3959"/>
                  </a:cubicBezTo>
                  <a:cubicBezTo>
                    <a:pt x="9690" y="3744"/>
                    <a:pt x="9851" y="3313"/>
                    <a:pt x="9610" y="3070"/>
                  </a:cubicBezTo>
                  <a:cubicBezTo>
                    <a:pt x="8444" y="1719"/>
                    <a:pt x="6937" y="1"/>
                    <a:pt x="5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5"/>
            <p:cNvSpPr/>
            <p:nvPr/>
          </p:nvSpPr>
          <p:spPr>
            <a:xfrm rot="6809232" flipH="1">
              <a:off x="-479526" y="944420"/>
              <a:ext cx="1918708" cy="9047046"/>
            </a:xfrm>
            <a:custGeom>
              <a:avLst/>
              <a:gdLst/>
              <a:ahLst/>
              <a:cxnLst/>
              <a:rect l="l" t="t" r="r" b="b"/>
              <a:pathLst>
                <a:path w="10282" h="48480" extrusionOk="0">
                  <a:moveTo>
                    <a:pt x="5568" y="0"/>
                  </a:moveTo>
                  <a:cubicBezTo>
                    <a:pt x="5516" y="0"/>
                    <a:pt x="5464" y="2"/>
                    <a:pt x="5411" y="5"/>
                  </a:cubicBezTo>
                  <a:cubicBezTo>
                    <a:pt x="5545" y="274"/>
                    <a:pt x="5814" y="410"/>
                    <a:pt x="5976" y="625"/>
                  </a:cubicBezTo>
                  <a:cubicBezTo>
                    <a:pt x="6891" y="1674"/>
                    <a:pt x="9851" y="2347"/>
                    <a:pt x="8641" y="3962"/>
                  </a:cubicBezTo>
                  <a:cubicBezTo>
                    <a:pt x="7995" y="4824"/>
                    <a:pt x="7052" y="5523"/>
                    <a:pt x="6245" y="6277"/>
                  </a:cubicBezTo>
                  <a:cubicBezTo>
                    <a:pt x="6004" y="6546"/>
                    <a:pt x="5760" y="6787"/>
                    <a:pt x="5545" y="7084"/>
                  </a:cubicBezTo>
                  <a:cubicBezTo>
                    <a:pt x="4684" y="8833"/>
                    <a:pt x="3366" y="10207"/>
                    <a:pt x="2128" y="11686"/>
                  </a:cubicBezTo>
                  <a:cubicBezTo>
                    <a:pt x="1938" y="11929"/>
                    <a:pt x="1723" y="12170"/>
                    <a:pt x="1536" y="12414"/>
                  </a:cubicBezTo>
                  <a:cubicBezTo>
                    <a:pt x="969" y="12978"/>
                    <a:pt x="593" y="13947"/>
                    <a:pt x="1615" y="14216"/>
                  </a:cubicBezTo>
                  <a:cubicBezTo>
                    <a:pt x="4066" y="14916"/>
                    <a:pt x="6865" y="14621"/>
                    <a:pt x="8803" y="16369"/>
                  </a:cubicBezTo>
                  <a:cubicBezTo>
                    <a:pt x="9044" y="16584"/>
                    <a:pt x="9018" y="17043"/>
                    <a:pt x="8749" y="17312"/>
                  </a:cubicBezTo>
                  <a:cubicBezTo>
                    <a:pt x="7483" y="18443"/>
                    <a:pt x="5706" y="19465"/>
                    <a:pt x="5060" y="21106"/>
                  </a:cubicBezTo>
                  <a:cubicBezTo>
                    <a:pt x="4953" y="21429"/>
                    <a:pt x="4873" y="21780"/>
                    <a:pt x="4819" y="22183"/>
                  </a:cubicBezTo>
                  <a:cubicBezTo>
                    <a:pt x="4576" y="24497"/>
                    <a:pt x="2261" y="25602"/>
                    <a:pt x="944" y="27378"/>
                  </a:cubicBezTo>
                  <a:cubicBezTo>
                    <a:pt x="808" y="27566"/>
                    <a:pt x="674" y="27781"/>
                    <a:pt x="567" y="27996"/>
                  </a:cubicBezTo>
                  <a:cubicBezTo>
                    <a:pt x="298" y="28481"/>
                    <a:pt x="916" y="28832"/>
                    <a:pt x="1267" y="28993"/>
                  </a:cubicBezTo>
                  <a:cubicBezTo>
                    <a:pt x="3958" y="30203"/>
                    <a:pt x="7026" y="30903"/>
                    <a:pt x="8803" y="33648"/>
                  </a:cubicBezTo>
                  <a:cubicBezTo>
                    <a:pt x="9179" y="34215"/>
                    <a:pt x="9044" y="34940"/>
                    <a:pt x="8426" y="35209"/>
                  </a:cubicBezTo>
                  <a:cubicBezTo>
                    <a:pt x="7242" y="35748"/>
                    <a:pt x="5545" y="36206"/>
                    <a:pt x="5007" y="37470"/>
                  </a:cubicBezTo>
                  <a:cubicBezTo>
                    <a:pt x="4899" y="37714"/>
                    <a:pt x="4845" y="38009"/>
                    <a:pt x="4819" y="38331"/>
                  </a:cubicBezTo>
                  <a:cubicBezTo>
                    <a:pt x="4791" y="38844"/>
                    <a:pt x="4468" y="39328"/>
                    <a:pt x="4199" y="39785"/>
                  </a:cubicBezTo>
                  <a:cubicBezTo>
                    <a:pt x="3258" y="41266"/>
                    <a:pt x="0" y="41830"/>
                    <a:pt x="1051" y="43553"/>
                  </a:cubicBezTo>
                  <a:cubicBezTo>
                    <a:pt x="2074" y="45329"/>
                    <a:pt x="4307" y="46352"/>
                    <a:pt x="4765" y="48479"/>
                  </a:cubicBezTo>
                  <a:lnTo>
                    <a:pt x="5599" y="48372"/>
                  </a:lnTo>
                  <a:cubicBezTo>
                    <a:pt x="4981" y="46406"/>
                    <a:pt x="3043" y="45357"/>
                    <a:pt x="2128" y="43689"/>
                  </a:cubicBezTo>
                  <a:cubicBezTo>
                    <a:pt x="1105" y="41858"/>
                    <a:pt x="4253" y="41454"/>
                    <a:pt x="5196" y="40136"/>
                  </a:cubicBezTo>
                  <a:cubicBezTo>
                    <a:pt x="5599" y="39598"/>
                    <a:pt x="5868" y="38977"/>
                    <a:pt x="5868" y="38331"/>
                  </a:cubicBezTo>
                  <a:cubicBezTo>
                    <a:pt x="5896" y="38009"/>
                    <a:pt x="5976" y="37739"/>
                    <a:pt x="6111" y="37498"/>
                  </a:cubicBezTo>
                  <a:cubicBezTo>
                    <a:pt x="6729" y="36340"/>
                    <a:pt x="8452" y="36099"/>
                    <a:pt x="9582" y="35479"/>
                  </a:cubicBezTo>
                  <a:cubicBezTo>
                    <a:pt x="10202" y="35102"/>
                    <a:pt x="10013" y="34322"/>
                    <a:pt x="9664" y="33784"/>
                  </a:cubicBezTo>
                  <a:cubicBezTo>
                    <a:pt x="8775" y="32464"/>
                    <a:pt x="7672" y="31549"/>
                    <a:pt x="6326" y="30742"/>
                  </a:cubicBezTo>
                  <a:cubicBezTo>
                    <a:pt x="5007" y="29962"/>
                    <a:pt x="3581" y="29639"/>
                    <a:pt x="2315" y="28750"/>
                  </a:cubicBezTo>
                  <a:cubicBezTo>
                    <a:pt x="2020" y="28534"/>
                    <a:pt x="1669" y="28186"/>
                    <a:pt x="1723" y="27755"/>
                  </a:cubicBezTo>
                  <a:cubicBezTo>
                    <a:pt x="1723" y="27486"/>
                    <a:pt x="1831" y="27217"/>
                    <a:pt x="2020" y="26948"/>
                  </a:cubicBezTo>
                  <a:cubicBezTo>
                    <a:pt x="2746" y="25871"/>
                    <a:pt x="4604" y="24874"/>
                    <a:pt x="5196" y="23718"/>
                  </a:cubicBezTo>
                  <a:cubicBezTo>
                    <a:pt x="5519" y="23205"/>
                    <a:pt x="5734" y="22721"/>
                    <a:pt x="5842" y="22183"/>
                  </a:cubicBezTo>
                  <a:cubicBezTo>
                    <a:pt x="5868" y="21806"/>
                    <a:pt x="5896" y="21457"/>
                    <a:pt x="6004" y="21134"/>
                  </a:cubicBezTo>
                  <a:cubicBezTo>
                    <a:pt x="6460" y="19519"/>
                    <a:pt x="8183" y="18496"/>
                    <a:pt x="9610" y="17581"/>
                  </a:cubicBezTo>
                  <a:cubicBezTo>
                    <a:pt x="9987" y="17338"/>
                    <a:pt x="10282" y="16828"/>
                    <a:pt x="9879" y="16505"/>
                  </a:cubicBezTo>
                  <a:cubicBezTo>
                    <a:pt x="7995" y="14674"/>
                    <a:pt x="5196" y="14700"/>
                    <a:pt x="2746" y="14001"/>
                  </a:cubicBezTo>
                  <a:cubicBezTo>
                    <a:pt x="2343" y="13867"/>
                    <a:pt x="1912" y="13570"/>
                    <a:pt x="1912" y="13113"/>
                  </a:cubicBezTo>
                  <a:cubicBezTo>
                    <a:pt x="1992" y="12493"/>
                    <a:pt x="2530" y="12170"/>
                    <a:pt x="2881" y="11714"/>
                  </a:cubicBezTo>
                  <a:cubicBezTo>
                    <a:pt x="3123" y="11445"/>
                    <a:pt x="3392" y="11201"/>
                    <a:pt x="3635" y="10932"/>
                  </a:cubicBezTo>
                  <a:cubicBezTo>
                    <a:pt x="4630" y="9884"/>
                    <a:pt x="5599" y="8779"/>
                    <a:pt x="6219" y="7433"/>
                  </a:cubicBezTo>
                  <a:cubicBezTo>
                    <a:pt x="6352" y="7192"/>
                    <a:pt x="6514" y="6977"/>
                    <a:pt x="6703" y="6734"/>
                  </a:cubicBezTo>
                  <a:cubicBezTo>
                    <a:pt x="7590" y="5657"/>
                    <a:pt x="9018" y="4849"/>
                    <a:pt x="9905" y="3827"/>
                  </a:cubicBezTo>
                  <a:cubicBezTo>
                    <a:pt x="10174" y="3478"/>
                    <a:pt x="10120" y="2940"/>
                    <a:pt x="9797" y="2724"/>
                  </a:cubicBezTo>
                  <a:cubicBezTo>
                    <a:pt x="8519" y="1680"/>
                    <a:pt x="7264" y="0"/>
                    <a:pt x="5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5"/>
            <p:cNvSpPr/>
            <p:nvPr/>
          </p:nvSpPr>
          <p:spPr>
            <a:xfrm rot="6809232" flipH="1">
              <a:off x="-564437" y="1042648"/>
              <a:ext cx="1993912" cy="9066454"/>
            </a:xfrm>
            <a:custGeom>
              <a:avLst/>
              <a:gdLst/>
              <a:ahLst/>
              <a:cxnLst/>
              <a:rect l="l" t="t" r="r" b="b"/>
              <a:pathLst>
                <a:path w="10685" h="48584" extrusionOk="0">
                  <a:moveTo>
                    <a:pt x="5728" y="0"/>
                  </a:moveTo>
                  <a:cubicBezTo>
                    <a:pt x="5511" y="0"/>
                    <a:pt x="5285" y="37"/>
                    <a:pt x="5060" y="83"/>
                  </a:cubicBezTo>
                  <a:cubicBezTo>
                    <a:pt x="5868" y="1078"/>
                    <a:pt x="7024" y="1698"/>
                    <a:pt x="8100" y="2423"/>
                  </a:cubicBezTo>
                  <a:cubicBezTo>
                    <a:pt x="8559" y="2774"/>
                    <a:pt x="9069" y="3392"/>
                    <a:pt x="8639" y="3984"/>
                  </a:cubicBezTo>
                  <a:cubicBezTo>
                    <a:pt x="7777" y="5035"/>
                    <a:pt x="6460" y="5868"/>
                    <a:pt x="5598" y="6919"/>
                  </a:cubicBezTo>
                  <a:cubicBezTo>
                    <a:pt x="5409" y="7134"/>
                    <a:pt x="5247" y="7350"/>
                    <a:pt x="5114" y="7591"/>
                  </a:cubicBezTo>
                  <a:cubicBezTo>
                    <a:pt x="4307" y="9152"/>
                    <a:pt x="3284" y="10552"/>
                    <a:pt x="2100" y="11871"/>
                  </a:cubicBezTo>
                  <a:cubicBezTo>
                    <a:pt x="1856" y="12141"/>
                    <a:pt x="1615" y="12382"/>
                    <a:pt x="1372" y="12651"/>
                  </a:cubicBezTo>
                  <a:cubicBezTo>
                    <a:pt x="995" y="13082"/>
                    <a:pt x="431" y="13728"/>
                    <a:pt x="887" y="14266"/>
                  </a:cubicBezTo>
                  <a:cubicBezTo>
                    <a:pt x="1156" y="14535"/>
                    <a:pt x="1561" y="14589"/>
                    <a:pt x="1938" y="14696"/>
                  </a:cubicBezTo>
                  <a:cubicBezTo>
                    <a:pt x="4091" y="15370"/>
                    <a:pt x="8047" y="14696"/>
                    <a:pt x="8693" y="17226"/>
                  </a:cubicBezTo>
                  <a:cubicBezTo>
                    <a:pt x="7401" y="18465"/>
                    <a:pt x="5706" y="19649"/>
                    <a:pt x="4978" y="21292"/>
                  </a:cubicBezTo>
                  <a:cubicBezTo>
                    <a:pt x="4871" y="21561"/>
                    <a:pt x="4763" y="21856"/>
                    <a:pt x="4709" y="22153"/>
                  </a:cubicBezTo>
                  <a:cubicBezTo>
                    <a:pt x="4414" y="24332"/>
                    <a:pt x="2530" y="25598"/>
                    <a:pt x="1156" y="27213"/>
                  </a:cubicBezTo>
                  <a:cubicBezTo>
                    <a:pt x="941" y="27454"/>
                    <a:pt x="780" y="27697"/>
                    <a:pt x="592" y="27939"/>
                  </a:cubicBezTo>
                  <a:cubicBezTo>
                    <a:pt x="0" y="28882"/>
                    <a:pt x="1103" y="29392"/>
                    <a:pt x="1802" y="29607"/>
                  </a:cubicBezTo>
                  <a:cubicBezTo>
                    <a:pt x="4360" y="30497"/>
                    <a:pt x="7321" y="31168"/>
                    <a:pt x="8800" y="33726"/>
                  </a:cubicBezTo>
                  <a:cubicBezTo>
                    <a:pt x="8990" y="34129"/>
                    <a:pt x="8828" y="34560"/>
                    <a:pt x="8451" y="34803"/>
                  </a:cubicBezTo>
                  <a:cubicBezTo>
                    <a:pt x="7267" y="35557"/>
                    <a:pt x="5570" y="35959"/>
                    <a:pt x="4899" y="37197"/>
                  </a:cubicBezTo>
                  <a:cubicBezTo>
                    <a:pt x="4763" y="37441"/>
                    <a:pt x="4683" y="37736"/>
                    <a:pt x="4629" y="38059"/>
                  </a:cubicBezTo>
                  <a:cubicBezTo>
                    <a:pt x="4253" y="40132"/>
                    <a:pt x="2100" y="41019"/>
                    <a:pt x="754" y="42419"/>
                  </a:cubicBezTo>
                  <a:cubicBezTo>
                    <a:pt x="162" y="43093"/>
                    <a:pt x="592" y="43872"/>
                    <a:pt x="1238" y="44303"/>
                  </a:cubicBezTo>
                  <a:cubicBezTo>
                    <a:pt x="2825" y="45353"/>
                    <a:pt x="4468" y="46592"/>
                    <a:pt x="4629" y="48583"/>
                  </a:cubicBezTo>
                  <a:lnTo>
                    <a:pt x="5598" y="48529"/>
                  </a:lnTo>
                  <a:cubicBezTo>
                    <a:pt x="5140" y="46402"/>
                    <a:pt x="3148" y="45218"/>
                    <a:pt x="1749" y="43657"/>
                  </a:cubicBezTo>
                  <a:cubicBezTo>
                    <a:pt x="1346" y="43254"/>
                    <a:pt x="1561" y="42688"/>
                    <a:pt x="1938" y="42311"/>
                  </a:cubicBezTo>
                  <a:cubicBezTo>
                    <a:pt x="3284" y="41127"/>
                    <a:pt x="5409" y="40347"/>
                    <a:pt x="5652" y="38381"/>
                  </a:cubicBezTo>
                  <a:cubicBezTo>
                    <a:pt x="5678" y="38005"/>
                    <a:pt x="5760" y="37710"/>
                    <a:pt x="5893" y="37441"/>
                  </a:cubicBezTo>
                  <a:cubicBezTo>
                    <a:pt x="6567" y="36121"/>
                    <a:pt x="8639" y="35933"/>
                    <a:pt x="9608" y="34857"/>
                  </a:cubicBezTo>
                  <a:cubicBezTo>
                    <a:pt x="10443" y="33888"/>
                    <a:pt x="8908" y="32811"/>
                    <a:pt x="8128" y="32111"/>
                  </a:cubicBezTo>
                  <a:cubicBezTo>
                    <a:pt x="6486" y="30604"/>
                    <a:pt x="4332" y="29984"/>
                    <a:pt x="2287" y="29205"/>
                  </a:cubicBezTo>
                  <a:cubicBezTo>
                    <a:pt x="1777" y="28989"/>
                    <a:pt x="1103" y="28505"/>
                    <a:pt x="1479" y="27885"/>
                  </a:cubicBezTo>
                  <a:cubicBezTo>
                    <a:pt x="1615" y="27644"/>
                    <a:pt x="1830" y="27374"/>
                    <a:pt x="1964" y="27159"/>
                  </a:cubicBezTo>
                  <a:cubicBezTo>
                    <a:pt x="3284" y="25598"/>
                    <a:pt x="5409" y="24414"/>
                    <a:pt x="5652" y="22233"/>
                  </a:cubicBezTo>
                  <a:cubicBezTo>
                    <a:pt x="5678" y="21910"/>
                    <a:pt x="5732" y="21640"/>
                    <a:pt x="5814" y="21371"/>
                  </a:cubicBezTo>
                  <a:cubicBezTo>
                    <a:pt x="6406" y="19487"/>
                    <a:pt x="8477" y="18493"/>
                    <a:pt x="9769" y="17093"/>
                  </a:cubicBezTo>
                  <a:cubicBezTo>
                    <a:pt x="8774" y="14535"/>
                    <a:pt x="4791" y="15127"/>
                    <a:pt x="2448" y="14266"/>
                  </a:cubicBezTo>
                  <a:cubicBezTo>
                    <a:pt x="2179" y="14132"/>
                    <a:pt x="1777" y="13997"/>
                    <a:pt x="1749" y="13620"/>
                  </a:cubicBezTo>
                  <a:cubicBezTo>
                    <a:pt x="1641" y="12974"/>
                    <a:pt x="2207" y="12543"/>
                    <a:pt x="2638" y="12113"/>
                  </a:cubicBezTo>
                  <a:cubicBezTo>
                    <a:pt x="2879" y="11871"/>
                    <a:pt x="3122" y="11602"/>
                    <a:pt x="3363" y="11359"/>
                  </a:cubicBezTo>
                  <a:cubicBezTo>
                    <a:pt x="4522" y="10067"/>
                    <a:pt x="5463" y="8614"/>
                    <a:pt x="6352" y="7160"/>
                  </a:cubicBezTo>
                  <a:cubicBezTo>
                    <a:pt x="6567" y="6865"/>
                    <a:pt x="6809" y="6596"/>
                    <a:pt x="7078" y="6353"/>
                  </a:cubicBezTo>
                  <a:cubicBezTo>
                    <a:pt x="7859" y="5573"/>
                    <a:pt x="8828" y="4874"/>
                    <a:pt x="9474" y="4012"/>
                  </a:cubicBezTo>
                  <a:cubicBezTo>
                    <a:pt x="10684" y="2397"/>
                    <a:pt x="7724" y="1724"/>
                    <a:pt x="6809" y="675"/>
                  </a:cubicBezTo>
                  <a:cubicBezTo>
                    <a:pt x="6647" y="460"/>
                    <a:pt x="6406" y="216"/>
                    <a:pt x="6216" y="83"/>
                  </a:cubicBezTo>
                  <a:cubicBezTo>
                    <a:pt x="6063" y="23"/>
                    <a:pt x="5898" y="0"/>
                    <a:pt x="5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15"/>
            <p:cNvSpPr/>
            <p:nvPr/>
          </p:nvSpPr>
          <p:spPr>
            <a:xfrm rot="6809232" flipH="1">
              <a:off x="-585741" y="1234554"/>
              <a:ext cx="1868511" cy="9064588"/>
            </a:xfrm>
            <a:custGeom>
              <a:avLst/>
              <a:gdLst/>
              <a:ahLst/>
              <a:cxnLst/>
              <a:rect l="l" t="t" r="r" b="b"/>
              <a:pathLst>
                <a:path w="10013" h="48574" extrusionOk="0">
                  <a:moveTo>
                    <a:pt x="5415" y="1"/>
                  </a:moveTo>
                  <a:cubicBezTo>
                    <a:pt x="5182" y="1"/>
                    <a:pt x="4922" y="56"/>
                    <a:pt x="4712" y="73"/>
                  </a:cubicBezTo>
                  <a:cubicBezTo>
                    <a:pt x="5653" y="1419"/>
                    <a:pt x="7296" y="1849"/>
                    <a:pt x="8372" y="3059"/>
                  </a:cubicBezTo>
                  <a:cubicBezTo>
                    <a:pt x="8695" y="3464"/>
                    <a:pt x="8480" y="3974"/>
                    <a:pt x="8157" y="4325"/>
                  </a:cubicBezTo>
                  <a:cubicBezTo>
                    <a:pt x="7511" y="5079"/>
                    <a:pt x="6622" y="5751"/>
                    <a:pt x="5868" y="6479"/>
                  </a:cubicBezTo>
                  <a:cubicBezTo>
                    <a:pt x="5627" y="6748"/>
                    <a:pt x="5384" y="6989"/>
                    <a:pt x="5168" y="7258"/>
                  </a:cubicBezTo>
                  <a:cubicBezTo>
                    <a:pt x="4227" y="9062"/>
                    <a:pt x="2935" y="10595"/>
                    <a:pt x="1723" y="12238"/>
                  </a:cubicBezTo>
                  <a:cubicBezTo>
                    <a:pt x="1508" y="12507"/>
                    <a:pt x="1320" y="12777"/>
                    <a:pt x="1105" y="13072"/>
                  </a:cubicBezTo>
                  <a:cubicBezTo>
                    <a:pt x="916" y="13476"/>
                    <a:pt x="405" y="13771"/>
                    <a:pt x="513" y="14284"/>
                  </a:cubicBezTo>
                  <a:cubicBezTo>
                    <a:pt x="647" y="15009"/>
                    <a:pt x="1374" y="14956"/>
                    <a:pt x="1913" y="15091"/>
                  </a:cubicBezTo>
                  <a:cubicBezTo>
                    <a:pt x="4173" y="15522"/>
                    <a:pt x="6542" y="15091"/>
                    <a:pt x="8290" y="16570"/>
                  </a:cubicBezTo>
                  <a:cubicBezTo>
                    <a:pt x="8829" y="17029"/>
                    <a:pt x="8157" y="17701"/>
                    <a:pt x="7726" y="18078"/>
                  </a:cubicBezTo>
                  <a:cubicBezTo>
                    <a:pt x="6650" y="18993"/>
                    <a:pt x="5545" y="20069"/>
                    <a:pt x="4899" y="21335"/>
                  </a:cubicBezTo>
                  <a:cubicBezTo>
                    <a:pt x="4791" y="21577"/>
                    <a:pt x="4684" y="21846"/>
                    <a:pt x="4576" y="22115"/>
                  </a:cubicBezTo>
                  <a:cubicBezTo>
                    <a:pt x="4253" y="24430"/>
                    <a:pt x="2369" y="25775"/>
                    <a:pt x="944" y="27498"/>
                  </a:cubicBezTo>
                  <a:cubicBezTo>
                    <a:pt x="754" y="27741"/>
                    <a:pt x="539" y="28010"/>
                    <a:pt x="377" y="28252"/>
                  </a:cubicBezTo>
                  <a:cubicBezTo>
                    <a:pt x="1" y="28710"/>
                    <a:pt x="244" y="29328"/>
                    <a:pt x="782" y="29543"/>
                  </a:cubicBezTo>
                  <a:cubicBezTo>
                    <a:pt x="2882" y="30325"/>
                    <a:pt x="5142" y="30620"/>
                    <a:pt x="7026" y="31966"/>
                  </a:cubicBezTo>
                  <a:cubicBezTo>
                    <a:pt x="7752" y="32504"/>
                    <a:pt x="9180" y="33365"/>
                    <a:pt x="8426" y="34173"/>
                  </a:cubicBezTo>
                  <a:cubicBezTo>
                    <a:pt x="7619" y="35116"/>
                    <a:pt x="6191" y="35600"/>
                    <a:pt x="5250" y="36462"/>
                  </a:cubicBezTo>
                  <a:cubicBezTo>
                    <a:pt x="5007" y="36677"/>
                    <a:pt x="4819" y="36918"/>
                    <a:pt x="4658" y="37187"/>
                  </a:cubicBezTo>
                  <a:cubicBezTo>
                    <a:pt x="4227" y="39799"/>
                    <a:pt x="1751" y="40929"/>
                    <a:pt x="244" y="42839"/>
                  </a:cubicBezTo>
                  <a:cubicBezTo>
                    <a:pt x="1" y="43162"/>
                    <a:pt x="136" y="43621"/>
                    <a:pt x="405" y="43836"/>
                  </a:cubicBezTo>
                  <a:cubicBezTo>
                    <a:pt x="1805" y="45100"/>
                    <a:pt x="4227" y="45908"/>
                    <a:pt x="4361" y="48115"/>
                  </a:cubicBezTo>
                  <a:cubicBezTo>
                    <a:pt x="4389" y="48412"/>
                    <a:pt x="4389" y="48573"/>
                    <a:pt x="4389" y="48573"/>
                  </a:cubicBezTo>
                  <a:lnTo>
                    <a:pt x="5411" y="48573"/>
                  </a:lnTo>
                  <a:cubicBezTo>
                    <a:pt x="5250" y="46582"/>
                    <a:pt x="3607" y="45343"/>
                    <a:pt x="2020" y="44293"/>
                  </a:cubicBezTo>
                  <a:cubicBezTo>
                    <a:pt x="1374" y="43862"/>
                    <a:pt x="944" y="43083"/>
                    <a:pt x="1536" y="42409"/>
                  </a:cubicBezTo>
                  <a:cubicBezTo>
                    <a:pt x="2882" y="41009"/>
                    <a:pt x="5035" y="40122"/>
                    <a:pt x="5411" y="38049"/>
                  </a:cubicBezTo>
                  <a:cubicBezTo>
                    <a:pt x="5437" y="37779"/>
                    <a:pt x="5519" y="37538"/>
                    <a:pt x="5627" y="37323"/>
                  </a:cubicBezTo>
                  <a:cubicBezTo>
                    <a:pt x="6137" y="36192"/>
                    <a:pt x="7483" y="35600"/>
                    <a:pt x="8559" y="35196"/>
                  </a:cubicBezTo>
                  <a:cubicBezTo>
                    <a:pt x="9421" y="34873"/>
                    <a:pt x="9987" y="33985"/>
                    <a:pt x="9313" y="33178"/>
                  </a:cubicBezTo>
                  <a:cubicBezTo>
                    <a:pt x="7483" y="31079"/>
                    <a:pt x="4791" y="30405"/>
                    <a:pt x="2343" y="29518"/>
                  </a:cubicBezTo>
                  <a:cubicBezTo>
                    <a:pt x="1859" y="29274"/>
                    <a:pt x="997" y="29033"/>
                    <a:pt x="1185" y="28305"/>
                  </a:cubicBezTo>
                  <a:cubicBezTo>
                    <a:pt x="1292" y="27982"/>
                    <a:pt x="1536" y="27687"/>
                    <a:pt x="1751" y="27418"/>
                  </a:cubicBezTo>
                  <a:cubicBezTo>
                    <a:pt x="3123" y="25775"/>
                    <a:pt x="5168" y="24404"/>
                    <a:pt x="5491" y="22143"/>
                  </a:cubicBezTo>
                  <a:cubicBezTo>
                    <a:pt x="5573" y="21846"/>
                    <a:pt x="5653" y="21577"/>
                    <a:pt x="5788" y="21307"/>
                  </a:cubicBezTo>
                  <a:cubicBezTo>
                    <a:pt x="6568" y="19721"/>
                    <a:pt x="8318" y="18590"/>
                    <a:pt x="9313" y="17109"/>
                  </a:cubicBezTo>
                  <a:cubicBezTo>
                    <a:pt x="10013" y="16140"/>
                    <a:pt x="8103" y="15683"/>
                    <a:pt x="7160" y="15414"/>
                  </a:cubicBezTo>
                  <a:cubicBezTo>
                    <a:pt x="5545" y="14956"/>
                    <a:pt x="3930" y="15009"/>
                    <a:pt x="2289" y="14579"/>
                  </a:cubicBezTo>
                  <a:cubicBezTo>
                    <a:pt x="1938" y="14445"/>
                    <a:pt x="1482" y="14310"/>
                    <a:pt x="1508" y="13961"/>
                  </a:cubicBezTo>
                  <a:cubicBezTo>
                    <a:pt x="1536" y="13584"/>
                    <a:pt x="1723" y="13207"/>
                    <a:pt x="1992" y="12964"/>
                  </a:cubicBezTo>
                  <a:cubicBezTo>
                    <a:pt x="2182" y="12695"/>
                    <a:pt x="2397" y="12400"/>
                    <a:pt x="2612" y="12131"/>
                  </a:cubicBezTo>
                  <a:cubicBezTo>
                    <a:pt x="3850" y="10516"/>
                    <a:pt x="5250" y="9088"/>
                    <a:pt x="6137" y="7204"/>
                  </a:cubicBezTo>
                  <a:cubicBezTo>
                    <a:pt x="6327" y="6909"/>
                    <a:pt x="6568" y="6640"/>
                    <a:pt x="6811" y="6371"/>
                  </a:cubicBezTo>
                  <a:cubicBezTo>
                    <a:pt x="7591" y="5617"/>
                    <a:pt x="8506" y="4943"/>
                    <a:pt x="9233" y="4190"/>
                  </a:cubicBezTo>
                  <a:cubicBezTo>
                    <a:pt x="9851" y="3598"/>
                    <a:pt x="9475" y="2818"/>
                    <a:pt x="8882" y="2413"/>
                  </a:cubicBezTo>
                  <a:cubicBezTo>
                    <a:pt x="7806" y="1688"/>
                    <a:pt x="6757" y="960"/>
                    <a:pt x="5814" y="99"/>
                  </a:cubicBezTo>
                  <a:cubicBezTo>
                    <a:pt x="5707" y="24"/>
                    <a:pt x="5567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4" name="Google Shape;394;p15"/>
          <p:cNvGrpSpPr/>
          <p:nvPr/>
        </p:nvGrpSpPr>
        <p:grpSpPr>
          <a:xfrm>
            <a:off x="3333268" y="-4501914"/>
            <a:ext cx="9646542" cy="8706238"/>
            <a:chOff x="3333268" y="-4501914"/>
            <a:chExt cx="9646542" cy="8706238"/>
          </a:xfrm>
        </p:grpSpPr>
        <p:sp>
          <p:nvSpPr>
            <p:cNvPr id="395" name="Google Shape;395;p15"/>
            <p:cNvSpPr/>
            <p:nvPr/>
          </p:nvSpPr>
          <p:spPr>
            <a:xfrm rot="-3179655">
              <a:off x="7836903" y="-5545309"/>
              <a:ext cx="1903928" cy="9061074"/>
            </a:xfrm>
            <a:custGeom>
              <a:avLst/>
              <a:gdLst/>
              <a:ahLst/>
              <a:cxnLst/>
              <a:rect l="l" t="t" r="r" b="b"/>
              <a:pathLst>
                <a:path w="10202" h="48551" extrusionOk="0">
                  <a:moveTo>
                    <a:pt x="5547" y="1"/>
                  </a:moveTo>
                  <a:cubicBezTo>
                    <a:pt x="5331" y="1"/>
                    <a:pt x="5061" y="34"/>
                    <a:pt x="4845" y="50"/>
                  </a:cubicBezTo>
                  <a:cubicBezTo>
                    <a:pt x="5626" y="1475"/>
                    <a:pt x="7267" y="1988"/>
                    <a:pt x="8505" y="2957"/>
                  </a:cubicBezTo>
                  <a:cubicBezTo>
                    <a:pt x="9097" y="3413"/>
                    <a:pt x="8964" y="4141"/>
                    <a:pt x="8559" y="4625"/>
                  </a:cubicBezTo>
                  <a:cubicBezTo>
                    <a:pt x="7805" y="5433"/>
                    <a:pt x="6864" y="6133"/>
                    <a:pt x="6083" y="6966"/>
                  </a:cubicBezTo>
                  <a:cubicBezTo>
                    <a:pt x="5867" y="7181"/>
                    <a:pt x="5706" y="7371"/>
                    <a:pt x="5519" y="7612"/>
                  </a:cubicBezTo>
                  <a:cubicBezTo>
                    <a:pt x="4414" y="9926"/>
                    <a:pt x="2692" y="11677"/>
                    <a:pt x="1238" y="13830"/>
                  </a:cubicBezTo>
                  <a:cubicBezTo>
                    <a:pt x="1023" y="14125"/>
                    <a:pt x="808" y="14448"/>
                    <a:pt x="620" y="14771"/>
                  </a:cubicBezTo>
                  <a:cubicBezTo>
                    <a:pt x="351" y="15230"/>
                    <a:pt x="997" y="15525"/>
                    <a:pt x="1346" y="15632"/>
                  </a:cubicBezTo>
                  <a:cubicBezTo>
                    <a:pt x="3822" y="16145"/>
                    <a:pt x="6272" y="15579"/>
                    <a:pt x="8451" y="16817"/>
                  </a:cubicBezTo>
                  <a:cubicBezTo>
                    <a:pt x="8856" y="17006"/>
                    <a:pt x="8748" y="17516"/>
                    <a:pt x="8559" y="17867"/>
                  </a:cubicBezTo>
                  <a:cubicBezTo>
                    <a:pt x="7564" y="19105"/>
                    <a:pt x="6326" y="20262"/>
                    <a:pt x="5491" y="21607"/>
                  </a:cubicBezTo>
                  <a:cubicBezTo>
                    <a:pt x="5329" y="21877"/>
                    <a:pt x="5196" y="22174"/>
                    <a:pt x="5088" y="22443"/>
                  </a:cubicBezTo>
                  <a:cubicBezTo>
                    <a:pt x="4414" y="24811"/>
                    <a:pt x="2638" y="26452"/>
                    <a:pt x="1130" y="28364"/>
                  </a:cubicBezTo>
                  <a:cubicBezTo>
                    <a:pt x="889" y="28687"/>
                    <a:pt x="674" y="29064"/>
                    <a:pt x="646" y="29441"/>
                  </a:cubicBezTo>
                  <a:cubicBezTo>
                    <a:pt x="620" y="29764"/>
                    <a:pt x="889" y="30033"/>
                    <a:pt x="1130" y="30113"/>
                  </a:cubicBezTo>
                  <a:cubicBezTo>
                    <a:pt x="3445" y="31028"/>
                    <a:pt x="6029" y="30920"/>
                    <a:pt x="8210" y="32455"/>
                  </a:cubicBezTo>
                  <a:cubicBezTo>
                    <a:pt x="8964" y="32912"/>
                    <a:pt x="9151" y="33855"/>
                    <a:pt x="8318" y="34365"/>
                  </a:cubicBezTo>
                  <a:cubicBezTo>
                    <a:pt x="7267" y="35011"/>
                    <a:pt x="6137" y="35739"/>
                    <a:pt x="5411" y="36708"/>
                  </a:cubicBezTo>
                  <a:cubicBezTo>
                    <a:pt x="5222" y="36949"/>
                    <a:pt x="5060" y="37218"/>
                    <a:pt x="4952" y="37487"/>
                  </a:cubicBezTo>
                  <a:cubicBezTo>
                    <a:pt x="4281" y="39533"/>
                    <a:pt x="2558" y="40853"/>
                    <a:pt x="1158" y="42332"/>
                  </a:cubicBezTo>
                  <a:cubicBezTo>
                    <a:pt x="674" y="42870"/>
                    <a:pt x="0" y="43813"/>
                    <a:pt x="861" y="44377"/>
                  </a:cubicBezTo>
                  <a:cubicBezTo>
                    <a:pt x="2343" y="45320"/>
                    <a:pt x="4522" y="45885"/>
                    <a:pt x="4683" y="47876"/>
                  </a:cubicBezTo>
                  <a:lnTo>
                    <a:pt x="4683" y="48550"/>
                  </a:lnTo>
                  <a:lnTo>
                    <a:pt x="5706" y="48550"/>
                  </a:lnTo>
                  <a:lnTo>
                    <a:pt x="5706" y="48092"/>
                  </a:lnTo>
                  <a:cubicBezTo>
                    <a:pt x="5652" y="45885"/>
                    <a:pt x="3204" y="45185"/>
                    <a:pt x="1723" y="43975"/>
                  </a:cubicBezTo>
                  <a:cubicBezTo>
                    <a:pt x="1292" y="43678"/>
                    <a:pt x="1428" y="43060"/>
                    <a:pt x="1723" y="42683"/>
                  </a:cubicBezTo>
                  <a:cubicBezTo>
                    <a:pt x="3312" y="40986"/>
                    <a:pt x="5357" y="39615"/>
                    <a:pt x="6029" y="37218"/>
                  </a:cubicBezTo>
                  <a:cubicBezTo>
                    <a:pt x="6165" y="36949"/>
                    <a:pt x="6326" y="36708"/>
                    <a:pt x="6541" y="36492"/>
                  </a:cubicBezTo>
                  <a:cubicBezTo>
                    <a:pt x="7321" y="35577"/>
                    <a:pt x="8505" y="34985"/>
                    <a:pt x="9528" y="34365"/>
                  </a:cubicBezTo>
                  <a:cubicBezTo>
                    <a:pt x="10040" y="34070"/>
                    <a:pt x="10202" y="33424"/>
                    <a:pt x="9771" y="32994"/>
                  </a:cubicBezTo>
                  <a:cubicBezTo>
                    <a:pt x="7698" y="30787"/>
                    <a:pt x="4496" y="30866"/>
                    <a:pt x="1938" y="29656"/>
                  </a:cubicBezTo>
                  <a:cubicBezTo>
                    <a:pt x="1723" y="29574"/>
                    <a:pt x="1669" y="29387"/>
                    <a:pt x="1643" y="29144"/>
                  </a:cubicBezTo>
                  <a:cubicBezTo>
                    <a:pt x="1643" y="28795"/>
                    <a:pt x="1804" y="28418"/>
                    <a:pt x="2020" y="28149"/>
                  </a:cubicBezTo>
                  <a:cubicBezTo>
                    <a:pt x="3365" y="26398"/>
                    <a:pt x="5250" y="25053"/>
                    <a:pt x="5814" y="22820"/>
                  </a:cubicBezTo>
                  <a:cubicBezTo>
                    <a:pt x="5895" y="22523"/>
                    <a:pt x="6003" y="22228"/>
                    <a:pt x="6137" y="21958"/>
                  </a:cubicBezTo>
                  <a:cubicBezTo>
                    <a:pt x="6890" y="20262"/>
                    <a:pt x="8505" y="18944"/>
                    <a:pt x="9664" y="17491"/>
                  </a:cubicBezTo>
                  <a:cubicBezTo>
                    <a:pt x="10040" y="17060"/>
                    <a:pt x="9556" y="16440"/>
                    <a:pt x="9043" y="16278"/>
                  </a:cubicBezTo>
                  <a:cubicBezTo>
                    <a:pt x="6998" y="15499"/>
                    <a:pt x="4927" y="15714"/>
                    <a:pt x="2692" y="15309"/>
                  </a:cubicBezTo>
                  <a:cubicBezTo>
                    <a:pt x="2369" y="15230"/>
                    <a:pt x="2020" y="15176"/>
                    <a:pt x="1804" y="14933"/>
                  </a:cubicBezTo>
                  <a:cubicBezTo>
                    <a:pt x="1453" y="14530"/>
                    <a:pt x="1751" y="14018"/>
                    <a:pt x="2046" y="13641"/>
                  </a:cubicBezTo>
                  <a:cubicBezTo>
                    <a:pt x="2207" y="13425"/>
                    <a:pt x="2369" y="13264"/>
                    <a:pt x="2530" y="13130"/>
                  </a:cubicBezTo>
                  <a:cubicBezTo>
                    <a:pt x="4253" y="11408"/>
                    <a:pt x="5357" y="9280"/>
                    <a:pt x="6649" y="7289"/>
                  </a:cubicBezTo>
                  <a:cubicBezTo>
                    <a:pt x="6864" y="7020"/>
                    <a:pt x="7106" y="6778"/>
                    <a:pt x="7349" y="6535"/>
                  </a:cubicBezTo>
                  <a:cubicBezTo>
                    <a:pt x="8074" y="5810"/>
                    <a:pt x="8910" y="5164"/>
                    <a:pt x="9556" y="4410"/>
                  </a:cubicBezTo>
                  <a:cubicBezTo>
                    <a:pt x="9905" y="4005"/>
                    <a:pt x="9987" y="3441"/>
                    <a:pt x="9664" y="3036"/>
                  </a:cubicBezTo>
                  <a:cubicBezTo>
                    <a:pt x="8559" y="1852"/>
                    <a:pt x="6944" y="1396"/>
                    <a:pt x="5895" y="76"/>
                  </a:cubicBezTo>
                  <a:cubicBezTo>
                    <a:pt x="5838" y="19"/>
                    <a:pt x="5707" y="1"/>
                    <a:pt x="5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5"/>
            <p:cNvSpPr/>
            <p:nvPr/>
          </p:nvSpPr>
          <p:spPr>
            <a:xfrm rot="-3179655">
              <a:off x="7703825" y="-5429285"/>
              <a:ext cx="1994440" cy="9061448"/>
            </a:xfrm>
            <a:custGeom>
              <a:avLst/>
              <a:gdLst/>
              <a:ahLst/>
              <a:cxnLst/>
              <a:rect l="l" t="t" r="r" b="b"/>
              <a:pathLst>
                <a:path w="10687" h="48553" extrusionOk="0">
                  <a:moveTo>
                    <a:pt x="5346" y="0"/>
                  </a:moveTo>
                  <a:cubicBezTo>
                    <a:pt x="5156" y="0"/>
                    <a:pt x="4943" y="27"/>
                    <a:pt x="4765" y="78"/>
                  </a:cubicBezTo>
                  <a:cubicBezTo>
                    <a:pt x="5519" y="1559"/>
                    <a:pt x="7213" y="1990"/>
                    <a:pt x="8372" y="3012"/>
                  </a:cubicBezTo>
                  <a:cubicBezTo>
                    <a:pt x="10148" y="4573"/>
                    <a:pt x="6918" y="5999"/>
                    <a:pt x="5975" y="7265"/>
                  </a:cubicBezTo>
                  <a:cubicBezTo>
                    <a:pt x="5814" y="7480"/>
                    <a:pt x="5680" y="7668"/>
                    <a:pt x="5519" y="7883"/>
                  </a:cubicBezTo>
                  <a:cubicBezTo>
                    <a:pt x="5357" y="8072"/>
                    <a:pt x="5222" y="8288"/>
                    <a:pt x="5060" y="8503"/>
                  </a:cubicBezTo>
                  <a:cubicBezTo>
                    <a:pt x="4281" y="10602"/>
                    <a:pt x="2692" y="12110"/>
                    <a:pt x="1374" y="13912"/>
                  </a:cubicBezTo>
                  <a:cubicBezTo>
                    <a:pt x="1185" y="14155"/>
                    <a:pt x="997" y="14424"/>
                    <a:pt x="836" y="14693"/>
                  </a:cubicBezTo>
                  <a:cubicBezTo>
                    <a:pt x="513" y="15096"/>
                    <a:pt x="539" y="15662"/>
                    <a:pt x="997" y="15932"/>
                  </a:cubicBezTo>
                  <a:cubicBezTo>
                    <a:pt x="1400" y="16147"/>
                    <a:pt x="1884" y="16201"/>
                    <a:pt x="2315" y="16255"/>
                  </a:cubicBezTo>
                  <a:cubicBezTo>
                    <a:pt x="4442" y="16416"/>
                    <a:pt x="6595" y="16011"/>
                    <a:pt x="8426" y="17116"/>
                  </a:cubicBezTo>
                  <a:cubicBezTo>
                    <a:pt x="9072" y="17493"/>
                    <a:pt x="8452" y="18164"/>
                    <a:pt x="8157" y="18595"/>
                  </a:cubicBezTo>
                  <a:cubicBezTo>
                    <a:pt x="7188" y="19807"/>
                    <a:pt x="6029" y="21045"/>
                    <a:pt x="5304" y="22445"/>
                  </a:cubicBezTo>
                  <a:cubicBezTo>
                    <a:pt x="5168" y="22714"/>
                    <a:pt x="5034" y="23009"/>
                    <a:pt x="4927" y="23306"/>
                  </a:cubicBezTo>
                  <a:cubicBezTo>
                    <a:pt x="4091" y="25485"/>
                    <a:pt x="2423" y="26967"/>
                    <a:pt x="1077" y="28904"/>
                  </a:cubicBezTo>
                  <a:cubicBezTo>
                    <a:pt x="862" y="29174"/>
                    <a:pt x="674" y="29550"/>
                    <a:pt x="646" y="29873"/>
                  </a:cubicBezTo>
                  <a:cubicBezTo>
                    <a:pt x="592" y="30250"/>
                    <a:pt x="997" y="30519"/>
                    <a:pt x="1374" y="30627"/>
                  </a:cubicBezTo>
                  <a:cubicBezTo>
                    <a:pt x="3904" y="31327"/>
                    <a:pt x="6890" y="31111"/>
                    <a:pt x="8775" y="33049"/>
                  </a:cubicBezTo>
                  <a:cubicBezTo>
                    <a:pt x="9044" y="33318"/>
                    <a:pt x="8828" y="33803"/>
                    <a:pt x="8559" y="34072"/>
                  </a:cubicBezTo>
                  <a:cubicBezTo>
                    <a:pt x="7780" y="34744"/>
                    <a:pt x="6811" y="35418"/>
                    <a:pt x="6057" y="36225"/>
                  </a:cubicBezTo>
                  <a:cubicBezTo>
                    <a:pt x="5788" y="36466"/>
                    <a:pt x="5545" y="36764"/>
                    <a:pt x="5357" y="37059"/>
                  </a:cubicBezTo>
                  <a:cubicBezTo>
                    <a:pt x="4335" y="39158"/>
                    <a:pt x="2827" y="40962"/>
                    <a:pt x="1131" y="42549"/>
                  </a:cubicBezTo>
                  <a:cubicBezTo>
                    <a:pt x="592" y="43087"/>
                    <a:pt x="0" y="44110"/>
                    <a:pt x="890" y="44677"/>
                  </a:cubicBezTo>
                  <a:cubicBezTo>
                    <a:pt x="2343" y="45510"/>
                    <a:pt x="4468" y="45968"/>
                    <a:pt x="4658" y="47932"/>
                  </a:cubicBezTo>
                  <a:lnTo>
                    <a:pt x="4658" y="48552"/>
                  </a:lnTo>
                  <a:lnTo>
                    <a:pt x="5706" y="48552"/>
                  </a:lnTo>
                  <a:lnTo>
                    <a:pt x="5706" y="47878"/>
                  </a:lnTo>
                  <a:cubicBezTo>
                    <a:pt x="5545" y="45887"/>
                    <a:pt x="3366" y="45322"/>
                    <a:pt x="1884" y="44379"/>
                  </a:cubicBezTo>
                  <a:cubicBezTo>
                    <a:pt x="1023" y="43815"/>
                    <a:pt x="1697" y="42872"/>
                    <a:pt x="2181" y="42334"/>
                  </a:cubicBezTo>
                  <a:cubicBezTo>
                    <a:pt x="3581" y="40855"/>
                    <a:pt x="5304" y="39535"/>
                    <a:pt x="5975" y="37489"/>
                  </a:cubicBezTo>
                  <a:cubicBezTo>
                    <a:pt x="6083" y="37220"/>
                    <a:pt x="6245" y="36951"/>
                    <a:pt x="6434" y="36710"/>
                  </a:cubicBezTo>
                  <a:cubicBezTo>
                    <a:pt x="7160" y="35741"/>
                    <a:pt x="8290" y="35013"/>
                    <a:pt x="9341" y="34367"/>
                  </a:cubicBezTo>
                  <a:cubicBezTo>
                    <a:pt x="10174" y="33857"/>
                    <a:pt x="9987" y="32914"/>
                    <a:pt x="9233" y="32457"/>
                  </a:cubicBezTo>
                  <a:cubicBezTo>
                    <a:pt x="7080" y="31030"/>
                    <a:pt x="4630" y="30922"/>
                    <a:pt x="2315" y="30222"/>
                  </a:cubicBezTo>
                  <a:cubicBezTo>
                    <a:pt x="1966" y="30168"/>
                    <a:pt x="1643" y="29820"/>
                    <a:pt x="1669" y="29443"/>
                  </a:cubicBezTo>
                  <a:cubicBezTo>
                    <a:pt x="1697" y="29066"/>
                    <a:pt x="1912" y="28689"/>
                    <a:pt x="2153" y="28366"/>
                  </a:cubicBezTo>
                  <a:cubicBezTo>
                    <a:pt x="3661" y="26454"/>
                    <a:pt x="5437" y="24813"/>
                    <a:pt x="6111" y="22471"/>
                  </a:cubicBezTo>
                  <a:cubicBezTo>
                    <a:pt x="6219" y="22176"/>
                    <a:pt x="6380" y="21907"/>
                    <a:pt x="6542" y="21609"/>
                  </a:cubicBezTo>
                  <a:cubicBezTo>
                    <a:pt x="7349" y="20264"/>
                    <a:pt x="8587" y="19107"/>
                    <a:pt x="9528" y="17816"/>
                  </a:cubicBezTo>
                  <a:cubicBezTo>
                    <a:pt x="9743" y="17546"/>
                    <a:pt x="9797" y="17142"/>
                    <a:pt x="9502" y="16926"/>
                  </a:cubicBezTo>
                  <a:cubicBezTo>
                    <a:pt x="7887" y="15634"/>
                    <a:pt x="5706" y="16147"/>
                    <a:pt x="3715" y="15850"/>
                  </a:cubicBezTo>
                  <a:cubicBezTo>
                    <a:pt x="2907" y="15716"/>
                    <a:pt x="1561" y="15770"/>
                    <a:pt x="1561" y="14719"/>
                  </a:cubicBezTo>
                  <a:cubicBezTo>
                    <a:pt x="1615" y="14504"/>
                    <a:pt x="1751" y="14289"/>
                    <a:pt x="1912" y="14101"/>
                  </a:cubicBezTo>
                  <a:cubicBezTo>
                    <a:pt x="2989" y="12756"/>
                    <a:pt x="4307" y="11651"/>
                    <a:pt x="5142" y="10118"/>
                  </a:cubicBezTo>
                  <a:cubicBezTo>
                    <a:pt x="5599" y="9257"/>
                    <a:pt x="5975" y="8342"/>
                    <a:pt x="6567" y="7614"/>
                  </a:cubicBezTo>
                  <a:cubicBezTo>
                    <a:pt x="6729" y="7398"/>
                    <a:pt x="6918" y="7183"/>
                    <a:pt x="7080" y="6968"/>
                  </a:cubicBezTo>
                  <a:cubicBezTo>
                    <a:pt x="7995" y="5784"/>
                    <a:pt x="10687" y="4707"/>
                    <a:pt x="9610" y="3174"/>
                  </a:cubicBezTo>
                  <a:cubicBezTo>
                    <a:pt x="8641" y="1854"/>
                    <a:pt x="6890" y="1451"/>
                    <a:pt x="5814" y="106"/>
                  </a:cubicBezTo>
                  <a:cubicBezTo>
                    <a:pt x="5743" y="34"/>
                    <a:pt x="5559" y="0"/>
                    <a:pt x="5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15"/>
            <p:cNvSpPr/>
            <p:nvPr/>
          </p:nvSpPr>
          <p:spPr>
            <a:xfrm rot="-3179655">
              <a:off x="7629381" y="-5246556"/>
              <a:ext cx="1878734" cy="9056035"/>
            </a:xfrm>
            <a:custGeom>
              <a:avLst/>
              <a:gdLst/>
              <a:ahLst/>
              <a:cxnLst/>
              <a:rect l="l" t="t" r="r" b="b"/>
              <a:pathLst>
                <a:path w="10067" h="48524" extrusionOk="0">
                  <a:moveTo>
                    <a:pt x="5277" y="1"/>
                  </a:moveTo>
                  <a:cubicBezTo>
                    <a:pt x="5062" y="1"/>
                    <a:pt x="4792" y="34"/>
                    <a:pt x="4576" y="49"/>
                  </a:cubicBezTo>
                  <a:cubicBezTo>
                    <a:pt x="5194" y="1664"/>
                    <a:pt x="6944" y="2202"/>
                    <a:pt x="8316" y="3117"/>
                  </a:cubicBezTo>
                  <a:cubicBezTo>
                    <a:pt x="9044" y="3576"/>
                    <a:pt x="8990" y="4383"/>
                    <a:pt x="8477" y="4947"/>
                  </a:cubicBezTo>
                  <a:cubicBezTo>
                    <a:pt x="7536" y="5998"/>
                    <a:pt x="6270" y="6859"/>
                    <a:pt x="5409" y="7962"/>
                  </a:cubicBezTo>
                  <a:cubicBezTo>
                    <a:pt x="5194" y="8259"/>
                    <a:pt x="5006" y="8554"/>
                    <a:pt x="4845" y="8877"/>
                  </a:cubicBezTo>
                  <a:cubicBezTo>
                    <a:pt x="4117" y="11219"/>
                    <a:pt x="2315" y="12860"/>
                    <a:pt x="754" y="14636"/>
                  </a:cubicBezTo>
                  <a:cubicBezTo>
                    <a:pt x="538" y="14880"/>
                    <a:pt x="403" y="15203"/>
                    <a:pt x="403" y="15526"/>
                  </a:cubicBezTo>
                  <a:cubicBezTo>
                    <a:pt x="923" y="16566"/>
                    <a:pt x="2034" y="16710"/>
                    <a:pt x="3238" y="16710"/>
                  </a:cubicBezTo>
                  <a:cubicBezTo>
                    <a:pt x="3700" y="16710"/>
                    <a:pt x="4176" y="16689"/>
                    <a:pt x="4638" y="16689"/>
                  </a:cubicBezTo>
                  <a:cubicBezTo>
                    <a:pt x="5089" y="16689"/>
                    <a:pt x="5525" y="16709"/>
                    <a:pt x="5921" y="16790"/>
                  </a:cubicBezTo>
                  <a:cubicBezTo>
                    <a:pt x="6701" y="16951"/>
                    <a:pt x="7429" y="16897"/>
                    <a:pt x="8100" y="17302"/>
                  </a:cubicBezTo>
                  <a:cubicBezTo>
                    <a:pt x="8854" y="17759"/>
                    <a:pt x="8316" y="18566"/>
                    <a:pt x="7913" y="19050"/>
                  </a:cubicBezTo>
                  <a:cubicBezTo>
                    <a:pt x="7132" y="19994"/>
                    <a:pt x="6298" y="20935"/>
                    <a:pt x="5652" y="21957"/>
                  </a:cubicBezTo>
                  <a:cubicBezTo>
                    <a:pt x="5491" y="22226"/>
                    <a:pt x="5355" y="22496"/>
                    <a:pt x="5194" y="22765"/>
                  </a:cubicBezTo>
                  <a:cubicBezTo>
                    <a:pt x="4360" y="25054"/>
                    <a:pt x="2799" y="26830"/>
                    <a:pt x="1346" y="28768"/>
                  </a:cubicBezTo>
                  <a:cubicBezTo>
                    <a:pt x="1156" y="29063"/>
                    <a:pt x="941" y="29332"/>
                    <a:pt x="754" y="29629"/>
                  </a:cubicBezTo>
                  <a:cubicBezTo>
                    <a:pt x="323" y="30193"/>
                    <a:pt x="618" y="30893"/>
                    <a:pt x="1292" y="31108"/>
                  </a:cubicBezTo>
                  <a:cubicBezTo>
                    <a:pt x="3714" y="31700"/>
                    <a:pt x="7644" y="31136"/>
                    <a:pt x="8667" y="33666"/>
                  </a:cubicBezTo>
                  <a:cubicBezTo>
                    <a:pt x="7885" y="34607"/>
                    <a:pt x="6809" y="35443"/>
                    <a:pt x="5947" y="36412"/>
                  </a:cubicBezTo>
                  <a:cubicBezTo>
                    <a:pt x="5732" y="36627"/>
                    <a:pt x="5517" y="36896"/>
                    <a:pt x="5355" y="37137"/>
                  </a:cubicBezTo>
                  <a:cubicBezTo>
                    <a:pt x="4171" y="39372"/>
                    <a:pt x="2448" y="41228"/>
                    <a:pt x="780" y="43112"/>
                  </a:cubicBezTo>
                  <a:cubicBezTo>
                    <a:pt x="377" y="43571"/>
                    <a:pt x="0" y="44404"/>
                    <a:pt x="646" y="44863"/>
                  </a:cubicBezTo>
                  <a:cubicBezTo>
                    <a:pt x="2179" y="45804"/>
                    <a:pt x="4737" y="46262"/>
                    <a:pt x="4522" y="48523"/>
                  </a:cubicBezTo>
                  <a:lnTo>
                    <a:pt x="5545" y="48523"/>
                  </a:lnTo>
                  <a:lnTo>
                    <a:pt x="5545" y="47903"/>
                  </a:lnTo>
                  <a:cubicBezTo>
                    <a:pt x="5355" y="45939"/>
                    <a:pt x="3230" y="45481"/>
                    <a:pt x="1777" y="44648"/>
                  </a:cubicBezTo>
                  <a:cubicBezTo>
                    <a:pt x="1023" y="44217"/>
                    <a:pt x="1346" y="43328"/>
                    <a:pt x="1777" y="42843"/>
                  </a:cubicBezTo>
                  <a:cubicBezTo>
                    <a:pt x="3391" y="41013"/>
                    <a:pt x="5222" y="39344"/>
                    <a:pt x="6216" y="37083"/>
                  </a:cubicBezTo>
                  <a:cubicBezTo>
                    <a:pt x="6406" y="36788"/>
                    <a:pt x="6621" y="36519"/>
                    <a:pt x="6862" y="36250"/>
                  </a:cubicBezTo>
                  <a:cubicBezTo>
                    <a:pt x="7616" y="35469"/>
                    <a:pt x="8531" y="34823"/>
                    <a:pt x="9313" y="34177"/>
                  </a:cubicBezTo>
                  <a:cubicBezTo>
                    <a:pt x="9662" y="33907"/>
                    <a:pt x="9931" y="33369"/>
                    <a:pt x="9662" y="33020"/>
                  </a:cubicBezTo>
                  <a:cubicBezTo>
                    <a:pt x="7831" y="31136"/>
                    <a:pt x="5006" y="31270"/>
                    <a:pt x="2448" y="30678"/>
                  </a:cubicBezTo>
                  <a:cubicBezTo>
                    <a:pt x="1856" y="30544"/>
                    <a:pt x="1346" y="30032"/>
                    <a:pt x="1615" y="29468"/>
                  </a:cubicBezTo>
                  <a:cubicBezTo>
                    <a:pt x="1695" y="29224"/>
                    <a:pt x="1830" y="29009"/>
                    <a:pt x="1992" y="28794"/>
                  </a:cubicBezTo>
                  <a:cubicBezTo>
                    <a:pt x="2125" y="28578"/>
                    <a:pt x="2287" y="28391"/>
                    <a:pt x="2423" y="28202"/>
                  </a:cubicBezTo>
                  <a:cubicBezTo>
                    <a:pt x="3768" y="26615"/>
                    <a:pt x="5194" y="25000"/>
                    <a:pt x="5893" y="23008"/>
                  </a:cubicBezTo>
                  <a:cubicBezTo>
                    <a:pt x="6029" y="22657"/>
                    <a:pt x="6191" y="22334"/>
                    <a:pt x="6378" y="22039"/>
                  </a:cubicBezTo>
                  <a:cubicBezTo>
                    <a:pt x="7267" y="20504"/>
                    <a:pt x="8693" y="19186"/>
                    <a:pt x="9582" y="17625"/>
                  </a:cubicBezTo>
                  <a:cubicBezTo>
                    <a:pt x="8760" y="16408"/>
                    <a:pt x="7262" y="16295"/>
                    <a:pt x="5707" y="16295"/>
                  </a:cubicBezTo>
                  <a:cubicBezTo>
                    <a:pt x="5351" y="16295"/>
                    <a:pt x="4992" y="16301"/>
                    <a:pt x="4638" y="16301"/>
                  </a:cubicBezTo>
                  <a:cubicBezTo>
                    <a:pt x="3903" y="16301"/>
                    <a:pt x="3186" y="16275"/>
                    <a:pt x="2556" y="16118"/>
                  </a:cubicBezTo>
                  <a:cubicBezTo>
                    <a:pt x="2125" y="16010"/>
                    <a:pt x="1615" y="15903"/>
                    <a:pt x="1479" y="15364"/>
                  </a:cubicBezTo>
                  <a:cubicBezTo>
                    <a:pt x="1426" y="15095"/>
                    <a:pt x="1533" y="14880"/>
                    <a:pt x="1695" y="14636"/>
                  </a:cubicBezTo>
                  <a:cubicBezTo>
                    <a:pt x="1856" y="14367"/>
                    <a:pt x="2018" y="14126"/>
                    <a:pt x="2179" y="13883"/>
                  </a:cubicBezTo>
                  <a:cubicBezTo>
                    <a:pt x="3417" y="12214"/>
                    <a:pt x="5086" y="10843"/>
                    <a:pt x="5760" y="8823"/>
                  </a:cubicBezTo>
                  <a:cubicBezTo>
                    <a:pt x="5921" y="8474"/>
                    <a:pt x="6109" y="8177"/>
                    <a:pt x="6324" y="7882"/>
                  </a:cubicBezTo>
                  <a:cubicBezTo>
                    <a:pt x="7160" y="6724"/>
                    <a:pt x="8505" y="5808"/>
                    <a:pt x="9446" y="4786"/>
                  </a:cubicBezTo>
                  <a:cubicBezTo>
                    <a:pt x="10066" y="4194"/>
                    <a:pt x="9851" y="3253"/>
                    <a:pt x="9123" y="2768"/>
                  </a:cubicBezTo>
                  <a:cubicBezTo>
                    <a:pt x="7831" y="2040"/>
                    <a:pt x="6460" y="1394"/>
                    <a:pt x="5624" y="77"/>
                  </a:cubicBezTo>
                  <a:cubicBezTo>
                    <a:pt x="5567" y="19"/>
                    <a:pt x="5437" y="1"/>
                    <a:pt x="5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5"/>
            <p:cNvSpPr/>
            <p:nvPr/>
          </p:nvSpPr>
          <p:spPr>
            <a:xfrm rot="-3179655">
              <a:off x="7457818" y="-5066598"/>
              <a:ext cx="1949091" cy="9056782"/>
            </a:xfrm>
            <a:custGeom>
              <a:avLst/>
              <a:gdLst/>
              <a:ahLst/>
              <a:cxnLst/>
              <a:rect l="l" t="t" r="r" b="b"/>
              <a:pathLst>
                <a:path w="10444" h="48528" extrusionOk="0">
                  <a:moveTo>
                    <a:pt x="5616" y="1"/>
                  </a:moveTo>
                  <a:cubicBezTo>
                    <a:pt x="5407" y="1"/>
                    <a:pt x="5116" y="53"/>
                    <a:pt x="4899" y="53"/>
                  </a:cubicBezTo>
                  <a:cubicBezTo>
                    <a:pt x="5384" y="2072"/>
                    <a:pt x="7806" y="2341"/>
                    <a:pt x="9098" y="3659"/>
                  </a:cubicBezTo>
                  <a:cubicBezTo>
                    <a:pt x="9339" y="3956"/>
                    <a:pt x="9367" y="4387"/>
                    <a:pt x="9152" y="4682"/>
                  </a:cubicBezTo>
                  <a:cubicBezTo>
                    <a:pt x="8290" y="6028"/>
                    <a:pt x="6783" y="6943"/>
                    <a:pt x="5814" y="8127"/>
                  </a:cubicBezTo>
                  <a:cubicBezTo>
                    <a:pt x="5625" y="8370"/>
                    <a:pt x="5437" y="8612"/>
                    <a:pt x="5302" y="8881"/>
                  </a:cubicBezTo>
                  <a:cubicBezTo>
                    <a:pt x="4602" y="11518"/>
                    <a:pt x="2261" y="13054"/>
                    <a:pt x="970" y="15422"/>
                  </a:cubicBezTo>
                  <a:cubicBezTo>
                    <a:pt x="700" y="15907"/>
                    <a:pt x="808" y="16255"/>
                    <a:pt x="1131" y="16552"/>
                  </a:cubicBezTo>
                  <a:cubicBezTo>
                    <a:pt x="3177" y="17575"/>
                    <a:pt x="5571" y="16847"/>
                    <a:pt x="7860" y="17468"/>
                  </a:cubicBezTo>
                  <a:cubicBezTo>
                    <a:pt x="8506" y="17629"/>
                    <a:pt x="9070" y="18060"/>
                    <a:pt x="8639" y="18785"/>
                  </a:cubicBezTo>
                  <a:cubicBezTo>
                    <a:pt x="7860" y="19998"/>
                    <a:pt x="6917" y="21100"/>
                    <a:pt x="6163" y="22312"/>
                  </a:cubicBezTo>
                  <a:cubicBezTo>
                    <a:pt x="5976" y="22607"/>
                    <a:pt x="5814" y="22904"/>
                    <a:pt x="5653" y="23227"/>
                  </a:cubicBezTo>
                  <a:cubicBezTo>
                    <a:pt x="4656" y="25488"/>
                    <a:pt x="3041" y="27265"/>
                    <a:pt x="1641" y="29364"/>
                  </a:cubicBezTo>
                  <a:cubicBezTo>
                    <a:pt x="1426" y="29659"/>
                    <a:pt x="1239" y="29956"/>
                    <a:pt x="1049" y="30279"/>
                  </a:cubicBezTo>
                  <a:cubicBezTo>
                    <a:pt x="647" y="30736"/>
                    <a:pt x="995" y="31381"/>
                    <a:pt x="1588" y="31489"/>
                  </a:cubicBezTo>
                  <a:cubicBezTo>
                    <a:pt x="4038" y="31974"/>
                    <a:pt x="6460" y="31571"/>
                    <a:pt x="8667" y="32917"/>
                  </a:cubicBezTo>
                  <a:cubicBezTo>
                    <a:pt x="9070" y="33186"/>
                    <a:pt x="9177" y="33642"/>
                    <a:pt x="8882" y="33993"/>
                  </a:cubicBezTo>
                  <a:cubicBezTo>
                    <a:pt x="8021" y="34962"/>
                    <a:pt x="6970" y="35877"/>
                    <a:pt x="6163" y="36900"/>
                  </a:cubicBezTo>
                  <a:cubicBezTo>
                    <a:pt x="5976" y="37141"/>
                    <a:pt x="5786" y="37410"/>
                    <a:pt x="5599" y="37680"/>
                  </a:cubicBezTo>
                  <a:cubicBezTo>
                    <a:pt x="4845" y="38971"/>
                    <a:pt x="3930" y="40156"/>
                    <a:pt x="2987" y="41368"/>
                  </a:cubicBezTo>
                  <a:cubicBezTo>
                    <a:pt x="2180" y="42445"/>
                    <a:pt x="1" y="43816"/>
                    <a:pt x="1049" y="45000"/>
                  </a:cubicBezTo>
                  <a:cubicBezTo>
                    <a:pt x="2180" y="46266"/>
                    <a:pt x="4845" y="46374"/>
                    <a:pt x="4871" y="48527"/>
                  </a:cubicBezTo>
                  <a:lnTo>
                    <a:pt x="5922" y="48527"/>
                  </a:lnTo>
                  <a:cubicBezTo>
                    <a:pt x="6137" y="46266"/>
                    <a:pt x="3579" y="45808"/>
                    <a:pt x="2046" y="44867"/>
                  </a:cubicBezTo>
                  <a:cubicBezTo>
                    <a:pt x="1400" y="44408"/>
                    <a:pt x="1777" y="43575"/>
                    <a:pt x="2180" y="43116"/>
                  </a:cubicBezTo>
                  <a:cubicBezTo>
                    <a:pt x="3848" y="41232"/>
                    <a:pt x="5571" y="39376"/>
                    <a:pt x="6755" y="37141"/>
                  </a:cubicBezTo>
                  <a:cubicBezTo>
                    <a:pt x="6917" y="36900"/>
                    <a:pt x="7132" y="36631"/>
                    <a:pt x="7347" y="36416"/>
                  </a:cubicBezTo>
                  <a:cubicBezTo>
                    <a:pt x="8209" y="35447"/>
                    <a:pt x="9285" y="34611"/>
                    <a:pt x="10067" y="33670"/>
                  </a:cubicBezTo>
                  <a:cubicBezTo>
                    <a:pt x="9016" y="31112"/>
                    <a:pt x="5114" y="31704"/>
                    <a:pt x="2692" y="31112"/>
                  </a:cubicBezTo>
                  <a:cubicBezTo>
                    <a:pt x="2018" y="30897"/>
                    <a:pt x="1723" y="30197"/>
                    <a:pt x="2154" y="29633"/>
                  </a:cubicBezTo>
                  <a:cubicBezTo>
                    <a:pt x="2341" y="29336"/>
                    <a:pt x="2531" y="29067"/>
                    <a:pt x="2718" y="28798"/>
                  </a:cubicBezTo>
                  <a:cubicBezTo>
                    <a:pt x="4118" y="26914"/>
                    <a:pt x="5625" y="25219"/>
                    <a:pt x="6460" y="23066"/>
                  </a:cubicBezTo>
                  <a:cubicBezTo>
                    <a:pt x="6568" y="22823"/>
                    <a:pt x="6701" y="22581"/>
                    <a:pt x="6809" y="22338"/>
                  </a:cubicBezTo>
                  <a:cubicBezTo>
                    <a:pt x="7670" y="20751"/>
                    <a:pt x="9285" y="19675"/>
                    <a:pt x="9823" y="18006"/>
                  </a:cubicBezTo>
                  <a:cubicBezTo>
                    <a:pt x="10039" y="17224"/>
                    <a:pt x="8962" y="17091"/>
                    <a:pt x="8398" y="16929"/>
                  </a:cubicBezTo>
                  <a:cubicBezTo>
                    <a:pt x="7843" y="16763"/>
                    <a:pt x="7199" y="16729"/>
                    <a:pt x="6531" y="16729"/>
                  </a:cubicBezTo>
                  <a:cubicBezTo>
                    <a:pt x="6051" y="16729"/>
                    <a:pt x="5558" y="16746"/>
                    <a:pt x="5077" y="16746"/>
                  </a:cubicBezTo>
                  <a:cubicBezTo>
                    <a:pt x="3724" y="16746"/>
                    <a:pt x="2457" y="16605"/>
                    <a:pt x="1803" y="15530"/>
                  </a:cubicBezTo>
                  <a:cubicBezTo>
                    <a:pt x="1803" y="15207"/>
                    <a:pt x="1938" y="14884"/>
                    <a:pt x="2154" y="14640"/>
                  </a:cubicBezTo>
                  <a:cubicBezTo>
                    <a:pt x="3715" y="12864"/>
                    <a:pt x="5517" y="11223"/>
                    <a:pt x="6245" y="8881"/>
                  </a:cubicBezTo>
                  <a:cubicBezTo>
                    <a:pt x="6406" y="8558"/>
                    <a:pt x="6594" y="8263"/>
                    <a:pt x="6809" y="7966"/>
                  </a:cubicBezTo>
                  <a:cubicBezTo>
                    <a:pt x="7670" y="6863"/>
                    <a:pt x="8936" y="6002"/>
                    <a:pt x="9877" y="4951"/>
                  </a:cubicBezTo>
                  <a:cubicBezTo>
                    <a:pt x="10390" y="4387"/>
                    <a:pt x="10444" y="3580"/>
                    <a:pt x="9716" y="3121"/>
                  </a:cubicBezTo>
                  <a:cubicBezTo>
                    <a:pt x="8344" y="2206"/>
                    <a:pt x="6755" y="1642"/>
                    <a:pt x="5868" y="81"/>
                  </a:cubicBezTo>
                  <a:cubicBezTo>
                    <a:pt x="5837" y="20"/>
                    <a:pt x="5742" y="1"/>
                    <a:pt x="5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5"/>
            <p:cNvSpPr/>
            <p:nvPr/>
          </p:nvSpPr>
          <p:spPr>
            <a:xfrm rot="-3179655">
              <a:off x="7433204" y="-4964355"/>
              <a:ext cx="1848688" cy="9054542"/>
            </a:xfrm>
            <a:custGeom>
              <a:avLst/>
              <a:gdLst/>
              <a:ahLst/>
              <a:cxnLst/>
              <a:rect l="l" t="t" r="r" b="b"/>
              <a:pathLst>
                <a:path w="9906" h="48516" extrusionOk="0">
                  <a:moveTo>
                    <a:pt x="4947" y="0"/>
                  </a:moveTo>
                  <a:cubicBezTo>
                    <a:pt x="4737" y="0"/>
                    <a:pt x="4442" y="41"/>
                    <a:pt x="4228" y="41"/>
                  </a:cubicBezTo>
                  <a:cubicBezTo>
                    <a:pt x="4469" y="2301"/>
                    <a:pt x="7188" y="2517"/>
                    <a:pt x="8506" y="3916"/>
                  </a:cubicBezTo>
                  <a:cubicBezTo>
                    <a:pt x="8829" y="4321"/>
                    <a:pt x="8667" y="4806"/>
                    <a:pt x="8372" y="5182"/>
                  </a:cubicBezTo>
                  <a:cubicBezTo>
                    <a:pt x="7296" y="6528"/>
                    <a:pt x="5545" y="7523"/>
                    <a:pt x="4712" y="9004"/>
                  </a:cubicBezTo>
                  <a:cubicBezTo>
                    <a:pt x="4576" y="9245"/>
                    <a:pt x="4469" y="9515"/>
                    <a:pt x="4361" y="9784"/>
                  </a:cubicBezTo>
                  <a:cubicBezTo>
                    <a:pt x="3797" y="12234"/>
                    <a:pt x="1536" y="13552"/>
                    <a:pt x="270" y="15625"/>
                  </a:cubicBezTo>
                  <a:cubicBezTo>
                    <a:pt x="136" y="15867"/>
                    <a:pt x="108" y="16110"/>
                    <a:pt x="136" y="16351"/>
                  </a:cubicBezTo>
                  <a:cubicBezTo>
                    <a:pt x="378" y="17158"/>
                    <a:pt x="1267" y="17320"/>
                    <a:pt x="2074" y="17456"/>
                  </a:cubicBezTo>
                  <a:cubicBezTo>
                    <a:pt x="2696" y="17555"/>
                    <a:pt x="3308" y="17570"/>
                    <a:pt x="3910" y="17570"/>
                  </a:cubicBezTo>
                  <a:cubicBezTo>
                    <a:pt x="4171" y="17570"/>
                    <a:pt x="4430" y="17567"/>
                    <a:pt x="4687" y="17567"/>
                  </a:cubicBezTo>
                  <a:cubicBezTo>
                    <a:pt x="5761" y="17567"/>
                    <a:pt x="6800" y="17617"/>
                    <a:pt x="7806" y="18127"/>
                  </a:cubicBezTo>
                  <a:cubicBezTo>
                    <a:pt x="8237" y="18371"/>
                    <a:pt x="8075" y="18989"/>
                    <a:pt x="7834" y="19447"/>
                  </a:cubicBezTo>
                  <a:cubicBezTo>
                    <a:pt x="7052" y="20685"/>
                    <a:pt x="6137" y="21842"/>
                    <a:pt x="5438" y="23080"/>
                  </a:cubicBezTo>
                  <a:cubicBezTo>
                    <a:pt x="5250" y="23403"/>
                    <a:pt x="5089" y="23700"/>
                    <a:pt x="4927" y="24049"/>
                  </a:cubicBezTo>
                  <a:cubicBezTo>
                    <a:pt x="3769" y="26202"/>
                    <a:pt x="2315" y="28114"/>
                    <a:pt x="729" y="30024"/>
                  </a:cubicBezTo>
                  <a:cubicBezTo>
                    <a:pt x="539" y="30293"/>
                    <a:pt x="324" y="30644"/>
                    <a:pt x="244" y="30967"/>
                  </a:cubicBezTo>
                  <a:cubicBezTo>
                    <a:pt x="162" y="31531"/>
                    <a:pt x="701" y="31800"/>
                    <a:pt x="1213" y="31908"/>
                  </a:cubicBezTo>
                  <a:cubicBezTo>
                    <a:pt x="3635" y="32446"/>
                    <a:pt x="6191" y="31828"/>
                    <a:pt x="8157" y="33361"/>
                  </a:cubicBezTo>
                  <a:cubicBezTo>
                    <a:pt x="8614" y="33658"/>
                    <a:pt x="8265" y="34115"/>
                    <a:pt x="7996" y="34466"/>
                  </a:cubicBezTo>
                  <a:cubicBezTo>
                    <a:pt x="7375" y="35138"/>
                    <a:pt x="6676" y="35837"/>
                    <a:pt x="6058" y="36565"/>
                  </a:cubicBezTo>
                  <a:cubicBezTo>
                    <a:pt x="5842" y="36806"/>
                    <a:pt x="5653" y="37075"/>
                    <a:pt x="5466" y="37319"/>
                  </a:cubicBezTo>
                  <a:cubicBezTo>
                    <a:pt x="3930" y="39795"/>
                    <a:pt x="2021" y="41840"/>
                    <a:pt x="270" y="44263"/>
                  </a:cubicBezTo>
                  <a:cubicBezTo>
                    <a:pt x="29" y="44586"/>
                    <a:pt x="1" y="45070"/>
                    <a:pt x="324" y="45339"/>
                  </a:cubicBezTo>
                  <a:cubicBezTo>
                    <a:pt x="1616" y="46416"/>
                    <a:pt x="3905" y="46549"/>
                    <a:pt x="4228" y="48515"/>
                  </a:cubicBezTo>
                  <a:lnTo>
                    <a:pt x="5276" y="48515"/>
                  </a:lnTo>
                  <a:cubicBezTo>
                    <a:pt x="5250" y="46362"/>
                    <a:pt x="2531" y="46254"/>
                    <a:pt x="1482" y="44935"/>
                  </a:cubicBezTo>
                  <a:cubicBezTo>
                    <a:pt x="378" y="43643"/>
                    <a:pt x="2828" y="42243"/>
                    <a:pt x="3689" y="40979"/>
                  </a:cubicBezTo>
                  <a:cubicBezTo>
                    <a:pt x="4497" y="39849"/>
                    <a:pt x="5330" y="38798"/>
                    <a:pt x="6058" y="37642"/>
                  </a:cubicBezTo>
                  <a:cubicBezTo>
                    <a:pt x="6219" y="37345"/>
                    <a:pt x="6407" y="37075"/>
                    <a:pt x="6622" y="36834"/>
                  </a:cubicBezTo>
                  <a:cubicBezTo>
                    <a:pt x="7457" y="35783"/>
                    <a:pt x="8506" y="34868"/>
                    <a:pt x="9313" y="33820"/>
                  </a:cubicBezTo>
                  <a:cubicBezTo>
                    <a:pt x="9718" y="33281"/>
                    <a:pt x="9072" y="32851"/>
                    <a:pt x="8560" y="32608"/>
                  </a:cubicBezTo>
                  <a:cubicBezTo>
                    <a:pt x="6381" y="31639"/>
                    <a:pt x="4066" y="32015"/>
                    <a:pt x="1777" y="31397"/>
                  </a:cubicBezTo>
                  <a:cubicBezTo>
                    <a:pt x="1321" y="31262"/>
                    <a:pt x="1105" y="30670"/>
                    <a:pt x="1454" y="30267"/>
                  </a:cubicBezTo>
                  <a:cubicBezTo>
                    <a:pt x="1644" y="29944"/>
                    <a:pt x="1831" y="29647"/>
                    <a:pt x="2046" y="29352"/>
                  </a:cubicBezTo>
                  <a:cubicBezTo>
                    <a:pt x="3446" y="27253"/>
                    <a:pt x="5061" y="25476"/>
                    <a:pt x="6058" y="23215"/>
                  </a:cubicBezTo>
                  <a:cubicBezTo>
                    <a:pt x="6219" y="22892"/>
                    <a:pt x="6381" y="22595"/>
                    <a:pt x="6568" y="22300"/>
                  </a:cubicBezTo>
                  <a:cubicBezTo>
                    <a:pt x="7322" y="21088"/>
                    <a:pt x="8265" y="19986"/>
                    <a:pt x="9044" y="18773"/>
                  </a:cubicBezTo>
                  <a:cubicBezTo>
                    <a:pt x="9503" y="18020"/>
                    <a:pt x="8829" y="17563"/>
                    <a:pt x="8129" y="17374"/>
                  </a:cubicBezTo>
                  <a:cubicBezTo>
                    <a:pt x="7285" y="17175"/>
                    <a:pt x="6401" y="17167"/>
                    <a:pt x="5523" y="17167"/>
                  </a:cubicBezTo>
                  <a:cubicBezTo>
                    <a:pt x="5446" y="17167"/>
                    <a:pt x="5369" y="17167"/>
                    <a:pt x="5292" y="17167"/>
                  </a:cubicBezTo>
                  <a:cubicBezTo>
                    <a:pt x="3872" y="17167"/>
                    <a:pt x="2480" y="17146"/>
                    <a:pt x="1321" y="16325"/>
                  </a:cubicBezTo>
                  <a:cubicBezTo>
                    <a:pt x="1105" y="16002"/>
                    <a:pt x="1052" y="15625"/>
                    <a:pt x="1347" y="15221"/>
                  </a:cubicBezTo>
                  <a:cubicBezTo>
                    <a:pt x="2882" y="13149"/>
                    <a:pt x="5007" y="11560"/>
                    <a:pt x="5627" y="8976"/>
                  </a:cubicBezTo>
                  <a:cubicBezTo>
                    <a:pt x="5761" y="8735"/>
                    <a:pt x="5922" y="8492"/>
                    <a:pt x="6084" y="8251"/>
                  </a:cubicBezTo>
                  <a:cubicBezTo>
                    <a:pt x="6973" y="7120"/>
                    <a:pt x="8344" y="6205"/>
                    <a:pt x="9287" y="5154"/>
                  </a:cubicBezTo>
                  <a:cubicBezTo>
                    <a:pt x="9610" y="4752"/>
                    <a:pt x="9905" y="4106"/>
                    <a:pt x="9475" y="3675"/>
                  </a:cubicBezTo>
                  <a:cubicBezTo>
                    <a:pt x="8211" y="2329"/>
                    <a:pt x="5976" y="1979"/>
                    <a:pt x="5196" y="69"/>
                  </a:cubicBezTo>
                  <a:cubicBezTo>
                    <a:pt x="5176" y="16"/>
                    <a:pt x="5078" y="0"/>
                    <a:pt x="4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15"/>
            <p:cNvSpPr/>
            <p:nvPr/>
          </p:nvSpPr>
          <p:spPr>
            <a:xfrm rot="-3179655">
              <a:off x="7303621" y="-4796382"/>
              <a:ext cx="1863431" cy="9056222"/>
            </a:xfrm>
            <a:custGeom>
              <a:avLst/>
              <a:gdLst/>
              <a:ahLst/>
              <a:cxnLst/>
              <a:rect l="l" t="t" r="r" b="b"/>
              <a:pathLst>
                <a:path w="9985" h="48525" extrusionOk="0">
                  <a:moveTo>
                    <a:pt x="4932" y="0"/>
                  </a:moveTo>
                  <a:cubicBezTo>
                    <a:pt x="4722" y="0"/>
                    <a:pt x="4494" y="22"/>
                    <a:pt x="4494" y="52"/>
                  </a:cubicBezTo>
                  <a:cubicBezTo>
                    <a:pt x="4145" y="2420"/>
                    <a:pt x="7024" y="2743"/>
                    <a:pt x="8506" y="3953"/>
                  </a:cubicBezTo>
                  <a:cubicBezTo>
                    <a:pt x="9044" y="4438"/>
                    <a:pt x="8721" y="5165"/>
                    <a:pt x="8290" y="5596"/>
                  </a:cubicBezTo>
                  <a:cubicBezTo>
                    <a:pt x="7321" y="6619"/>
                    <a:pt x="6055" y="7534"/>
                    <a:pt x="5222" y="8690"/>
                  </a:cubicBezTo>
                  <a:cubicBezTo>
                    <a:pt x="5007" y="8987"/>
                    <a:pt x="4845" y="9282"/>
                    <a:pt x="4684" y="9605"/>
                  </a:cubicBezTo>
                  <a:cubicBezTo>
                    <a:pt x="4117" y="11866"/>
                    <a:pt x="2369" y="13481"/>
                    <a:pt x="888" y="15204"/>
                  </a:cubicBezTo>
                  <a:cubicBezTo>
                    <a:pt x="672" y="15501"/>
                    <a:pt x="377" y="15878"/>
                    <a:pt x="270" y="16254"/>
                  </a:cubicBezTo>
                  <a:cubicBezTo>
                    <a:pt x="162" y="16631"/>
                    <a:pt x="188" y="17008"/>
                    <a:pt x="619" y="17303"/>
                  </a:cubicBezTo>
                  <a:cubicBezTo>
                    <a:pt x="1318" y="17734"/>
                    <a:pt x="2126" y="17869"/>
                    <a:pt x="2961" y="17977"/>
                  </a:cubicBezTo>
                  <a:cubicBezTo>
                    <a:pt x="3427" y="18049"/>
                    <a:pt x="3900" y="18061"/>
                    <a:pt x="4370" y="18061"/>
                  </a:cubicBezTo>
                  <a:cubicBezTo>
                    <a:pt x="4620" y="18061"/>
                    <a:pt x="4870" y="18057"/>
                    <a:pt x="5118" y="18057"/>
                  </a:cubicBezTo>
                  <a:cubicBezTo>
                    <a:pt x="6150" y="18057"/>
                    <a:pt x="7139" y="18119"/>
                    <a:pt x="7967" y="18756"/>
                  </a:cubicBezTo>
                  <a:cubicBezTo>
                    <a:pt x="8236" y="18946"/>
                    <a:pt x="8101" y="19348"/>
                    <a:pt x="7967" y="19618"/>
                  </a:cubicBezTo>
                  <a:cubicBezTo>
                    <a:pt x="7483" y="20640"/>
                    <a:pt x="6863" y="21609"/>
                    <a:pt x="6245" y="22578"/>
                  </a:cubicBezTo>
                  <a:lnTo>
                    <a:pt x="5679" y="23547"/>
                  </a:lnTo>
                  <a:cubicBezTo>
                    <a:pt x="4522" y="25754"/>
                    <a:pt x="2987" y="27720"/>
                    <a:pt x="1426" y="29712"/>
                  </a:cubicBezTo>
                  <a:cubicBezTo>
                    <a:pt x="1185" y="29981"/>
                    <a:pt x="969" y="30250"/>
                    <a:pt x="754" y="30545"/>
                  </a:cubicBezTo>
                  <a:cubicBezTo>
                    <a:pt x="593" y="30842"/>
                    <a:pt x="270" y="31137"/>
                    <a:pt x="403" y="31406"/>
                  </a:cubicBezTo>
                  <a:cubicBezTo>
                    <a:pt x="1123" y="32493"/>
                    <a:pt x="2316" y="32603"/>
                    <a:pt x="3567" y="32603"/>
                  </a:cubicBezTo>
                  <a:cubicBezTo>
                    <a:pt x="3884" y="32603"/>
                    <a:pt x="4205" y="32596"/>
                    <a:pt x="4523" y="32596"/>
                  </a:cubicBezTo>
                  <a:cubicBezTo>
                    <a:pt x="5063" y="32596"/>
                    <a:pt x="5594" y="32616"/>
                    <a:pt x="6083" y="32726"/>
                  </a:cubicBezTo>
                  <a:cubicBezTo>
                    <a:pt x="6945" y="32967"/>
                    <a:pt x="8613" y="33157"/>
                    <a:pt x="8290" y="34044"/>
                  </a:cubicBezTo>
                  <a:cubicBezTo>
                    <a:pt x="7778" y="35282"/>
                    <a:pt x="6783" y="36305"/>
                    <a:pt x="5922" y="37381"/>
                  </a:cubicBezTo>
                  <a:cubicBezTo>
                    <a:pt x="5706" y="37651"/>
                    <a:pt x="5491" y="37948"/>
                    <a:pt x="5302" y="38217"/>
                  </a:cubicBezTo>
                  <a:cubicBezTo>
                    <a:pt x="3956" y="40127"/>
                    <a:pt x="2556" y="41957"/>
                    <a:pt x="995" y="43679"/>
                  </a:cubicBezTo>
                  <a:cubicBezTo>
                    <a:pt x="593" y="44164"/>
                    <a:pt x="1" y="44784"/>
                    <a:pt x="349" y="45402"/>
                  </a:cubicBezTo>
                  <a:cubicBezTo>
                    <a:pt x="1318" y="46909"/>
                    <a:pt x="3741" y="46722"/>
                    <a:pt x="4279" y="48524"/>
                  </a:cubicBezTo>
                  <a:lnTo>
                    <a:pt x="5384" y="48498"/>
                  </a:lnTo>
                  <a:cubicBezTo>
                    <a:pt x="5061" y="46532"/>
                    <a:pt x="2772" y="46399"/>
                    <a:pt x="1480" y="45322"/>
                  </a:cubicBezTo>
                  <a:cubicBezTo>
                    <a:pt x="1157" y="45053"/>
                    <a:pt x="1185" y="44569"/>
                    <a:pt x="1426" y="44246"/>
                  </a:cubicBezTo>
                  <a:cubicBezTo>
                    <a:pt x="3015" y="42011"/>
                    <a:pt x="4845" y="40155"/>
                    <a:pt x="6245" y="37840"/>
                  </a:cubicBezTo>
                  <a:cubicBezTo>
                    <a:pt x="6432" y="37571"/>
                    <a:pt x="6622" y="37274"/>
                    <a:pt x="6863" y="37005"/>
                  </a:cubicBezTo>
                  <a:cubicBezTo>
                    <a:pt x="7724" y="35902"/>
                    <a:pt x="8801" y="34905"/>
                    <a:pt x="9528" y="33749"/>
                  </a:cubicBezTo>
                  <a:cubicBezTo>
                    <a:pt x="7967" y="31514"/>
                    <a:pt x="4630" y="32537"/>
                    <a:pt x="2208" y="31865"/>
                  </a:cubicBezTo>
                  <a:cubicBezTo>
                    <a:pt x="1615" y="31675"/>
                    <a:pt x="1292" y="31137"/>
                    <a:pt x="1534" y="30599"/>
                  </a:cubicBezTo>
                  <a:cubicBezTo>
                    <a:pt x="1615" y="30384"/>
                    <a:pt x="1723" y="30168"/>
                    <a:pt x="1885" y="30007"/>
                  </a:cubicBezTo>
                  <a:cubicBezTo>
                    <a:pt x="3471" y="28151"/>
                    <a:pt x="4925" y="26185"/>
                    <a:pt x="6083" y="24032"/>
                  </a:cubicBezTo>
                  <a:cubicBezTo>
                    <a:pt x="6245" y="23683"/>
                    <a:pt x="6406" y="23386"/>
                    <a:pt x="6594" y="23063"/>
                  </a:cubicBezTo>
                  <a:cubicBezTo>
                    <a:pt x="7293" y="21825"/>
                    <a:pt x="8208" y="20668"/>
                    <a:pt x="8990" y="19430"/>
                  </a:cubicBezTo>
                  <a:cubicBezTo>
                    <a:pt x="9231" y="18972"/>
                    <a:pt x="9393" y="18354"/>
                    <a:pt x="8962" y="18110"/>
                  </a:cubicBezTo>
                  <a:cubicBezTo>
                    <a:pt x="6891" y="17141"/>
                    <a:pt x="4494" y="18003"/>
                    <a:pt x="2341" y="17195"/>
                  </a:cubicBezTo>
                  <a:cubicBezTo>
                    <a:pt x="2018" y="17088"/>
                    <a:pt x="1749" y="16954"/>
                    <a:pt x="1508" y="16765"/>
                  </a:cubicBezTo>
                  <a:cubicBezTo>
                    <a:pt x="1185" y="16470"/>
                    <a:pt x="1264" y="15985"/>
                    <a:pt x="1426" y="15608"/>
                  </a:cubicBezTo>
                  <a:cubicBezTo>
                    <a:pt x="2692" y="13535"/>
                    <a:pt x="4953" y="12217"/>
                    <a:pt x="5517" y="9767"/>
                  </a:cubicBezTo>
                  <a:cubicBezTo>
                    <a:pt x="5625" y="9498"/>
                    <a:pt x="5732" y="9228"/>
                    <a:pt x="5868" y="8987"/>
                  </a:cubicBezTo>
                  <a:cubicBezTo>
                    <a:pt x="6701" y="7506"/>
                    <a:pt x="8452" y="6511"/>
                    <a:pt x="9528" y="5165"/>
                  </a:cubicBezTo>
                  <a:cubicBezTo>
                    <a:pt x="9823" y="4789"/>
                    <a:pt x="9985" y="4304"/>
                    <a:pt x="9662" y="3899"/>
                  </a:cubicBezTo>
                  <a:cubicBezTo>
                    <a:pt x="8344" y="2500"/>
                    <a:pt x="5868" y="2231"/>
                    <a:pt x="5276" y="52"/>
                  </a:cubicBezTo>
                  <a:cubicBezTo>
                    <a:pt x="5263" y="15"/>
                    <a:pt x="5104" y="0"/>
                    <a:pt x="4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5"/>
            <p:cNvSpPr/>
            <p:nvPr/>
          </p:nvSpPr>
          <p:spPr>
            <a:xfrm rot="-3179641">
              <a:off x="7180331" y="-4630515"/>
              <a:ext cx="1873519" cy="9061801"/>
            </a:xfrm>
            <a:custGeom>
              <a:avLst/>
              <a:gdLst/>
              <a:ahLst/>
              <a:cxnLst/>
              <a:rect l="l" t="t" r="r" b="b"/>
              <a:pathLst>
                <a:path w="10039" h="48555" extrusionOk="0">
                  <a:moveTo>
                    <a:pt x="4440" y="1"/>
                  </a:moveTo>
                  <a:cubicBezTo>
                    <a:pt x="4440" y="1"/>
                    <a:pt x="4440" y="136"/>
                    <a:pt x="4468" y="377"/>
                  </a:cubicBezTo>
                  <a:cubicBezTo>
                    <a:pt x="4494" y="1213"/>
                    <a:pt x="4899" y="1939"/>
                    <a:pt x="5624" y="2451"/>
                  </a:cubicBezTo>
                  <a:cubicBezTo>
                    <a:pt x="6621" y="3258"/>
                    <a:pt x="8208" y="3366"/>
                    <a:pt x="8774" y="4604"/>
                  </a:cubicBezTo>
                  <a:cubicBezTo>
                    <a:pt x="9016" y="5168"/>
                    <a:pt x="8398" y="5707"/>
                    <a:pt x="7993" y="6111"/>
                  </a:cubicBezTo>
                  <a:cubicBezTo>
                    <a:pt x="7024" y="7134"/>
                    <a:pt x="5786" y="8157"/>
                    <a:pt x="5060" y="9395"/>
                  </a:cubicBezTo>
                  <a:cubicBezTo>
                    <a:pt x="4871" y="9718"/>
                    <a:pt x="4737" y="10041"/>
                    <a:pt x="4601" y="10390"/>
                  </a:cubicBezTo>
                  <a:cubicBezTo>
                    <a:pt x="3902" y="12517"/>
                    <a:pt x="2207" y="13996"/>
                    <a:pt x="833" y="15773"/>
                  </a:cubicBezTo>
                  <a:cubicBezTo>
                    <a:pt x="646" y="16042"/>
                    <a:pt x="431" y="16393"/>
                    <a:pt x="377" y="16742"/>
                  </a:cubicBezTo>
                  <a:cubicBezTo>
                    <a:pt x="323" y="17065"/>
                    <a:pt x="403" y="17416"/>
                    <a:pt x="780" y="17657"/>
                  </a:cubicBezTo>
                  <a:cubicBezTo>
                    <a:pt x="2799" y="18869"/>
                    <a:pt x="5168" y="18141"/>
                    <a:pt x="7401" y="18815"/>
                  </a:cubicBezTo>
                  <a:cubicBezTo>
                    <a:pt x="8075" y="19030"/>
                    <a:pt x="8290" y="19730"/>
                    <a:pt x="8021" y="20348"/>
                  </a:cubicBezTo>
                  <a:cubicBezTo>
                    <a:pt x="7508" y="21345"/>
                    <a:pt x="6862" y="22314"/>
                    <a:pt x="6270" y="23309"/>
                  </a:cubicBezTo>
                  <a:cubicBezTo>
                    <a:pt x="6083" y="23632"/>
                    <a:pt x="5893" y="23983"/>
                    <a:pt x="5678" y="24306"/>
                  </a:cubicBezTo>
                  <a:cubicBezTo>
                    <a:pt x="4576" y="26485"/>
                    <a:pt x="3015" y="28315"/>
                    <a:pt x="1454" y="30173"/>
                  </a:cubicBezTo>
                  <a:cubicBezTo>
                    <a:pt x="1210" y="30442"/>
                    <a:pt x="995" y="30684"/>
                    <a:pt x="780" y="30953"/>
                  </a:cubicBezTo>
                  <a:cubicBezTo>
                    <a:pt x="187" y="31465"/>
                    <a:pt x="564" y="32298"/>
                    <a:pt x="1210" y="32542"/>
                  </a:cubicBezTo>
                  <a:cubicBezTo>
                    <a:pt x="3122" y="33188"/>
                    <a:pt x="5032" y="32811"/>
                    <a:pt x="7024" y="33241"/>
                  </a:cubicBezTo>
                  <a:cubicBezTo>
                    <a:pt x="7590" y="33403"/>
                    <a:pt x="8290" y="33511"/>
                    <a:pt x="8477" y="34157"/>
                  </a:cubicBezTo>
                  <a:cubicBezTo>
                    <a:pt x="8531" y="34480"/>
                    <a:pt x="8290" y="34775"/>
                    <a:pt x="8100" y="35044"/>
                  </a:cubicBezTo>
                  <a:cubicBezTo>
                    <a:pt x="7508" y="35797"/>
                    <a:pt x="6862" y="36497"/>
                    <a:pt x="6270" y="37251"/>
                  </a:cubicBezTo>
                  <a:cubicBezTo>
                    <a:pt x="6083" y="37494"/>
                    <a:pt x="5893" y="37763"/>
                    <a:pt x="5706" y="38004"/>
                  </a:cubicBezTo>
                  <a:cubicBezTo>
                    <a:pt x="4225" y="40211"/>
                    <a:pt x="2664" y="42311"/>
                    <a:pt x="833" y="44277"/>
                  </a:cubicBezTo>
                  <a:cubicBezTo>
                    <a:pt x="431" y="44733"/>
                    <a:pt x="0" y="45433"/>
                    <a:pt x="564" y="45945"/>
                  </a:cubicBezTo>
                  <a:cubicBezTo>
                    <a:pt x="1669" y="46994"/>
                    <a:pt x="3417" y="47130"/>
                    <a:pt x="4253" y="48555"/>
                  </a:cubicBezTo>
                  <a:lnTo>
                    <a:pt x="5409" y="48501"/>
                  </a:lnTo>
                  <a:cubicBezTo>
                    <a:pt x="4899" y="46914"/>
                    <a:pt x="3015" y="46725"/>
                    <a:pt x="1777" y="45810"/>
                  </a:cubicBezTo>
                  <a:cubicBezTo>
                    <a:pt x="1264" y="45433"/>
                    <a:pt x="1238" y="44733"/>
                    <a:pt x="1641" y="44277"/>
                  </a:cubicBezTo>
                  <a:cubicBezTo>
                    <a:pt x="3363" y="42285"/>
                    <a:pt x="4899" y="40265"/>
                    <a:pt x="6432" y="38166"/>
                  </a:cubicBezTo>
                  <a:cubicBezTo>
                    <a:pt x="6647" y="37871"/>
                    <a:pt x="6862" y="37602"/>
                    <a:pt x="7078" y="37333"/>
                  </a:cubicBezTo>
                  <a:cubicBezTo>
                    <a:pt x="7967" y="36228"/>
                    <a:pt x="8962" y="35179"/>
                    <a:pt x="9446" y="33913"/>
                  </a:cubicBezTo>
                  <a:cubicBezTo>
                    <a:pt x="9715" y="33241"/>
                    <a:pt x="8398" y="32998"/>
                    <a:pt x="7698" y="32837"/>
                  </a:cubicBezTo>
                  <a:cubicBezTo>
                    <a:pt x="5760" y="32434"/>
                    <a:pt x="3822" y="32729"/>
                    <a:pt x="2018" y="32057"/>
                  </a:cubicBezTo>
                  <a:cubicBezTo>
                    <a:pt x="1400" y="31868"/>
                    <a:pt x="1400" y="31114"/>
                    <a:pt x="1802" y="30712"/>
                  </a:cubicBezTo>
                  <a:cubicBezTo>
                    <a:pt x="2046" y="30414"/>
                    <a:pt x="2261" y="30119"/>
                    <a:pt x="2476" y="29822"/>
                  </a:cubicBezTo>
                  <a:cubicBezTo>
                    <a:pt x="4037" y="27751"/>
                    <a:pt x="5624" y="25813"/>
                    <a:pt x="6783" y="23524"/>
                  </a:cubicBezTo>
                  <a:cubicBezTo>
                    <a:pt x="6970" y="23201"/>
                    <a:pt x="7185" y="22878"/>
                    <a:pt x="7375" y="22555"/>
                  </a:cubicBezTo>
                  <a:cubicBezTo>
                    <a:pt x="7967" y="21586"/>
                    <a:pt x="8613" y="20617"/>
                    <a:pt x="9151" y="19623"/>
                  </a:cubicBezTo>
                  <a:cubicBezTo>
                    <a:pt x="9500" y="18923"/>
                    <a:pt x="8962" y="18385"/>
                    <a:pt x="8236" y="18249"/>
                  </a:cubicBezTo>
                  <a:cubicBezTo>
                    <a:pt x="5947" y="17711"/>
                    <a:pt x="3363" y="18626"/>
                    <a:pt x="1533" y="17011"/>
                  </a:cubicBezTo>
                  <a:cubicBezTo>
                    <a:pt x="1292" y="16716"/>
                    <a:pt x="1318" y="16393"/>
                    <a:pt x="1454" y="16070"/>
                  </a:cubicBezTo>
                  <a:cubicBezTo>
                    <a:pt x="1587" y="15773"/>
                    <a:pt x="1856" y="15450"/>
                    <a:pt x="2046" y="15234"/>
                  </a:cubicBezTo>
                  <a:cubicBezTo>
                    <a:pt x="3471" y="13486"/>
                    <a:pt x="5114" y="11979"/>
                    <a:pt x="5732" y="9772"/>
                  </a:cubicBezTo>
                  <a:cubicBezTo>
                    <a:pt x="5840" y="9475"/>
                    <a:pt x="5975" y="9233"/>
                    <a:pt x="6137" y="8990"/>
                  </a:cubicBezTo>
                  <a:cubicBezTo>
                    <a:pt x="7052" y="7537"/>
                    <a:pt x="8693" y="6542"/>
                    <a:pt x="9743" y="5168"/>
                  </a:cubicBezTo>
                  <a:cubicBezTo>
                    <a:pt x="10038" y="4819"/>
                    <a:pt x="9984" y="4281"/>
                    <a:pt x="9636" y="3930"/>
                  </a:cubicBezTo>
                  <a:cubicBezTo>
                    <a:pt x="8154" y="2720"/>
                    <a:pt x="5517" y="2289"/>
                    <a:pt x="5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15"/>
            <p:cNvSpPr/>
            <p:nvPr/>
          </p:nvSpPr>
          <p:spPr>
            <a:xfrm rot="-3179641">
              <a:off x="7057186" y="-4473947"/>
              <a:ext cx="1888823" cy="9071879"/>
            </a:xfrm>
            <a:custGeom>
              <a:avLst/>
              <a:gdLst/>
              <a:ahLst/>
              <a:cxnLst/>
              <a:rect l="l" t="t" r="r" b="b"/>
              <a:pathLst>
                <a:path w="10121" h="48609" extrusionOk="0">
                  <a:moveTo>
                    <a:pt x="4522" y="1"/>
                  </a:moveTo>
                  <a:lnTo>
                    <a:pt x="4522" y="405"/>
                  </a:lnTo>
                  <a:cubicBezTo>
                    <a:pt x="4335" y="2882"/>
                    <a:pt x="7214" y="3230"/>
                    <a:pt x="8641" y="4576"/>
                  </a:cubicBezTo>
                  <a:cubicBezTo>
                    <a:pt x="9072" y="4953"/>
                    <a:pt x="8721" y="5627"/>
                    <a:pt x="8398" y="5950"/>
                  </a:cubicBezTo>
                  <a:cubicBezTo>
                    <a:pt x="7483" y="6998"/>
                    <a:pt x="6327" y="7967"/>
                    <a:pt x="5519" y="9126"/>
                  </a:cubicBezTo>
                  <a:cubicBezTo>
                    <a:pt x="5358" y="9341"/>
                    <a:pt x="5222" y="9582"/>
                    <a:pt x="5089" y="9826"/>
                  </a:cubicBezTo>
                  <a:cubicBezTo>
                    <a:pt x="4173" y="12328"/>
                    <a:pt x="2451" y="14319"/>
                    <a:pt x="728" y="16365"/>
                  </a:cubicBezTo>
                  <a:cubicBezTo>
                    <a:pt x="352" y="16877"/>
                    <a:pt x="270" y="17657"/>
                    <a:pt x="890" y="18008"/>
                  </a:cubicBezTo>
                  <a:cubicBezTo>
                    <a:pt x="1159" y="18169"/>
                    <a:pt x="1428" y="18277"/>
                    <a:pt x="1723" y="18410"/>
                  </a:cubicBezTo>
                  <a:cubicBezTo>
                    <a:pt x="3499" y="19192"/>
                    <a:pt x="5412" y="18815"/>
                    <a:pt x="7296" y="19353"/>
                  </a:cubicBezTo>
                  <a:cubicBezTo>
                    <a:pt x="7995" y="19541"/>
                    <a:pt x="8398" y="20269"/>
                    <a:pt x="8049" y="20940"/>
                  </a:cubicBezTo>
                  <a:cubicBezTo>
                    <a:pt x="7726" y="21640"/>
                    <a:pt x="7349" y="22286"/>
                    <a:pt x="6945" y="22960"/>
                  </a:cubicBezTo>
                  <a:cubicBezTo>
                    <a:pt x="6757" y="23283"/>
                    <a:pt x="6542" y="23632"/>
                    <a:pt x="6352" y="23955"/>
                  </a:cubicBezTo>
                  <a:cubicBezTo>
                    <a:pt x="4927" y="26567"/>
                    <a:pt x="3043" y="28827"/>
                    <a:pt x="997" y="31034"/>
                  </a:cubicBezTo>
                  <a:cubicBezTo>
                    <a:pt x="782" y="31276"/>
                    <a:pt x="567" y="31627"/>
                    <a:pt x="485" y="31975"/>
                  </a:cubicBezTo>
                  <a:cubicBezTo>
                    <a:pt x="1885" y="34264"/>
                    <a:pt x="5465" y="32944"/>
                    <a:pt x="7752" y="33806"/>
                  </a:cubicBezTo>
                  <a:cubicBezTo>
                    <a:pt x="8183" y="33995"/>
                    <a:pt x="8695" y="34344"/>
                    <a:pt x="8426" y="34882"/>
                  </a:cubicBezTo>
                  <a:cubicBezTo>
                    <a:pt x="7967" y="35771"/>
                    <a:pt x="7296" y="36525"/>
                    <a:pt x="6650" y="37305"/>
                  </a:cubicBezTo>
                  <a:cubicBezTo>
                    <a:pt x="6434" y="37574"/>
                    <a:pt x="6219" y="37843"/>
                    <a:pt x="6004" y="38086"/>
                  </a:cubicBezTo>
                  <a:cubicBezTo>
                    <a:pt x="4389" y="40347"/>
                    <a:pt x="2854" y="42608"/>
                    <a:pt x="890" y="44572"/>
                  </a:cubicBezTo>
                  <a:cubicBezTo>
                    <a:pt x="459" y="45002"/>
                    <a:pt x="1" y="45891"/>
                    <a:pt x="700" y="46376"/>
                  </a:cubicBezTo>
                  <a:cubicBezTo>
                    <a:pt x="1885" y="47155"/>
                    <a:pt x="3258" y="47532"/>
                    <a:pt x="4120" y="48609"/>
                  </a:cubicBezTo>
                  <a:lnTo>
                    <a:pt x="5358" y="48555"/>
                  </a:lnTo>
                  <a:cubicBezTo>
                    <a:pt x="4522" y="47130"/>
                    <a:pt x="2774" y="46994"/>
                    <a:pt x="1643" y="45971"/>
                  </a:cubicBezTo>
                  <a:cubicBezTo>
                    <a:pt x="1374" y="45702"/>
                    <a:pt x="1292" y="45299"/>
                    <a:pt x="1508" y="45030"/>
                  </a:cubicBezTo>
                  <a:cubicBezTo>
                    <a:pt x="3258" y="42554"/>
                    <a:pt x="5304" y="40508"/>
                    <a:pt x="6811" y="37978"/>
                  </a:cubicBezTo>
                  <a:cubicBezTo>
                    <a:pt x="6998" y="37735"/>
                    <a:pt x="7188" y="37466"/>
                    <a:pt x="7375" y="37225"/>
                  </a:cubicBezTo>
                  <a:cubicBezTo>
                    <a:pt x="7967" y="36471"/>
                    <a:pt x="8613" y="35771"/>
                    <a:pt x="9205" y="35044"/>
                  </a:cubicBezTo>
                  <a:cubicBezTo>
                    <a:pt x="9636" y="34559"/>
                    <a:pt x="9718" y="33752"/>
                    <a:pt x="8936" y="33511"/>
                  </a:cubicBezTo>
                  <a:cubicBezTo>
                    <a:pt x="7296" y="32944"/>
                    <a:pt x="5653" y="33106"/>
                    <a:pt x="3930" y="32865"/>
                  </a:cubicBezTo>
                  <a:cubicBezTo>
                    <a:pt x="3043" y="32729"/>
                    <a:pt x="1938" y="32783"/>
                    <a:pt x="1536" y="31842"/>
                  </a:cubicBezTo>
                  <a:cubicBezTo>
                    <a:pt x="1482" y="31627"/>
                    <a:pt x="1562" y="31465"/>
                    <a:pt x="1669" y="31304"/>
                  </a:cubicBezTo>
                  <a:cubicBezTo>
                    <a:pt x="1885" y="30981"/>
                    <a:pt x="2128" y="30684"/>
                    <a:pt x="2343" y="30414"/>
                  </a:cubicBezTo>
                  <a:cubicBezTo>
                    <a:pt x="3930" y="28369"/>
                    <a:pt x="5681" y="26592"/>
                    <a:pt x="6891" y="24360"/>
                  </a:cubicBezTo>
                  <a:cubicBezTo>
                    <a:pt x="7106" y="24009"/>
                    <a:pt x="7296" y="23686"/>
                    <a:pt x="7483" y="23363"/>
                  </a:cubicBezTo>
                  <a:cubicBezTo>
                    <a:pt x="8049" y="22368"/>
                    <a:pt x="8613" y="21345"/>
                    <a:pt x="8936" y="20269"/>
                  </a:cubicBezTo>
                  <a:cubicBezTo>
                    <a:pt x="9408" y="18660"/>
                    <a:pt x="7948" y="18512"/>
                    <a:pt x="6325" y="18512"/>
                  </a:cubicBezTo>
                  <a:cubicBezTo>
                    <a:pt x="5961" y="18512"/>
                    <a:pt x="5588" y="18519"/>
                    <a:pt x="5228" y="18519"/>
                  </a:cubicBezTo>
                  <a:cubicBezTo>
                    <a:pt x="4534" y="18519"/>
                    <a:pt x="3883" y="18492"/>
                    <a:pt x="3420" y="18331"/>
                  </a:cubicBezTo>
                  <a:cubicBezTo>
                    <a:pt x="2882" y="18115"/>
                    <a:pt x="2343" y="17980"/>
                    <a:pt x="1938" y="17577"/>
                  </a:cubicBezTo>
                  <a:cubicBezTo>
                    <a:pt x="1697" y="17334"/>
                    <a:pt x="1590" y="17093"/>
                    <a:pt x="1536" y="16849"/>
                  </a:cubicBezTo>
                  <a:cubicBezTo>
                    <a:pt x="1374" y="15585"/>
                    <a:pt x="3420" y="14240"/>
                    <a:pt x="4173" y="13217"/>
                  </a:cubicBezTo>
                  <a:cubicBezTo>
                    <a:pt x="5007" y="12112"/>
                    <a:pt x="5437" y="10928"/>
                    <a:pt x="5976" y="9718"/>
                  </a:cubicBezTo>
                  <a:cubicBezTo>
                    <a:pt x="6083" y="9449"/>
                    <a:pt x="6245" y="9205"/>
                    <a:pt x="6406" y="8964"/>
                  </a:cubicBezTo>
                  <a:cubicBezTo>
                    <a:pt x="7242" y="7752"/>
                    <a:pt x="8559" y="6757"/>
                    <a:pt x="9528" y="5681"/>
                  </a:cubicBezTo>
                  <a:cubicBezTo>
                    <a:pt x="10121" y="5035"/>
                    <a:pt x="9933" y="4199"/>
                    <a:pt x="9205" y="3797"/>
                  </a:cubicBezTo>
                  <a:cubicBezTo>
                    <a:pt x="7698" y="3015"/>
                    <a:pt x="5599" y="2343"/>
                    <a:pt x="5573" y="377"/>
                  </a:cubicBezTo>
                  <a:cubicBezTo>
                    <a:pt x="5545" y="136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15"/>
            <p:cNvSpPr/>
            <p:nvPr/>
          </p:nvSpPr>
          <p:spPr>
            <a:xfrm rot="-3179641">
              <a:off x="6964446" y="-4327515"/>
              <a:ext cx="1858590" cy="9081957"/>
            </a:xfrm>
            <a:custGeom>
              <a:avLst/>
              <a:gdLst/>
              <a:ahLst/>
              <a:cxnLst/>
              <a:rect l="l" t="t" r="r" b="b"/>
              <a:pathLst>
                <a:path w="9959" h="48663" extrusionOk="0">
                  <a:moveTo>
                    <a:pt x="4389" y="1"/>
                  </a:moveTo>
                  <a:lnTo>
                    <a:pt x="4389" y="405"/>
                  </a:lnTo>
                  <a:cubicBezTo>
                    <a:pt x="4389" y="647"/>
                    <a:pt x="4389" y="1023"/>
                    <a:pt x="4442" y="1482"/>
                  </a:cubicBezTo>
                  <a:cubicBezTo>
                    <a:pt x="4845" y="3420"/>
                    <a:pt x="7188" y="3553"/>
                    <a:pt x="8398" y="4845"/>
                  </a:cubicBezTo>
                  <a:cubicBezTo>
                    <a:pt x="8882" y="5304"/>
                    <a:pt x="8480" y="5976"/>
                    <a:pt x="8103" y="6434"/>
                  </a:cubicBezTo>
                  <a:cubicBezTo>
                    <a:pt x="7106" y="7457"/>
                    <a:pt x="5922" y="8506"/>
                    <a:pt x="5168" y="9772"/>
                  </a:cubicBezTo>
                  <a:cubicBezTo>
                    <a:pt x="5007" y="10041"/>
                    <a:pt x="4873" y="10282"/>
                    <a:pt x="4765" y="10551"/>
                  </a:cubicBezTo>
                  <a:cubicBezTo>
                    <a:pt x="3930" y="12732"/>
                    <a:pt x="2477" y="14509"/>
                    <a:pt x="969" y="16311"/>
                  </a:cubicBezTo>
                  <a:cubicBezTo>
                    <a:pt x="646" y="16716"/>
                    <a:pt x="82" y="17280"/>
                    <a:pt x="405" y="17818"/>
                  </a:cubicBezTo>
                  <a:cubicBezTo>
                    <a:pt x="567" y="18087"/>
                    <a:pt x="782" y="18331"/>
                    <a:pt x="1023" y="18492"/>
                  </a:cubicBezTo>
                  <a:cubicBezTo>
                    <a:pt x="1292" y="18680"/>
                    <a:pt x="1562" y="18815"/>
                    <a:pt x="1831" y="18923"/>
                  </a:cubicBezTo>
                  <a:cubicBezTo>
                    <a:pt x="3553" y="19569"/>
                    <a:pt x="5383" y="19433"/>
                    <a:pt x="7134" y="19971"/>
                  </a:cubicBezTo>
                  <a:cubicBezTo>
                    <a:pt x="7995" y="20241"/>
                    <a:pt x="8264" y="21102"/>
                    <a:pt x="7834" y="21883"/>
                  </a:cubicBezTo>
                  <a:cubicBezTo>
                    <a:pt x="7511" y="22529"/>
                    <a:pt x="7106" y="23175"/>
                    <a:pt x="6729" y="23821"/>
                  </a:cubicBezTo>
                  <a:lnTo>
                    <a:pt x="6165" y="24790"/>
                  </a:lnTo>
                  <a:cubicBezTo>
                    <a:pt x="4927" y="27238"/>
                    <a:pt x="2907" y="28989"/>
                    <a:pt x="1159" y="31114"/>
                  </a:cubicBezTo>
                  <a:cubicBezTo>
                    <a:pt x="916" y="31411"/>
                    <a:pt x="674" y="31706"/>
                    <a:pt x="431" y="32029"/>
                  </a:cubicBezTo>
                  <a:cubicBezTo>
                    <a:pt x="351" y="32191"/>
                    <a:pt x="270" y="32460"/>
                    <a:pt x="405" y="32596"/>
                  </a:cubicBezTo>
                  <a:cubicBezTo>
                    <a:pt x="2261" y="34318"/>
                    <a:pt x="5007" y="33511"/>
                    <a:pt x="7375" y="34129"/>
                  </a:cubicBezTo>
                  <a:cubicBezTo>
                    <a:pt x="7888" y="34264"/>
                    <a:pt x="8559" y="34587"/>
                    <a:pt x="8344" y="35233"/>
                  </a:cubicBezTo>
                  <a:cubicBezTo>
                    <a:pt x="8157" y="35582"/>
                    <a:pt x="7888" y="35933"/>
                    <a:pt x="7672" y="36310"/>
                  </a:cubicBezTo>
                  <a:cubicBezTo>
                    <a:pt x="7349" y="36740"/>
                    <a:pt x="6972" y="37171"/>
                    <a:pt x="6596" y="37602"/>
                  </a:cubicBezTo>
                  <a:cubicBezTo>
                    <a:pt x="6406" y="37843"/>
                    <a:pt x="6219" y="38058"/>
                    <a:pt x="6057" y="38273"/>
                  </a:cubicBezTo>
                  <a:cubicBezTo>
                    <a:pt x="4335" y="40642"/>
                    <a:pt x="2612" y="43010"/>
                    <a:pt x="539" y="45164"/>
                  </a:cubicBezTo>
                  <a:cubicBezTo>
                    <a:pt x="108" y="45622"/>
                    <a:pt x="0" y="46376"/>
                    <a:pt x="646" y="46753"/>
                  </a:cubicBezTo>
                  <a:cubicBezTo>
                    <a:pt x="1723" y="47425"/>
                    <a:pt x="2881" y="47801"/>
                    <a:pt x="3769" y="48663"/>
                  </a:cubicBezTo>
                  <a:lnTo>
                    <a:pt x="5035" y="48609"/>
                  </a:lnTo>
                  <a:cubicBezTo>
                    <a:pt x="4173" y="47532"/>
                    <a:pt x="2800" y="47155"/>
                    <a:pt x="1615" y="46376"/>
                  </a:cubicBezTo>
                  <a:cubicBezTo>
                    <a:pt x="1077" y="45971"/>
                    <a:pt x="1213" y="45299"/>
                    <a:pt x="1590" y="44869"/>
                  </a:cubicBezTo>
                  <a:cubicBezTo>
                    <a:pt x="3553" y="42741"/>
                    <a:pt x="5250" y="40480"/>
                    <a:pt x="6919" y="38086"/>
                  </a:cubicBezTo>
                  <a:cubicBezTo>
                    <a:pt x="7134" y="37843"/>
                    <a:pt x="7349" y="37574"/>
                    <a:pt x="7565" y="37305"/>
                  </a:cubicBezTo>
                  <a:cubicBezTo>
                    <a:pt x="8211" y="36525"/>
                    <a:pt x="8882" y="35771"/>
                    <a:pt x="9341" y="34882"/>
                  </a:cubicBezTo>
                  <a:cubicBezTo>
                    <a:pt x="9690" y="34210"/>
                    <a:pt x="8910" y="33859"/>
                    <a:pt x="8372" y="33726"/>
                  </a:cubicBezTo>
                  <a:cubicBezTo>
                    <a:pt x="6380" y="33267"/>
                    <a:pt x="4496" y="33536"/>
                    <a:pt x="2558" y="32998"/>
                  </a:cubicBezTo>
                  <a:cubicBezTo>
                    <a:pt x="1938" y="32865"/>
                    <a:pt x="1320" y="32380"/>
                    <a:pt x="1508" y="31680"/>
                  </a:cubicBezTo>
                  <a:cubicBezTo>
                    <a:pt x="1562" y="31465"/>
                    <a:pt x="1697" y="31222"/>
                    <a:pt x="1912" y="31034"/>
                  </a:cubicBezTo>
                  <a:cubicBezTo>
                    <a:pt x="3904" y="28961"/>
                    <a:pt x="5814" y="26782"/>
                    <a:pt x="7106" y="24170"/>
                  </a:cubicBezTo>
                  <a:cubicBezTo>
                    <a:pt x="7295" y="23875"/>
                    <a:pt x="7511" y="23578"/>
                    <a:pt x="7726" y="23283"/>
                  </a:cubicBezTo>
                  <a:cubicBezTo>
                    <a:pt x="8613" y="22071"/>
                    <a:pt x="9474" y="20861"/>
                    <a:pt x="8667" y="19838"/>
                  </a:cubicBezTo>
                  <a:cubicBezTo>
                    <a:pt x="7511" y="18464"/>
                    <a:pt x="5222" y="19272"/>
                    <a:pt x="3420" y="18680"/>
                  </a:cubicBezTo>
                  <a:cubicBezTo>
                    <a:pt x="3151" y="18626"/>
                    <a:pt x="2881" y="18492"/>
                    <a:pt x="2638" y="18410"/>
                  </a:cubicBezTo>
                  <a:cubicBezTo>
                    <a:pt x="2343" y="18277"/>
                    <a:pt x="2074" y="18169"/>
                    <a:pt x="1805" y="18008"/>
                  </a:cubicBezTo>
                  <a:cubicBezTo>
                    <a:pt x="1185" y="17657"/>
                    <a:pt x="1239" y="16903"/>
                    <a:pt x="1643" y="16365"/>
                  </a:cubicBezTo>
                  <a:cubicBezTo>
                    <a:pt x="3097" y="14455"/>
                    <a:pt x="4873" y="12866"/>
                    <a:pt x="5627" y="10579"/>
                  </a:cubicBezTo>
                  <a:cubicBezTo>
                    <a:pt x="5760" y="10310"/>
                    <a:pt x="5868" y="10041"/>
                    <a:pt x="6004" y="9798"/>
                  </a:cubicBezTo>
                  <a:cubicBezTo>
                    <a:pt x="6837" y="8290"/>
                    <a:pt x="8372" y="7160"/>
                    <a:pt x="9449" y="5814"/>
                  </a:cubicBezTo>
                  <a:cubicBezTo>
                    <a:pt x="9718" y="5491"/>
                    <a:pt x="9959" y="4899"/>
                    <a:pt x="9556" y="4576"/>
                  </a:cubicBezTo>
                  <a:cubicBezTo>
                    <a:pt x="8129" y="3230"/>
                    <a:pt x="5250" y="2882"/>
                    <a:pt x="5437" y="40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5"/>
            <p:cNvSpPr/>
            <p:nvPr/>
          </p:nvSpPr>
          <p:spPr>
            <a:xfrm rot="-3179641">
              <a:off x="6807245" y="-4149039"/>
              <a:ext cx="1908978" cy="9092035"/>
            </a:xfrm>
            <a:custGeom>
              <a:avLst/>
              <a:gdLst/>
              <a:ahLst/>
              <a:cxnLst/>
              <a:rect l="l" t="t" r="r" b="b"/>
              <a:pathLst>
                <a:path w="10229" h="48717" extrusionOk="0">
                  <a:moveTo>
                    <a:pt x="4712" y="1"/>
                  </a:moveTo>
                  <a:lnTo>
                    <a:pt x="4712" y="405"/>
                  </a:lnTo>
                  <a:lnTo>
                    <a:pt x="4712" y="1508"/>
                  </a:lnTo>
                  <a:cubicBezTo>
                    <a:pt x="4820" y="3474"/>
                    <a:pt x="6973" y="3876"/>
                    <a:pt x="8372" y="4819"/>
                  </a:cubicBezTo>
                  <a:cubicBezTo>
                    <a:pt x="8721" y="5089"/>
                    <a:pt x="9072" y="5519"/>
                    <a:pt x="8803" y="5922"/>
                  </a:cubicBezTo>
                  <a:cubicBezTo>
                    <a:pt x="7888" y="7619"/>
                    <a:pt x="6191" y="8829"/>
                    <a:pt x="5304" y="10472"/>
                  </a:cubicBezTo>
                  <a:cubicBezTo>
                    <a:pt x="5143" y="10741"/>
                    <a:pt x="5007" y="11036"/>
                    <a:pt x="4873" y="11359"/>
                  </a:cubicBezTo>
                  <a:cubicBezTo>
                    <a:pt x="4092" y="13781"/>
                    <a:pt x="2100" y="15316"/>
                    <a:pt x="754" y="17549"/>
                  </a:cubicBezTo>
                  <a:cubicBezTo>
                    <a:pt x="485" y="17954"/>
                    <a:pt x="754" y="18410"/>
                    <a:pt x="1159" y="18680"/>
                  </a:cubicBezTo>
                  <a:cubicBezTo>
                    <a:pt x="1400" y="18841"/>
                    <a:pt x="1669" y="18977"/>
                    <a:pt x="1939" y="19110"/>
                  </a:cubicBezTo>
                  <a:cubicBezTo>
                    <a:pt x="2208" y="19246"/>
                    <a:pt x="2505" y="19379"/>
                    <a:pt x="2800" y="19515"/>
                  </a:cubicBezTo>
                  <a:cubicBezTo>
                    <a:pt x="4469" y="20215"/>
                    <a:pt x="6353" y="19946"/>
                    <a:pt x="7942" y="20915"/>
                  </a:cubicBezTo>
                  <a:cubicBezTo>
                    <a:pt x="8749" y="21371"/>
                    <a:pt x="8237" y="22340"/>
                    <a:pt x="7942" y="22986"/>
                  </a:cubicBezTo>
                  <a:cubicBezTo>
                    <a:pt x="7780" y="23309"/>
                    <a:pt x="7591" y="23606"/>
                    <a:pt x="7429" y="23901"/>
                  </a:cubicBezTo>
                  <a:cubicBezTo>
                    <a:pt x="7242" y="24198"/>
                    <a:pt x="7052" y="24521"/>
                    <a:pt x="6891" y="24816"/>
                  </a:cubicBezTo>
                  <a:cubicBezTo>
                    <a:pt x="5627" y="27561"/>
                    <a:pt x="3151" y="29312"/>
                    <a:pt x="1239" y="31627"/>
                  </a:cubicBezTo>
                  <a:cubicBezTo>
                    <a:pt x="1051" y="31896"/>
                    <a:pt x="836" y="32165"/>
                    <a:pt x="647" y="32434"/>
                  </a:cubicBezTo>
                  <a:cubicBezTo>
                    <a:pt x="378" y="32919"/>
                    <a:pt x="836" y="33241"/>
                    <a:pt x="1213" y="33403"/>
                  </a:cubicBezTo>
                  <a:cubicBezTo>
                    <a:pt x="3258" y="34182"/>
                    <a:pt x="5358" y="34129"/>
                    <a:pt x="7565" y="34452"/>
                  </a:cubicBezTo>
                  <a:cubicBezTo>
                    <a:pt x="8211" y="34559"/>
                    <a:pt x="9044" y="34990"/>
                    <a:pt x="8641" y="35718"/>
                  </a:cubicBezTo>
                  <a:cubicBezTo>
                    <a:pt x="8157" y="36551"/>
                    <a:pt x="7511" y="37305"/>
                    <a:pt x="6865" y="38032"/>
                  </a:cubicBezTo>
                  <a:cubicBezTo>
                    <a:pt x="6650" y="38273"/>
                    <a:pt x="6434" y="38543"/>
                    <a:pt x="6245" y="38786"/>
                  </a:cubicBezTo>
                  <a:cubicBezTo>
                    <a:pt x="4604" y="40911"/>
                    <a:pt x="3205" y="43118"/>
                    <a:pt x="1185" y="44948"/>
                  </a:cubicBezTo>
                  <a:cubicBezTo>
                    <a:pt x="647" y="45487"/>
                    <a:pt x="1" y="46376"/>
                    <a:pt x="890" y="46994"/>
                  </a:cubicBezTo>
                  <a:cubicBezTo>
                    <a:pt x="1859" y="47640"/>
                    <a:pt x="2854" y="48045"/>
                    <a:pt x="3797" y="48716"/>
                  </a:cubicBezTo>
                  <a:lnTo>
                    <a:pt x="5115" y="48663"/>
                  </a:lnTo>
                  <a:cubicBezTo>
                    <a:pt x="4227" y="47801"/>
                    <a:pt x="3069" y="47425"/>
                    <a:pt x="1992" y="46753"/>
                  </a:cubicBezTo>
                  <a:cubicBezTo>
                    <a:pt x="1346" y="46376"/>
                    <a:pt x="1454" y="45622"/>
                    <a:pt x="1885" y="45164"/>
                  </a:cubicBezTo>
                  <a:cubicBezTo>
                    <a:pt x="3930" y="43118"/>
                    <a:pt x="5573" y="40750"/>
                    <a:pt x="7296" y="38409"/>
                  </a:cubicBezTo>
                  <a:cubicBezTo>
                    <a:pt x="7483" y="38166"/>
                    <a:pt x="7698" y="37897"/>
                    <a:pt x="7942" y="37656"/>
                  </a:cubicBezTo>
                  <a:cubicBezTo>
                    <a:pt x="8588" y="36874"/>
                    <a:pt x="9234" y="36094"/>
                    <a:pt x="9636" y="35179"/>
                  </a:cubicBezTo>
                  <a:cubicBezTo>
                    <a:pt x="10013" y="34344"/>
                    <a:pt x="8803" y="34075"/>
                    <a:pt x="8103" y="33995"/>
                  </a:cubicBezTo>
                  <a:cubicBezTo>
                    <a:pt x="5976" y="33752"/>
                    <a:pt x="3823" y="33941"/>
                    <a:pt x="1992" y="32919"/>
                  </a:cubicBezTo>
                  <a:cubicBezTo>
                    <a:pt x="1482" y="32675"/>
                    <a:pt x="1644" y="32029"/>
                    <a:pt x="1967" y="31652"/>
                  </a:cubicBezTo>
                  <a:lnTo>
                    <a:pt x="2692" y="30845"/>
                  </a:lnTo>
                  <a:cubicBezTo>
                    <a:pt x="4469" y="28961"/>
                    <a:pt x="6299" y="27105"/>
                    <a:pt x="7511" y="24790"/>
                  </a:cubicBezTo>
                  <a:lnTo>
                    <a:pt x="8075" y="23821"/>
                  </a:lnTo>
                  <a:cubicBezTo>
                    <a:pt x="8452" y="23175"/>
                    <a:pt x="8857" y="22529"/>
                    <a:pt x="9180" y="21883"/>
                  </a:cubicBezTo>
                  <a:cubicBezTo>
                    <a:pt x="9880" y="20645"/>
                    <a:pt x="8721" y="19810"/>
                    <a:pt x="7537" y="19702"/>
                  </a:cubicBezTo>
                  <a:cubicBezTo>
                    <a:pt x="6030" y="19541"/>
                    <a:pt x="4630" y="19433"/>
                    <a:pt x="3258" y="18923"/>
                  </a:cubicBezTo>
                  <a:cubicBezTo>
                    <a:pt x="2989" y="18815"/>
                    <a:pt x="2720" y="18680"/>
                    <a:pt x="2477" y="18518"/>
                  </a:cubicBezTo>
                  <a:cubicBezTo>
                    <a:pt x="2236" y="18357"/>
                    <a:pt x="1992" y="18195"/>
                    <a:pt x="1831" y="17954"/>
                  </a:cubicBezTo>
                  <a:cubicBezTo>
                    <a:pt x="1374" y="17388"/>
                    <a:pt x="1967" y="16742"/>
                    <a:pt x="2315" y="16311"/>
                  </a:cubicBezTo>
                  <a:cubicBezTo>
                    <a:pt x="3823" y="14509"/>
                    <a:pt x="5276" y="12732"/>
                    <a:pt x="6111" y="10551"/>
                  </a:cubicBezTo>
                  <a:cubicBezTo>
                    <a:pt x="6219" y="10282"/>
                    <a:pt x="6353" y="10041"/>
                    <a:pt x="6514" y="9772"/>
                  </a:cubicBezTo>
                  <a:cubicBezTo>
                    <a:pt x="7268" y="8506"/>
                    <a:pt x="8452" y="7457"/>
                    <a:pt x="9449" y="6434"/>
                  </a:cubicBezTo>
                  <a:cubicBezTo>
                    <a:pt x="9826" y="5976"/>
                    <a:pt x="10228" y="5304"/>
                    <a:pt x="9772" y="4819"/>
                  </a:cubicBezTo>
                  <a:cubicBezTo>
                    <a:pt x="8990" y="3930"/>
                    <a:pt x="7726" y="3769"/>
                    <a:pt x="6837" y="3069"/>
                  </a:cubicBezTo>
                  <a:cubicBezTo>
                    <a:pt x="6327" y="2612"/>
                    <a:pt x="5842" y="2154"/>
                    <a:pt x="5788" y="1482"/>
                  </a:cubicBezTo>
                  <a:cubicBezTo>
                    <a:pt x="5735" y="1023"/>
                    <a:pt x="5735" y="647"/>
                    <a:pt x="5735" y="405"/>
                  </a:cubicBezTo>
                  <a:lnTo>
                    <a:pt x="5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15"/>
            <p:cNvSpPr/>
            <p:nvPr/>
          </p:nvSpPr>
          <p:spPr>
            <a:xfrm rot="-3179641">
              <a:off x="6610838" y="-3948506"/>
              <a:ext cx="2004530" cy="9102113"/>
            </a:xfrm>
            <a:custGeom>
              <a:avLst/>
              <a:gdLst/>
              <a:ahLst/>
              <a:cxnLst/>
              <a:rect l="l" t="t" r="r" b="b"/>
              <a:pathLst>
                <a:path w="10741" h="48771" extrusionOk="0">
                  <a:moveTo>
                    <a:pt x="5276" y="1"/>
                  </a:moveTo>
                  <a:lnTo>
                    <a:pt x="5276" y="405"/>
                  </a:lnTo>
                  <a:lnTo>
                    <a:pt x="5276" y="1508"/>
                  </a:lnTo>
                  <a:cubicBezTo>
                    <a:pt x="5276" y="2315"/>
                    <a:pt x="5519" y="3097"/>
                    <a:pt x="6191" y="3635"/>
                  </a:cubicBezTo>
                  <a:cubicBezTo>
                    <a:pt x="7296" y="4550"/>
                    <a:pt x="10390" y="4953"/>
                    <a:pt x="9018" y="6865"/>
                  </a:cubicBezTo>
                  <a:cubicBezTo>
                    <a:pt x="8075" y="8075"/>
                    <a:pt x="6865" y="9205"/>
                    <a:pt x="6084" y="10525"/>
                  </a:cubicBezTo>
                  <a:cubicBezTo>
                    <a:pt x="5922" y="10767"/>
                    <a:pt x="5789" y="11036"/>
                    <a:pt x="5653" y="11333"/>
                  </a:cubicBezTo>
                  <a:cubicBezTo>
                    <a:pt x="4820" y="13943"/>
                    <a:pt x="2720" y="15557"/>
                    <a:pt x="1293" y="17872"/>
                  </a:cubicBezTo>
                  <a:cubicBezTo>
                    <a:pt x="1024" y="18277"/>
                    <a:pt x="1347" y="18761"/>
                    <a:pt x="1723" y="19002"/>
                  </a:cubicBezTo>
                  <a:cubicBezTo>
                    <a:pt x="1993" y="19138"/>
                    <a:pt x="2262" y="19272"/>
                    <a:pt x="2559" y="19433"/>
                  </a:cubicBezTo>
                  <a:cubicBezTo>
                    <a:pt x="2854" y="19595"/>
                    <a:pt x="3151" y="19730"/>
                    <a:pt x="3420" y="19892"/>
                  </a:cubicBezTo>
                  <a:cubicBezTo>
                    <a:pt x="4576" y="20510"/>
                    <a:pt x="5814" y="20671"/>
                    <a:pt x="7053" y="20968"/>
                  </a:cubicBezTo>
                  <a:cubicBezTo>
                    <a:pt x="7834" y="21209"/>
                    <a:pt x="9288" y="21453"/>
                    <a:pt x="8937" y="22529"/>
                  </a:cubicBezTo>
                  <a:cubicBezTo>
                    <a:pt x="8749" y="23122"/>
                    <a:pt x="8480" y="23686"/>
                    <a:pt x="8183" y="24252"/>
                  </a:cubicBezTo>
                  <a:cubicBezTo>
                    <a:pt x="8049" y="24521"/>
                    <a:pt x="7888" y="24790"/>
                    <a:pt x="7726" y="25059"/>
                  </a:cubicBezTo>
                  <a:cubicBezTo>
                    <a:pt x="6245" y="27884"/>
                    <a:pt x="3661" y="29743"/>
                    <a:pt x="1616" y="32137"/>
                  </a:cubicBezTo>
                  <a:cubicBezTo>
                    <a:pt x="1347" y="32434"/>
                    <a:pt x="1239" y="32729"/>
                    <a:pt x="1239" y="32972"/>
                  </a:cubicBezTo>
                  <a:cubicBezTo>
                    <a:pt x="1239" y="33590"/>
                    <a:pt x="1885" y="33752"/>
                    <a:pt x="2316" y="33913"/>
                  </a:cubicBezTo>
                  <a:cubicBezTo>
                    <a:pt x="4551" y="34641"/>
                    <a:pt x="6891" y="34264"/>
                    <a:pt x="8990" y="35126"/>
                  </a:cubicBezTo>
                  <a:cubicBezTo>
                    <a:pt x="9313" y="35259"/>
                    <a:pt x="9421" y="35636"/>
                    <a:pt x="9288" y="35959"/>
                  </a:cubicBezTo>
                  <a:cubicBezTo>
                    <a:pt x="8749" y="36982"/>
                    <a:pt x="7968" y="37789"/>
                    <a:pt x="7214" y="38650"/>
                  </a:cubicBezTo>
                  <a:cubicBezTo>
                    <a:pt x="7027" y="38840"/>
                    <a:pt x="6837" y="39055"/>
                    <a:pt x="6650" y="39296"/>
                  </a:cubicBezTo>
                  <a:cubicBezTo>
                    <a:pt x="5143" y="41585"/>
                    <a:pt x="3312" y="43549"/>
                    <a:pt x="1482" y="45648"/>
                  </a:cubicBezTo>
                  <a:cubicBezTo>
                    <a:pt x="1" y="47317"/>
                    <a:pt x="2989" y="47909"/>
                    <a:pt x="4066" y="48770"/>
                  </a:cubicBezTo>
                  <a:cubicBezTo>
                    <a:pt x="4066" y="48770"/>
                    <a:pt x="4415" y="48770"/>
                    <a:pt x="4738" y="48744"/>
                  </a:cubicBezTo>
                  <a:cubicBezTo>
                    <a:pt x="4795" y="48751"/>
                    <a:pt x="4852" y="48755"/>
                    <a:pt x="4910" y="48755"/>
                  </a:cubicBezTo>
                  <a:cubicBezTo>
                    <a:pt x="5070" y="48755"/>
                    <a:pt x="5233" y="48730"/>
                    <a:pt x="5412" y="48691"/>
                  </a:cubicBezTo>
                  <a:cubicBezTo>
                    <a:pt x="4469" y="48045"/>
                    <a:pt x="3474" y="47640"/>
                    <a:pt x="2505" y="46994"/>
                  </a:cubicBezTo>
                  <a:cubicBezTo>
                    <a:pt x="1616" y="46376"/>
                    <a:pt x="2262" y="45487"/>
                    <a:pt x="2800" y="44948"/>
                  </a:cubicBezTo>
                  <a:cubicBezTo>
                    <a:pt x="4820" y="43118"/>
                    <a:pt x="6299" y="40911"/>
                    <a:pt x="7860" y="38786"/>
                  </a:cubicBezTo>
                  <a:cubicBezTo>
                    <a:pt x="8049" y="38543"/>
                    <a:pt x="8265" y="38301"/>
                    <a:pt x="8480" y="38058"/>
                  </a:cubicBezTo>
                  <a:cubicBezTo>
                    <a:pt x="9126" y="37305"/>
                    <a:pt x="9772" y="36551"/>
                    <a:pt x="10228" y="35690"/>
                  </a:cubicBezTo>
                  <a:cubicBezTo>
                    <a:pt x="10741" y="34775"/>
                    <a:pt x="9529" y="34452"/>
                    <a:pt x="8775" y="34398"/>
                  </a:cubicBezTo>
                  <a:cubicBezTo>
                    <a:pt x="6704" y="34182"/>
                    <a:pt x="4738" y="34129"/>
                    <a:pt x="2828" y="33403"/>
                  </a:cubicBezTo>
                  <a:cubicBezTo>
                    <a:pt x="2397" y="33241"/>
                    <a:pt x="2046" y="32837"/>
                    <a:pt x="2262" y="32406"/>
                  </a:cubicBezTo>
                  <a:cubicBezTo>
                    <a:pt x="2369" y="32057"/>
                    <a:pt x="2638" y="31706"/>
                    <a:pt x="2908" y="31465"/>
                  </a:cubicBezTo>
                  <a:cubicBezTo>
                    <a:pt x="4899" y="29581"/>
                    <a:pt x="6891" y="27669"/>
                    <a:pt x="8237" y="25275"/>
                  </a:cubicBezTo>
                  <a:cubicBezTo>
                    <a:pt x="8426" y="24924"/>
                    <a:pt x="8642" y="24575"/>
                    <a:pt x="8829" y="24252"/>
                  </a:cubicBezTo>
                  <a:cubicBezTo>
                    <a:pt x="9206" y="23578"/>
                    <a:pt x="9582" y="22878"/>
                    <a:pt x="9880" y="22178"/>
                  </a:cubicBezTo>
                  <a:cubicBezTo>
                    <a:pt x="10336" y="21130"/>
                    <a:pt x="9313" y="20617"/>
                    <a:pt x="8452" y="20402"/>
                  </a:cubicBezTo>
                  <a:cubicBezTo>
                    <a:pt x="7053" y="20107"/>
                    <a:pt x="5707" y="20025"/>
                    <a:pt x="4415" y="19515"/>
                  </a:cubicBezTo>
                  <a:cubicBezTo>
                    <a:pt x="4120" y="19379"/>
                    <a:pt x="3823" y="19246"/>
                    <a:pt x="3554" y="19110"/>
                  </a:cubicBezTo>
                  <a:cubicBezTo>
                    <a:pt x="3284" y="18977"/>
                    <a:pt x="3015" y="18841"/>
                    <a:pt x="2774" y="18680"/>
                  </a:cubicBezTo>
                  <a:cubicBezTo>
                    <a:pt x="2369" y="18410"/>
                    <a:pt x="2100" y="17954"/>
                    <a:pt x="2369" y="17549"/>
                  </a:cubicBezTo>
                  <a:cubicBezTo>
                    <a:pt x="3905" y="15127"/>
                    <a:pt x="5950" y="13350"/>
                    <a:pt x="6811" y="10659"/>
                  </a:cubicBezTo>
                  <a:cubicBezTo>
                    <a:pt x="6919" y="10418"/>
                    <a:pt x="7080" y="10174"/>
                    <a:pt x="7214" y="9933"/>
                  </a:cubicBezTo>
                  <a:cubicBezTo>
                    <a:pt x="7996" y="8775"/>
                    <a:pt x="9072" y="7752"/>
                    <a:pt x="9987" y="6703"/>
                  </a:cubicBezTo>
                  <a:cubicBezTo>
                    <a:pt x="10282" y="6327"/>
                    <a:pt x="10687" y="5842"/>
                    <a:pt x="10418" y="5384"/>
                  </a:cubicBezTo>
                  <a:cubicBezTo>
                    <a:pt x="9718" y="4199"/>
                    <a:pt x="8237" y="4066"/>
                    <a:pt x="7242" y="3258"/>
                  </a:cubicBezTo>
                  <a:cubicBezTo>
                    <a:pt x="6730" y="2828"/>
                    <a:pt x="6353" y="2182"/>
                    <a:pt x="6327" y="1508"/>
                  </a:cubicBezTo>
                  <a:lnTo>
                    <a:pt x="6327" y="405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5"/>
            <p:cNvSpPr/>
            <p:nvPr/>
          </p:nvSpPr>
          <p:spPr>
            <a:xfrm rot="-3179641">
              <a:off x="6601676" y="-3836203"/>
              <a:ext cx="1858590" cy="9112191"/>
            </a:xfrm>
            <a:custGeom>
              <a:avLst/>
              <a:gdLst/>
              <a:ahLst/>
              <a:cxnLst/>
              <a:rect l="l" t="t" r="r" b="b"/>
              <a:pathLst>
                <a:path w="9959" h="48825" extrusionOk="0">
                  <a:moveTo>
                    <a:pt x="4629" y="1"/>
                  </a:moveTo>
                  <a:lnTo>
                    <a:pt x="4629" y="1508"/>
                  </a:lnTo>
                  <a:lnTo>
                    <a:pt x="4629" y="2289"/>
                  </a:lnTo>
                  <a:cubicBezTo>
                    <a:pt x="4791" y="4335"/>
                    <a:pt x="7026" y="4630"/>
                    <a:pt x="8425" y="5681"/>
                  </a:cubicBezTo>
                  <a:cubicBezTo>
                    <a:pt x="9018" y="6083"/>
                    <a:pt x="8587" y="6865"/>
                    <a:pt x="8236" y="7321"/>
                  </a:cubicBezTo>
                  <a:cubicBezTo>
                    <a:pt x="7375" y="8480"/>
                    <a:pt x="6298" y="9528"/>
                    <a:pt x="5519" y="10741"/>
                  </a:cubicBezTo>
                  <a:cubicBezTo>
                    <a:pt x="5383" y="10982"/>
                    <a:pt x="5249" y="11225"/>
                    <a:pt x="5114" y="11494"/>
                  </a:cubicBezTo>
                  <a:cubicBezTo>
                    <a:pt x="4281" y="13863"/>
                    <a:pt x="2558" y="15693"/>
                    <a:pt x="943" y="17577"/>
                  </a:cubicBezTo>
                  <a:cubicBezTo>
                    <a:pt x="0" y="18707"/>
                    <a:pt x="1023" y="19353"/>
                    <a:pt x="2127" y="19918"/>
                  </a:cubicBezTo>
                  <a:cubicBezTo>
                    <a:pt x="2397" y="20079"/>
                    <a:pt x="2692" y="20215"/>
                    <a:pt x="2935" y="20348"/>
                  </a:cubicBezTo>
                  <a:cubicBezTo>
                    <a:pt x="4576" y="21263"/>
                    <a:pt x="7026" y="21102"/>
                    <a:pt x="7833" y="22529"/>
                  </a:cubicBezTo>
                  <a:cubicBezTo>
                    <a:pt x="8182" y="23094"/>
                    <a:pt x="8182" y="23686"/>
                    <a:pt x="8021" y="24252"/>
                  </a:cubicBezTo>
                  <a:cubicBezTo>
                    <a:pt x="7913" y="24547"/>
                    <a:pt x="7779" y="24844"/>
                    <a:pt x="7618" y="25139"/>
                  </a:cubicBezTo>
                  <a:cubicBezTo>
                    <a:pt x="5921" y="27938"/>
                    <a:pt x="3312" y="29958"/>
                    <a:pt x="1023" y="32245"/>
                  </a:cubicBezTo>
                  <a:cubicBezTo>
                    <a:pt x="807" y="32406"/>
                    <a:pt x="592" y="32675"/>
                    <a:pt x="512" y="32972"/>
                  </a:cubicBezTo>
                  <a:cubicBezTo>
                    <a:pt x="1589" y="35367"/>
                    <a:pt x="5465" y="34452"/>
                    <a:pt x="7779" y="35151"/>
                  </a:cubicBezTo>
                  <a:cubicBezTo>
                    <a:pt x="8559" y="35395"/>
                    <a:pt x="8990" y="36094"/>
                    <a:pt x="8451" y="36848"/>
                  </a:cubicBezTo>
                  <a:cubicBezTo>
                    <a:pt x="7859" y="37574"/>
                    <a:pt x="7159" y="38248"/>
                    <a:pt x="6541" y="38973"/>
                  </a:cubicBezTo>
                  <a:cubicBezTo>
                    <a:pt x="6326" y="39217"/>
                    <a:pt x="6111" y="39458"/>
                    <a:pt x="5921" y="39701"/>
                  </a:cubicBezTo>
                  <a:cubicBezTo>
                    <a:pt x="4442" y="41908"/>
                    <a:pt x="2745" y="43900"/>
                    <a:pt x="807" y="45756"/>
                  </a:cubicBezTo>
                  <a:cubicBezTo>
                    <a:pt x="538" y="46025"/>
                    <a:pt x="269" y="46430"/>
                    <a:pt x="377" y="46779"/>
                  </a:cubicBezTo>
                  <a:cubicBezTo>
                    <a:pt x="674" y="48045"/>
                    <a:pt x="2153" y="48152"/>
                    <a:pt x="3068" y="48824"/>
                  </a:cubicBezTo>
                  <a:cubicBezTo>
                    <a:pt x="3068" y="48824"/>
                    <a:pt x="3419" y="48824"/>
                    <a:pt x="3768" y="48798"/>
                  </a:cubicBezTo>
                  <a:cubicBezTo>
                    <a:pt x="3831" y="48806"/>
                    <a:pt x="3896" y="48809"/>
                    <a:pt x="3961" y="48809"/>
                  </a:cubicBezTo>
                  <a:cubicBezTo>
                    <a:pt x="4122" y="48809"/>
                    <a:pt x="4289" y="48790"/>
                    <a:pt x="4442" y="48770"/>
                  </a:cubicBezTo>
                  <a:cubicBezTo>
                    <a:pt x="3365" y="47909"/>
                    <a:pt x="377" y="47317"/>
                    <a:pt x="1858" y="45648"/>
                  </a:cubicBezTo>
                  <a:cubicBezTo>
                    <a:pt x="3768" y="43523"/>
                    <a:pt x="5626" y="41396"/>
                    <a:pt x="7213" y="39055"/>
                  </a:cubicBezTo>
                  <a:lnTo>
                    <a:pt x="7859" y="38327"/>
                  </a:lnTo>
                  <a:cubicBezTo>
                    <a:pt x="8505" y="37628"/>
                    <a:pt x="9179" y="36902"/>
                    <a:pt x="9636" y="36066"/>
                  </a:cubicBezTo>
                  <a:cubicBezTo>
                    <a:pt x="9851" y="35556"/>
                    <a:pt x="9556" y="35126"/>
                    <a:pt x="9043" y="34964"/>
                  </a:cubicBezTo>
                  <a:cubicBezTo>
                    <a:pt x="6703" y="34344"/>
                    <a:pt x="4306" y="34587"/>
                    <a:pt x="2074" y="33672"/>
                  </a:cubicBezTo>
                  <a:cubicBezTo>
                    <a:pt x="1723" y="33536"/>
                    <a:pt x="1400" y="33214"/>
                    <a:pt x="1507" y="32811"/>
                  </a:cubicBezTo>
                  <a:cubicBezTo>
                    <a:pt x="1561" y="32542"/>
                    <a:pt x="1723" y="32273"/>
                    <a:pt x="1938" y="32057"/>
                  </a:cubicBezTo>
                  <a:cubicBezTo>
                    <a:pt x="4119" y="29876"/>
                    <a:pt x="6567" y="27884"/>
                    <a:pt x="8049" y="25167"/>
                  </a:cubicBezTo>
                  <a:cubicBezTo>
                    <a:pt x="8236" y="24870"/>
                    <a:pt x="8425" y="24547"/>
                    <a:pt x="8587" y="24252"/>
                  </a:cubicBezTo>
                  <a:cubicBezTo>
                    <a:pt x="8774" y="23929"/>
                    <a:pt x="8936" y="23606"/>
                    <a:pt x="9097" y="23283"/>
                  </a:cubicBezTo>
                  <a:cubicBezTo>
                    <a:pt x="9259" y="22852"/>
                    <a:pt x="9582" y="22314"/>
                    <a:pt x="9259" y="21909"/>
                  </a:cubicBezTo>
                  <a:cubicBezTo>
                    <a:pt x="8479" y="20940"/>
                    <a:pt x="7106" y="20968"/>
                    <a:pt x="5921" y="20671"/>
                  </a:cubicBezTo>
                  <a:cubicBezTo>
                    <a:pt x="5196" y="20484"/>
                    <a:pt x="4468" y="20294"/>
                    <a:pt x="3796" y="19892"/>
                  </a:cubicBezTo>
                  <a:cubicBezTo>
                    <a:pt x="3527" y="19730"/>
                    <a:pt x="3230" y="19595"/>
                    <a:pt x="2935" y="19433"/>
                  </a:cubicBezTo>
                  <a:cubicBezTo>
                    <a:pt x="2638" y="19272"/>
                    <a:pt x="2369" y="19138"/>
                    <a:pt x="2099" y="19002"/>
                  </a:cubicBezTo>
                  <a:cubicBezTo>
                    <a:pt x="1723" y="18761"/>
                    <a:pt x="1400" y="18277"/>
                    <a:pt x="1669" y="17872"/>
                  </a:cubicBezTo>
                  <a:cubicBezTo>
                    <a:pt x="3096" y="15557"/>
                    <a:pt x="5249" y="13943"/>
                    <a:pt x="6029" y="11333"/>
                  </a:cubicBezTo>
                  <a:cubicBezTo>
                    <a:pt x="6137" y="11036"/>
                    <a:pt x="6272" y="10767"/>
                    <a:pt x="6434" y="10497"/>
                  </a:cubicBezTo>
                  <a:cubicBezTo>
                    <a:pt x="7213" y="9180"/>
                    <a:pt x="8451" y="8049"/>
                    <a:pt x="9394" y="6865"/>
                  </a:cubicBezTo>
                  <a:cubicBezTo>
                    <a:pt x="9958" y="6165"/>
                    <a:pt x="9851" y="5384"/>
                    <a:pt x="9043" y="4981"/>
                  </a:cubicBezTo>
                  <a:cubicBezTo>
                    <a:pt x="7536" y="4281"/>
                    <a:pt x="5491" y="3500"/>
                    <a:pt x="5652" y="1508"/>
                  </a:cubicBezTo>
                  <a:lnTo>
                    <a:pt x="5652" y="405"/>
                  </a:lnTo>
                  <a:lnTo>
                    <a:pt x="5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35"/>
          <p:cNvGrpSpPr/>
          <p:nvPr/>
        </p:nvGrpSpPr>
        <p:grpSpPr>
          <a:xfrm>
            <a:off x="-3668339" y="-2685908"/>
            <a:ext cx="9448849" cy="6576094"/>
            <a:chOff x="-3668339" y="-2685908"/>
            <a:chExt cx="9448849" cy="6576094"/>
          </a:xfrm>
        </p:grpSpPr>
        <p:sp>
          <p:nvSpPr>
            <p:cNvPr id="833" name="Google Shape;833;p35"/>
            <p:cNvSpPr/>
            <p:nvPr/>
          </p:nvSpPr>
          <p:spPr>
            <a:xfrm rot="3990768">
              <a:off x="383152" y="-3198440"/>
              <a:ext cx="1878588" cy="8905219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 rot="3990768">
              <a:off x="323529" y="-3391357"/>
              <a:ext cx="1903780" cy="8778695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 rot="3990768">
              <a:off x="367297" y="-3517702"/>
              <a:ext cx="1803384" cy="8642653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 rot="3990768">
              <a:off x="240422" y="-3717052"/>
              <a:ext cx="1938862" cy="8561290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 rot="3990768">
              <a:off x="203110" y="-3815426"/>
              <a:ext cx="1944087" cy="8596933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 rot="3990768">
              <a:off x="111824" y="-4093422"/>
              <a:ext cx="1833615" cy="8699571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 rot="3990768">
              <a:off x="-76002" y="-4300503"/>
              <a:ext cx="1964241" cy="8814898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 rot="3990753">
              <a:off x="-147013" y="-4504181"/>
              <a:ext cx="1878588" cy="8910775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1" name="Google Shape;841;p35"/>
          <p:cNvGrpSpPr/>
          <p:nvPr/>
        </p:nvGrpSpPr>
        <p:grpSpPr>
          <a:xfrm>
            <a:off x="3333268" y="-899562"/>
            <a:ext cx="10054633" cy="9251388"/>
            <a:chOff x="3333268" y="-899562"/>
            <a:chExt cx="10054633" cy="9251388"/>
          </a:xfrm>
        </p:grpSpPr>
        <p:sp>
          <p:nvSpPr>
            <p:cNvPr id="842" name="Google Shape;842;p35"/>
            <p:cNvSpPr/>
            <p:nvPr/>
          </p:nvSpPr>
          <p:spPr>
            <a:xfrm rot="-7620345" flipH="1">
              <a:off x="8170338" y="293222"/>
              <a:ext cx="1994067" cy="9067233"/>
            </a:xfrm>
            <a:custGeom>
              <a:avLst/>
              <a:gdLst/>
              <a:ahLst/>
              <a:cxnLst/>
              <a:rect l="l" t="t" r="r" b="b"/>
              <a:pathLst>
                <a:path w="10685" h="48584" extrusionOk="0">
                  <a:moveTo>
                    <a:pt x="5728" y="0"/>
                  </a:moveTo>
                  <a:cubicBezTo>
                    <a:pt x="5511" y="0"/>
                    <a:pt x="5285" y="37"/>
                    <a:pt x="5060" y="83"/>
                  </a:cubicBezTo>
                  <a:cubicBezTo>
                    <a:pt x="5868" y="1078"/>
                    <a:pt x="7024" y="1698"/>
                    <a:pt x="8100" y="2423"/>
                  </a:cubicBezTo>
                  <a:cubicBezTo>
                    <a:pt x="8559" y="2774"/>
                    <a:pt x="9069" y="3392"/>
                    <a:pt x="8639" y="3984"/>
                  </a:cubicBezTo>
                  <a:cubicBezTo>
                    <a:pt x="7777" y="5035"/>
                    <a:pt x="6460" y="5868"/>
                    <a:pt x="5598" y="6919"/>
                  </a:cubicBezTo>
                  <a:cubicBezTo>
                    <a:pt x="5409" y="7134"/>
                    <a:pt x="5247" y="7350"/>
                    <a:pt x="5114" y="7591"/>
                  </a:cubicBezTo>
                  <a:cubicBezTo>
                    <a:pt x="4307" y="9152"/>
                    <a:pt x="3284" y="10552"/>
                    <a:pt x="2100" y="11871"/>
                  </a:cubicBezTo>
                  <a:cubicBezTo>
                    <a:pt x="1856" y="12141"/>
                    <a:pt x="1615" y="12382"/>
                    <a:pt x="1372" y="12651"/>
                  </a:cubicBezTo>
                  <a:cubicBezTo>
                    <a:pt x="995" y="13082"/>
                    <a:pt x="431" y="13728"/>
                    <a:pt x="887" y="14266"/>
                  </a:cubicBezTo>
                  <a:cubicBezTo>
                    <a:pt x="1156" y="14535"/>
                    <a:pt x="1561" y="14589"/>
                    <a:pt x="1938" y="14696"/>
                  </a:cubicBezTo>
                  <a:cubicBezTo>
                    <a:pt x="4091" y="15370"/>
                    <a:pt x="8047" y="14696"/>
                    <a:pt x="8693" y="17226"/>
                  </a:cubicBezTo>
                  <a:cubicBezTo>
                    <a:pt x="7401" y="18465"/>
                    <a:pt x="5706" y="19649"/>
                    <a:pt x="4978" y="21292"/>
                  </a:cubicBezTo>
                  <a:cubicBezTo>
                    <a:pt x="4871" y="21561"/>
                    <a:pt x="4763" y="21856"/>
                    <a:pt x="4709" y="22153"/>
                  </a:cubicBezTo>
                  <a:cubicBezTo>
                    <a:pt x="4414" y="24332"/>
                    <a:pt x="2530" y="25598"/>
                    <a:pt x="1156" y="27213"/>
                  </a:cubicBezTo>
                  <a:cubicBezTo>
                    <a:pt x="941" y="27454"/>
                    <a:pt x="780" y="27697"/>
                    <a:pt x="592" y="27939"/>
                  </a:cubicBezTo>
                  <a:cubicBezTo>
                    <a:pt x="0" y="28882"/>
                    <a:pt x="1103" y="29392"/>
                    <a:pt x="1802" y="29607"/>
                  </a:cubicBezTo>
                  <a:cubicBezTo>
                    <a:pt x="4360" y="30497"/>
                    <a:pt x="7321" y="31168"/>
                    <a:pt x="8800" y="33726"/>
                  </a:cubicBezTo>
                  <a:cubicBezTo>
                    <a:pt x="8990" y="34129"/>
                    <a:pt x="8828" y="34560"/>
                    <a:pt x="8451" y="34803"/>
                  </a:cubicBezTo>
                  <a:cubicBezTo>
                    <a:pt x="7267" y="35557"/>
                    <a:pt x="5570" y="35959"/>
                    <a:pt x="4899" y="37197"/>
                  </a:cubicBezTo>
                  <a:cubicBezTo>
                    <a:pt x="4763" y="37441"/>
                    <a:pt x="4683" y="37736"/>
                    <a:pt x="4629" y="38059"/>
                  </a:cubicBezTo>
                  <a:cubicBezTo>
                    <a:pt x="4253" y="40132"/>
                    <a:pt x="2100" y="41019"/>
                    <a:pt x="754" y="42419"/>
                  </a:cubicBezTo>
                  <a:cubicBezTo>
                    <a:pt x="162" y="43093"/>
                    <a:pt x="592" y="43872"/>
                    <a:pt x="1238" y="44303"/>
                  </a:cubicBezTo>
                  <a:cubicBezTo>
                    <a:pt x="2825" y="45353"/>
                    <a:pt x="4468" y="46592"/>
                    <a:pt x="4629" y="48583"/>
                  </a:cubicBezTo>
                  <a:lnTo>
                    <a:pt x="5598" y="48529"/>
                  </a:lnTo>
                  <a:cubicBezTo>
                    <a:pt x="5140" y="46402"/>
                    <a:pt x="3148" y="45218"/>
                    <a:pt x="1749" y="43657"/>
                  </a:cubicBezTo>
                  <a:cubicBezTo>
                    <a:pt x="1346" y="43254"/>
                    <a:pt x="1561" y="42688"/>
                    <a:pt x="1938" y="42311"/>
                  </a:cubicBezTo>
                  <a:cubicBezTo>
                    <a:pt x="3284" y="41127"/>
                    <a:pt x="5409" y="40347"/>
                    <a:pt x="5652" y="38381"/>
                  </a:cubicBezTo>
                  <a:cubicBezTo>
                    <a:pt x="5678" y="38005"/>
                    <a:pt x="5760" y="37710"/>
                    <a:pt x="5893" y="37441"/>
                  </a:cubicBezTo>
                  <a:cubicBezTo>
                    <a:pt x="6567" y="36121"/>
                    <a:pt x="8639" y="35933"/>
                    <a:pt x="9608" y="34857"/>
                  </a:cubicBezTo>
                  <a:cubicBezTo>
                    <a:pt x="10443" y="33888"/>
                    <a:pt x="8908" y="32811"/>
                    <a:pt x="8128" y="32111"/>
                  </a:cubicBezTo>
                  <a:cubicBezTo>
                    <a:pt x="6486" y="30604"/>
                    <a:pt x="4332" y="29984"/>
                    <a:pt x="2287" y="29205"/>
                  </a:cubicBezTo>
                  <a:cubicBezTo>
                    <a:pt x="1777" y="28989"/>
                    <a:pt x="1103" y="28505"/>
                    <a:pt x="1479" y="27885"/>
                  </a:cubicBezTo>
                  <a:cubicBezTo>
                    <a:pt x="1615" y="27644"/>
                    <a:pt x="1830" y="27374"/>
                    <a:pt x="1964" y="27159"/>
                  </a:cubicBezTo>
                  <a:cubicBezTo>
                    <a:pt x="3284" y="25598"/>
                    <a:pt x="5409" y="24414"/>
                    <a:pt x="5652" y="22233"/>
                  </a:cubicBezTo>
                  <a:cubicBezTo>
                    <a:pt x="5678" y="21910"/>
                    <a:pt x="5732" y="21640"/>
                    <a:pt x="5814" y="21371"/>
                  </a:cubicBezTo>
                  <a:cubicBezTo>
                    <a:pt x="6406" y="19487"/>
                    <a:pt x="8477" y="18493"/>
                    <a:pt x="9769" y="17093"/>
                  </a:cubicBezTo>
                  <a:cubicBezTo>
                    <a:pt x="8774" y="14535"/>
                    <a:pt x="4791" y="15127"/>
                    <a:pt x="2448" y="14266"/>
                  </a:cubicBezTo>
                  <a:cubicBezTo>
                    <a:pt x="2179" y="14132"/>
                    <a:pt x="1777" y="13997"/>
                    <a:pt x="1749" y="13620"/>
                  </a:cubicBezTo>
                  <a:cubicBezTo>
                    <a:pt x="1641" y="12974"/>
                    <a:pt x="2207" y="12543"/>
                    <a:pt x="2638" y="12113"/>
                  </a:cubicBezTo>
                  <a:cubicBezTo>
                    <a:pt x="2879" y="11871"/>
                    <a:pt x="3122" y="11602"/>
                    <a:pt x="3363" y="11359"/>
                  </a:cubicBezTo>
                  <a:cubicBezTo>
                    <a:pt x="4522" y="10067"/>
                    <a:pt x="5463" y="8614"/>
                    <a:pt x="6352" y="7160"/>
                  </a:cubicBezTo>
                  <a:cubicBezTo>
                    <a:pt x="6567" y="6865"/>
                    <a:pt x="6809" y="6596"/>
                    <a:pt x="7078" y="6353"/>
                  </a:cubicBezTo>
                  <a:cubicBezTo>
                    <a:pt x="7859" y="5573"/>
                    <a:pt x="8828" y="4874"/>
                    <a:pt x="9474" y="4012"/>
                  </a:cubicBezTo>
                  <a:cubicBezTo>
                    <a:pt x="10684" y="2397"/>
                    <a:pt x="7724" y="1724"/>
                    <a:pt x="6809" y="675"/>
                  </a:cubicBezTo>
                  <a:cubicBezTo>
                    <a:pt x="6647" y="460"/>
                    <a:pt x="6406" y="216"/>
                    <a:pt x="6216" y="83"/>
                  </a:cubicBezTo>
                  <a:cubicBezTo>
                    <a:pt x="6063" y="23"/>
                    <a:pt x="5898" y="0"/>
                    <a:pt x="5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 rot="-7620359" flipH="1">
              <a:off x="8108190" y="126981"/>
              <a:ext cx="1868667" cy="9065347"/>
            </a:xfrm>
            <a:custGeom>
              <a:avLst/>
              <a:gdLst/>
              <a:ahLst/>
              <a:cxnLst/>
              <a:rect l="l" t="t" r="r" b="b"/>
              <a:pathLst>
                <a:path w="10013" h="48574" extrusionOk="0">
                  <a:moveTo>
                    <a:pt x="5415" y="1"/>
                  </a:moveTo>
                  <a:cubicBezTo>
                    <a:pt x="5182" y="1"/>
                    <a:pt x="4922" y="56"/>
                    <a:pt x="4712" y="73"/>
                  </a:cubicBezTo>
                  <a:cubicBezTo>
                    <a:pt x="5653" y="1419"/>
                    <a:pt x="7296" y="1849"/>
                    <a:pt x="8372" y="3059"/>
                  </a:cubicBezTo>
                  <a:cubicBezTo>
                    <a:pt x="8695" y="3464"/>
                    <a:pt x="8480" y="3974"/>
                    <a:pt x="8157" y="4325"/>
                  </a:cubicBezTo>
                  <a:cubicBezTo>
                    <a:pt x="7511" y="5079"/>
                    <a:pt x="6622" y="5751"/>
                    <a:pt x="5868" y="6479"/>
                  </a:cubicBezTo>
                  <a:cubicBezTo>
                    <a:pt x="5627" y="6748"/>
                    <a:pt x="5384" y="6989"/>
                    <a:pt x="5168" y="7258"/>
                  </a:cubicBezTo>
                  <a:cubicBezTo>
                    <a:pt x="4227" y="9062"/>
                    <a:pt x="2935" y="10595"/>
                    <a:pt x="1723" y="12238"/>
                  </a:cubicBezTo>
                  <a:cubicBezTo>
                    <a:pt x="1508" y="12507"/>
                    <a:pt x="1320" y="12777"/>
                    <a:pt x="1105" y="13072"/>
                  </a:cubicBezTo>
                  <a:cubicBezTo>
                    <a:pt x="916" y="13476"/>
                    <a:pt x="405" y="13771"/>
                    <a:pt x="513" y="14284"/>
                  </a:cubicBezTo>
                  <a:cubicBezTo>
                    <a:pt x="647" y="15009"/>
                    <a:pt x="1374" y="14956"/>
                    <a:pt x="1913" y="15091"/>
                  </a:cubicBezTo>
                  <a:cubicBezTo>
                    <a:pt x="4173" y="15522"/>
                    <a:pt x="6542" y="15091"/>
                    <a:pt x="8290" y="16570"/>
                  </a:cubicBezTo>
                  <a:cubicBezTo>
                    <a:pt x="8829" y="17029"/>
                    <a:pt x="8157" y="17701"/>
                    <a:pt x="7726" y="18078"/>
                  </a:cubicBezTo>
                  <a:cubicBezTo>
                    <a:pt x="6650" y="18993"/>
                    <a:pt x="5545" y="20069"/>
                    <a:pt x="4899" y="21335"/>
                  </a:cubicBezTo>
                  <a:cubicBezTo>
                    <a:pt x="4791" y="21577"/>
                    <a:pt x="4684" y="21846"/>
                    <a:pt x="4576" y="22115"/>
                  </a:cubicBezTo>
                  <a:cubicBezTo>
                    <a:pt x="4253" y="24430"/>
                    <a:pt x="2369" y="25775"/>
                    <a:pt x="944" y="27498"/>
                  </a:cubicBezTo>
                  <a:cubicBezTo>
                    <a:pt x="754" y="27741"/>
                    <a:pt x="539" y="28010"/>
                    <a:pt x="377" y="28252"/>
                  </a:cubicBezTo>
                  <a:cubicBezTo>
                    <a:pt x="1" y="28710"/>
                    <a:pt x="244" y="29328"/>
                    <a:pt x="782" y="29543"/>
                  </a:cubicBezTo>
                  <a:cubicBezTo>
                    <a:pt x="2882" y="30325"/>
                    <a:pt x="5142" y="30620"/>
                    <a:pt x="7026" y="31966"/>
                  </a:cubicBezTo>
                  <a:cubicBezTo>
                    <a:pt x="7752" y="32504"/>
                    <a:pt x="9180" y="33365"/>
                    <a:pt x="8426" y="34173"/>
                  </a:cubicBezTo>
                  <a:cubicBezTo>
                    <a:pt x="7619" y="35116"/>
                    <a:pt x="6191" y="35600"/>
                    <a:pt x="5250" y="36462"/>
                  </a:cubicBezTo>
                  <a:cubicBezTo>
                    <a:pt x="5007" y="36677"/>
                    <a:pt x="4819" y="36918"/>
                    <a:pt x="4658" y="37187"/>
                  </a:cubicBezTo>
                  <a:cubicBezTo>
                    <a:pt x="4227" y="39799"/>
                    <a:pt x="1751" y="40929"/>
                    <a:pt x="244" y="42839"/>
                  </a:cubicBezTo>
                  <a:cubicBezTo>
                    <a:pt x="1" y="43162"/>
                    <a:pt x="136" y="43621"/>
                    <a:pt x="405" y="43836"/>
                  </a:cubicBezTo>
                  <a:cubicBezTo>
                    <a:pt x="1805" y="45100"/>
                    <a:pt x="4227" y="45908"/>
                    <a:pt x="4361" y="48115"/>
                  </a:cubicBezTo>
                  <a:cubicBezTo>
                    <a:pt x="4389" y="48412"/>
                    <a:pt x="4389" y="48573"/>
                    <a:pt x="4389" y="48573"/>
                  </a:cubicBezTo>
                  <a:lnTo>
                    <a:pt x="5411" y="48573"/>
                  </a:lnTo>
                  <a:cubicBezTo>
                    <a:pt x="5250" y="46582"/>
                    <a:pt x="3607" y="45343"/>
                    <a:pt x="2020" y="44293"/>
                  </a:cubicBezTo>
                  <a:cubicBezTo>
                    <a:pt x="1374" y="43862"/>
                    <a:pt x="944" y="43083"/>
                    <a:pt x="1536" y="42409"/>
                  </a:cubicBezTo>
                  <a:cubicBezTo>
                    <a:pt x="2882" y="41009"/>
                    <a:pt x="5035" y="40122"/>
                    <a:pt x="5411" y="38049"/>
                  </a:cubicBezTo>
                  <a:cubicBezTo>
                    <a:pt x="5437" y="37779"/>
                    <a:pt x="5519" y="37538"/>
                    <a:pt x="5627" y="37323"/>
                  </a:cubicBezTo>
                  <a:cubicBezTo>
                    <a:pt x="6137" y="36192"/>
                    <a:pt x="7483" y="35600"/>
                    <a:pt x="8559" y="35196"/>
                  </a:cubicBezTo>
                  <a:cubicBezTo>
                    <a:pt x="9421" y="34873"/>
                    <a:pt x="9987" y="33985"/>
                    <a:pt x="9313" y="33178"/>
                  </a:cubicBezTo>
                  <a:cubicBezTo>
                    <a:pt x="7483" y="31079"/>
                    <a:pt x="4791" y="30405"/>
                    <a:pt x="2343" y="29518"/>
                  </a:cubicBezTo>
                  <a:cubicBezTo>
                    <a:pt x="1859" y="29274"/>
                    <a:pt x="997" y="29033"/>
                    <a:pt x="1185" y="28305"/>
                  </a:cubicBezTo>
                  <a:cubicBezTo>
                    <a:pt x="1292" y="27982"/>
                    <a:pt x="1536" y="27687"/>
                    <a:pt x="1751" y="27418"/>
                  </a:cubicBezTo>
                  <a:cubicBezTo>
                    <a:pt x="3123" y="25775"/>
                    <a:pt x="5168" y="24404"/>
                    <a:pt x="5491" y="22143"/>
                  </a:cubicBezTo>
                  <a:cubicBezTo>
                    <a:pt x="5573" y="21846"/>
                    <a:pt x="5653" y="21577"/>
                    <a:pt x="5788" y="21307"/>
                  </a:cubicBezTo>
                  <a:cubicBezTo>
                    <a:pt x="6568" y="19721"/>
                    <a:pt x="8318" y="18590"/>
                    <a:pt x="9313" y="17109"/>
                  </a:cubicBezTo>
                  <a:cubicBezTo>
                    <a:pt x="10013" y="16140"/>
                    <a:pt x="8103" y="15683"/>
                    <a:pt x="7160" y="15414"/>
                  </a:cubicBezTo>
                  <a:cubicBezTo>
                    <a:pt x="5545" y="14956"/>
                    <a:pt x="3930" y="15009"/>
                    <a:pt x="2289" y="14579"/>
                  </a:cubicBezTo>
                  <a:cubicBezTo>
                    <a:pt x="1938" y="14445"/>
                    <a:pt x="1482" y="14310"/>
                    <a:pt x="1508" y="13961"/>
                  </a:cubicBezTo>
                  <a:cubicBezTo>
                    <a:pt x="1536" y="13584"/>
                    <a:pt x="1723" y="13207"/>
                    <a:pt x="1992" y="12964"/>
                  </a:cubicBezTo>
                  <a:cubicBezTo>
                    <a:pt x="2182" y="12695"/>
                    <a:pt x="2397" y="12400"/>
                    <a:pt x="2612" y="12131"/>
                  </a:cubicBezTo>
                  <a:cubicBezTo>
                    <a:pt x="3850" y="10516"/>
                    <a:pt x="5250" y="9088"/>
                    <a:pt x="6137" y="7204"/>
                  </a:cubicBezTo>
                  <a:cubicBezTo>
                    <a:pt x="6327" y="6909"/>
                    <a:pt x="6568" y="6640"/>
                    <a:pt x="6811" y="6371"/>
                  </a:cubicBezTo>
                  <a:cubicBezTo>
                    <a:pt x="7591" y="5617"/>
                    <a:pt x="8506" y="4943"/>
                    <a:pt x="9233" y="4190"/>
                  </a:cubicBezTo>
                  <a:cubicBezTo>
                    <a:pt x="9851" y="3598"/>
                    <a:pt x="9475" y="2818"/>
                    <a:pt x="8882" y="2413"/>
                  </a:cubicBezTo>
                  <a:cubicBezTo>
                    <a:pt x="7806" y="1688"/>
                    <a:pt x="6757" y="960"/>
                    <a:pt x="5814" y="99"/>
                  </a:cubicBezTo>
                  <a:cubicBezTo>
                    <a:pt x="5707" y="24"/>
                    <a:pt x="5567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35"/>
            <p:cNvSpPr/>
            <p:nvPr/>
          </p:nvSpPr>
          <p:spPr>
            <a:xfrm rot="-7620345" flipH="1">
              <a:off x="7981010" y="-11517"/>
              <a:ext cx="1913819" cy="9066300"/>
            </a:xfrm>
            <a:custGeom>
              <a:avLst/>
              <a:gdLst/>
              <a:ahLst/>
              <a:cxnLst/>
              <a:rect l="l" t="t" r="r" b="b"/>
              <a:pathLst>
                <a:path w="10255" h="48579" extrusionOk="0">
                  <a:moveTo>
                    <a:pt x="5425" y="1"/>
                  </a:moveTo>
                  <a:cubicBezTo>
                    <a:pt x="5239" y="1"/>
                    <a:pt x="5014" y="66"/>
                    <a:pt x="4811" y="66"/>
                  </a:cubicBezTo>
                  <a:cubicBezTo>
                    <a:pt x="4758" y="66"/>
                    <a:pt x="4706" y="61"/>
                    <a:pt x="4656" y="50"/>
                  </a:cubicBezTo>
                  <a:lnTo>
                    <a:pt x="4656" y="50"/>
                  </a:lnTo>
                  <a:cubicBezTo>
                    <a:pt x="5438" y="1503"/>
                    <a:pt x="7240" y="1880"/>
                    <a:pt x="8345" y="3064"/>
                  </a:cubicBezTo>
                  <a:cubicBezTo>
                    <a:pt x="8668" y="3469"/>
                    <a:pt x="8586" y="4033"/>
                    <a:pt x="8237" y="4438"/>
                  </a:cubicBezTo>
                  <a:cubicBezTo>
                    <a:pt x="7591" y="5192"/>
                    <a:pt x="6755" y="5838"/>
                    <a:pt x="6030" y="6563"/>
                  </a:cubicBezTo>
                  <a:cubicBezTo>
                    <a:pt x="5787" y="6806"/>
                    <a:pt x="5545" y="7048"/>
                    <a:pt x="5330" y="7317"/>
                  </a:cubicBezTo>
                  <a:cubicBezTo>
                    <a:pt x="4038" y="9390"/>
                    <a:pt x="2826" y="11544"/>
                    <a:pt x="1078" y="13292"/>
                  </a:cubicBezTo>
                  <a:cubicBezTo>
                    <a:pt x="862" y="13507"/>
                    <a:pt x="593" y="13776"/>
                    <a:pt x="432" y="14099"/>
                  </a:cubicBezTo>
                  <a:cubicBezTo>
                    <a:pt x="27" y="15204"/>
                    <a:pt x="1480" y="15365"/>
                    <a:pt x="2288" y="15499"/>
                  </a:cubicBezTo>
                  <a:cubicBezTo>
                    <a:pt x="4387" y="15822"/>
                    <a:pt x="6622" y="15337"/>
                    <a:pt x="8263" y="16765"/>
                  </a:cubicBezTo>
                  <a:cubicBezTo>
                    <a:pt x="8506" y="16952"/>
                    <a:pt x="8506" y="17357"/>
                    <a:pt x="8345" y="17519"/>
                  </a:cubicBezTo>
                  <a:cubicBezTo>
                    <a:pt x="7186" y="18972"/>
                    <a:pt x="5571" y="20290"/>
                    <a:pt x="4818" y="21986"/>
                  </a:cubicBezTo>
                  <a:cubicBezTo>
                    <a:pt x="4684" y="22256"/>
                    <a:pt x="4576" y="22551"/>
                    <a:pt x="4495" y="22848"/>
                  </a:cubicBezTo>
                  <a:cubicBezTo>
                    <a:pt x="3931" y="25081"/>
                    <a:pt x="2018" y="26400"/>
                    <a:pt x="701" y="28177"/>
                  </a:cubicBezTo>
                  <a:cubicBezTo>
                    <a:pt x="565" y="28392"/>
                    <a:pt x="404" y="28633"/>
                    <a:pt x="324" y="28902"/>
                  </a:cubicBezTo>
                  <a:cubicBezTo>
                    <a:pt x="162" y="29441"/>
                    <a:pt x="673" y="29738"/>
                    <a:pt x="1103" y="29925"/>
                  </a:cubicBezTo>
                  <a:cubicBezTo>
                    <a:pt x="3715" y="30894"/>
                    <a:pt x="6999" y="30815"/>
                    <a:pt x="8640" y="33478"/>
                  </a:cubicBezTo>
                  <a:cubicBezTo>
                    <a:pt x="8855" y="33829"/>
                    <a:pt x="8478" y="34178"/>
                    <a:pt x="8209" y="34393"/>
                  </a:cubicBezTo>
                  <a:cubicBezTo>
                    <a:pt x="7186" y="35067"/>
                    <a:pt x="6002" y="35631"/>
                    <a:pt x="5222" y="36520"/>
                  </a:cubicBezTo>
                  <a:cubicBezTo>
                    <a:pt x="5007" y="36762"/>
                    <a:pt x="4846" y="37005"/>
                    <a:pt x="4710" y="37274"/>
                  </a:cubicBezTo>
                  <a:cubicBezTo>
                    <a:pt x="4038" y="39643"/>
                    <a:pt x="1993" y="41014"/>
                    <a:pt x="404" y="42711"/>
                  </a:cubicBezTo>
                  <a:cubicBezTo>
                    <a:pt x="27" y="43167"/>
                    <a:pt x="1" y="43787"/>
                    <a:pt x="511" y="44164"/>
                  </a:cubicBezTo>
                  <a:cubicBezTo>
                    <a:pt x="2100" y="45213"/>
                    <a:pt x="4333" y="45994"/>
                    <a:pt x="4387" y="48120"/>
                  </a:cubicBezTo>
                  <a:lnTo>
                    <a:pt x="4387" y="48578"/>
                  </a:lnTo>
                  <a:lnTo>
                    <a:pt x="5438" y="48578"/>
                  </a:lnTo>
                  <a:cubicBezTo>
                    <a:pt x="5438" y="48578"/>
                    <a:pt x="5438" y="48417"/>
                    <a:pt x="5410" y="48120"/>
                  </a:cubicBezTo>
                  <a:cubicBezTo>
                    <a:pt x="5276" y="45913"/>
                    <a:pt x="2854" y="45105"/>
                    <a:pt x="1454" y="43841"/>
                  </a:cubicBezTo>
                  <a:cubicBezTo>
                    <a:pt x="970" y="43436"/>
                    <a:pt x="1211" y="42791"/>
                    <a:pt x="1588" y="42414"/>
                  </a:cubicBezTo>
                  <a:cubicBezTo>
                    <a:pt x="3177" y="40853"/>
                    <a:pt x="5276" y="39589"/>
                    <a:pt x="5679" y="37246"/>
                  </a:cubicBezTo>
                  <a:cubicBezTo>
                    <a:pt x="5815" y="36977"/>
                    <a:pt x="6002" y="36736"/>
                    <a:pt x="6191" y="36520"/>
                  </a:cubicBezTo>
                  <a:cubicBezTo>
                    <a:pt x="6999" y="35659"/>
                    <a:pt x="8263" y="35175"/>
                    <a:pt x="9285" y="34529"/>
                  </a:cubicBezTo>
                  <a:cubicBezTo>
                    <a:pt x="10254" y="33883"/>
                    <a:pt x="9339" y="32914"/>
                    <a:pt x="8747" y="32429"/>
                  </a:cubicBezTo>
                  <a:cubicBezTo>
                    <a:pt x="6783" y="30894"/>
                    <a:pt x="4387" y="30410"/>
                    <a:pt x="2018" y="29684"/>
                  </a:cubicBezTo>
                  <a:cubicBezTo>
                    <a:pt x="1480" y="29469"/>
                    <a:pt x="970" y="28849"/>
                    <a:pt x="1426" y="28257"/>
                  </a:cubicBezTo>
                  <a:cubicBezTo>
                    <a:pt x="1616" y="27987"/>
                    <a:pt x="1803" y="27746"/>
                    <a:pt x="2018" y="27503"/>
                  </a:cubicBezTo>
                  <a:cubicBezTo>
                    <a:pt x="3500" y="25727"/>
                    <a:pt x="5302" y="24301"/>
                    <a:pt x="5679" y="21958"/>
                  </a:cubicBezTo>
                  <a:cubicBezTo>
                    <a:pt x="5787" y="21663"/>
                    <a:pt x="5922" y="21394"/>
                    <a:pt x="6084" y="21125"/>
                  </a:cubicBezTo>
                  <a:cubicBezTo>
                    <a:pt x="6837" y="19779"/>
                    <a:pt x="8101" y="18675"/>
                    <a:pt x="9206" y="17652"/>
                  </a:cubicBezTo>
                  <a:cubicBezTo>
                    <a:pt x="9555" y="17303"/>
                    <a:pt x="9690" y="16765"/>
                    <a:pt x="9260" y="16468"/>
                  </a:cubicBezTo>
                  <a:cubicBezTo>
                    <a:pt x="7376" y="15122"/>
                    <a:pt x="5222" y="15473"/>
                    <a:pt x="2962" y="15096"/>
                  </a:cubicBezTo>
                  <a:cubicBezTo>
                    <a:pt x="2449" y="14989"/>
                    <a:pt x="1965" y="14961"/>
                    <a:pt x="1616" y="14558"/>
                  </a:cubicBezTo>
                  <a:cubicBezTo>
                    <a:pt x="1239" y="13992"/>
                    <a:pt x="1965" y="13561"/>
                    <a:pt x="2154" y="13077"/>
                  </a:cubicBezTo>
                  <a:cubicBezTo>
                    <a:pt x="2369" y="12782"/>
                    <a:pt x="2557" y="12512"/>
                    <a:pt x="2772" y="12243"/>
                  </a:cubicBezTo>
                  <a:cubicBezTo>
                    <a:pt x="3984" y="10600"/>
                    <a:pt x="5276" y="9067"/>
                    <a:pt x="6217" y="7263"/>
                  </a:cubicBezTo>
                  <a:cubicBezTo>
                    <a:pt x="6407" y="6994"/>
                    <a:pt x="6648" y="6725"/>
                    <a:pt x="6891" y="6484"/>
                  </a:cubicBezTo>
                  <a:cubicBezTo>
                    <a:pt x="7645" y="5730"/>
                    <a:pt x="8532" y="5084"/>
                    <a:pt x="9206" y="4330"/>
                  </a:cubicBezTo>
                  <a:cubicBezTo>
                    <a:pt x="9744" y="3738"/>
                    <a:pt x="9529" y="2957"/>
                    <a:pt x="8883" y="2526"/>
                  </a:cubicBezTo>
                  <a:cubicBezTo>
                    <a:pt x="7724" y="1772"/>
                    <a:pt x="6648" y="1047"/>
                    <a:pt x="5707" y="104"/>
                  </a:cubicBezTo>
                  <a:cubicBezTo>
                    <a:pt x="5637" y="25"/>
                    <a:pt x="5538" y="1"/>
                    <a:pt x="5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35"/>
            <p:cNvSpPr/>
            <p:nvPr/>
          </p:nvSpPr>
          <p:spPr>
            <a:xfrm rot="-7620359" flipH="1">
              <a:off x="7836888" y="-210996"/>
              <a:ext cx="1903939" cy="9061054"/>
            </a:xfrm>
            <a:custGeom>
              <a:avLst/>
              <a:gdLst/>
              <a:ahLst/>
              <a:cxnLst/>
              <a:rect l="l" t="t" r="r" b="b"/>
              <a:pathLst>
                <a:path w="10202" h="48551" extrusionOk="0">
                  <a:moveTo>
                    <a:pt x="5547" y="1"/>
                  </a:moveTo>
                  <a:cubicBezTo>
                    <a:pt x="5331" y="1"/>
                    <a:pt x="5061" y="34"/>
                    <a:pt x="4845" y="50"/>
                  </a:cubicBezTo>
                  <a:cubicBezTo>
                    <a:pt x="5626" y="1475"/>
                    <a:pt x="7267" y="1988"/>
                    <a:pt x="8505" y="2957"/>
                  </a:cubicBezTo>
                  <a:cubicBezTo>
                    <a:pt x="9097" y="3413"/>
                    <a:pt x="8964" y="4141"/>
                    <a:pt x="8559" y="4625"/>
                  </a:cubicBezTo>
                  <a:cubicBezTo>
                    <a:pt x="7805" y="5433"/>
                    <a:pt x="6864" y="6133"/>
                    <a:pt x="6083" y="6966"/>
                  </a:cubicBezTo>
                  <a:cubicBezTo>
                    <a:pt x="5867" y="7181"/>
                    <a:pt x="5706" y="7371"/>
                    <a:pt x="5519" y="7612"/>
                  </a:cubicBezTo>
                  <a:cubicBezTo>
                    <a:pt x="4414" y="9926"/>
                    <a:pt x="2692" y="11677"/>
                    <a:pt x="1238" y="13830"/>
                  </a:cubicBezTo>
                  <a:cubicBezTo>
                    <a:pt x="1023" y="14125"/>
                    <a:pt x="808" y="14448"/>
                    <a:pt x="620" y="14771"/>
                  </a:cubicBezTo>
                  <a:cubicBezTo>
                    <a:pt x="351" y="15230"/>
                    <a:pt x="997" y="15525"/>
                    <a:pt x="1346" y="15632"/>
                  </a:cubicBezTo>
                  <a:cubicBezTo>
                    <a:pt x="3822" y="16145"/>
                    <a:pt x="6272" y="15579"/>
                    <a:pt x="8451" y="16817"/>
                  </a:cubicBezTo>
                  <a:cubicBezTo>
                    <a:pt x="8856" y="17006"/>
                    <a:pt x="8748" y="17516"/>
                    <a:pt x="8559" y="17867"/>
                  </a:cubicBezTo>
                  <a:cubicBezTo>
                    <a:pt x="7564" y="19105"/>
                    <a:pt x="6326" y="20262"/>
                    <a:pt x="5491" y="21607"/>
                  </a:cubicBezTo>
                  <a:cubicBezTo>
                    <a:pt x="5329" y="21877"/>
                    <a:pt x="5196" y="22174"/>
                    <a:pt x="5088" y="22443"/>
                  </a:cubicBezTo>
                  <a:cubicBezTo>
                    <a:pt x="4414" y="24811"/>
                    <a:pt x="2638" y="26452"/>
                    <a:pt x="1130" y="28364"/>
                  </a:cubicBezTo>
                  <a:cubicBezTo>
                    <a:pt x="889" y="28687"/>
                    <a:pt x="674" y="29064"/>
                    <a:pt x="646" y="29441"/>
                  </a:cubicBezTo>
                  <a:cubicBezTo>
                    <a:pt x="620" y="29764"/>
                    <a:pt x="889" y="30033"/>
                    <a:pt x="1130" y="30113"/>
                  </a:cubicBezTo>
                  <a:cubicBezTo>
                    <a:pt x="3445" y="31028"/>
                    <a:pt x="6029" y="30920"/>
                    <a:pt x="8210" y="32455"/>
                  </a:cubicBezTo>
                  <a:cubicBezTo>
                    <a:pt x="8964" y="32912"/>
                    <a:pt x="9151" y="33855"/>
                    <a:pt x="8318" y="34365"/>
                  </a:cubicBezTo>
                  <a:cubicBezTo>
                    <a:pt x="7267" y="35011"/>
                    <a:pt x="6137" y="35739"/>
                    <a:pt x="5411" y="36708"/>
                  </a:cubicBezTo>
                  <a:cubicBezTo>
                    <a:pt x="5222" y="36949"/>
                    <a:pt x="5060" y="37218"/>
                    <a:pt x="4952" y="37487"/>
                  </a:cubicBezTo>
                  <a:cubicBezTo>
                    <a:pt x="4281" y="39533"/>
                    <a:pt x="2558" y="40853"/>
                    <a:pt x="1158" y="42332"/>
                  </a:cubicBezTo>
                  <a:cubicBezTo>
                    <a:pt x="674" y="42870"/>
                    <a:pt x="0" y="43813"/>
                    <a:pt x="861" y="44377"/>
                  </a:cubicBezTo>
                  <a:cubicBezTo>
                    <a:pt x="2343" y="45320"/>
                    <a:pt x="4522" y="45885"/>
                    <a:pt x="4683" y="47876"/>
                  </a:cubicBezTo>
                  <a:lnTo>
                    <a:pt x="4683" y="48550"/>
                  </a:lnTo>
                  <a:lnTo>
                    <a:pt x="5706" y="48550"/>
                  </a:lnTo>
                  <a:lnTo>
                    <a:pt x="5706" y="48092"/>
                  </a:lnTo>
                  <a:cubicBezTo>
                    <a:pt x="5652" y="45885"/>
                    <a:pt x="3204" y="45185"/>
                    <a:pt x="1723" y="43975"/>
                  </a:cubicBezTo>
                  <a:cubicBezTo>
                    <a:pt x="1292" y="43678"/>
                    <a:pt x="1428" y="43060"/>
                    <a:pt x="1723" y="42683"/>
                  </a:cubicBezTo>
                  <a:cubicBezTo>
                    <a:pt x="3312" y="40986"/>
                    <a:pt x="5357" y="39615"/>
                    <a:pt x="6029" y="37218"/>
                  </a:cubicBezTo>
                  <a:cubicBezTo>
                    <a:pt x="6165" y="36949"/>
                    <a:pt x="6326" y="36708"/>
                    <a:pt x="6541" y="36492"/>
                  </a:cubicBezTo>
                  <a:cubicBezTo>
                    <a:pt x="7321" y="35577"/>
                    <a:pt x="8505" y="34985"/>
                    <a:pt x="9528" y="34365"/>
                  </a:cubicBezTo>
                  <a:cubicBezTo>
                    <a:pt x="10040" y="34070"/>
                    <a:pt x="10202" y="33424"/>
                    <a:pt x="9771" y="32994"/>
                  </a:cubicBezTo>
                  <a:cubicBezTo>
                    <a:pt x="7698" y="30787"/>
                    <a:pt x="4496" y="30866"/>
                    <a:pt x="1938" y="29656"/>
                  </a:cubicBezTo>
                  <a:cubicBezTo>
                    <a:pt x="1723" y="29574"/>
                    <a:pt x="1669" y="29387"/>
                    <a:pt x="1643" y="29144"/>
                  </a:cubicBezTo>
                  <a:cubicBezTo>
                    <a:pt x="1643" y="28795"/>
                    <a:pt x="1804" y="28418"/>
                    <a:pt x="2020" y="28149"/>
                  </a:cubicBezTo>
                  <a:cubicBezTo>
                    <a:pt x="3365" y="26398"/>
                    <a:pt x="5250" y="25053"/>
                    <a:pt x="5814" y="22820"/>
                  </a:cubicBezTo>
                  <a:cubicBezTo>
                    <a:pt x="5895" y="22523"/>
                    <a:pt x="6003" y="22228"/>
                    <a:pt x="6137" y="21958"/>
                  </a:cubicBezTo>
                  <a:cubicBezTo>
                    <a:pt x="6890" y="20262"/>
                    <a:pt x="8505" y="18944"/>
                    <a:pt x="9664" y="17491"/>
                  </a:cubicBezTo>
                  <a:cubicBezTo>
                    <a:pt x="10040" y="17060"/>
                    <a:pt x="9556" y="16440"/>
                    <a:pt x="9043" y="16278"/>
                  </a:cubicBezTo>
                  <a:cubicBezTo>
                    <a:pt x="6998" y="15499"/>
                    <a:pt x="4927" y="15714"/>
                    <a:pt x="2692" y="15309"/>
                  </a:cubicBezTo>
                  <a:cubicBezTo>
                    <a:pt x="2369" y="15230"/>
                    <a:pt x="2020" y="15176"/>
                    <a:pt x="1804" y="14933"/>
                  </a:cubicBezTo>
                  <a:cubicBezTo>
                    <a:pt x="1453" y="14530"/>
                    <a:pt x="1751" y="14018"/>
                    <a:pt x="2046" y="13641"/>
                  </a:cubicBezTo>
                  <a:cubicBezTo>
                    <a:pt x="2207" y="13425"/>
                    <a:pt x="2369" y="13264"/>
                    <a:pt x="2530" y="13130"/>
                  </a:cubicBezTo>
                  <a:cubicBezTo>
                    <a:pt x="4253" y="11408"/>
                    <a:pt x="5357" y="9280"/>
                    <a:pt x="6649" y="7289"/>
                  </a:cubicBezTo>
                  <a:cubicBezTo>
                    <a:pt x="6864" y="7020"/>
                    <a:pt x="7106" y="6778"/>
                    <a:pt x="7349" y="6535"/>
                  </a:cubicBezTo>
                  <a:cubicBezTo>
                    <a:pt x="8074" y="5810"/>
                    <a:pt x="8910" y="5164"/>
                    <a:pt x="9556" y="4410"/>
                  </a:cubicBezTo>
                  <a:cubicBezTo>
                    <a:pt x="9905" y="4005"/>
                    <a:pt x="9987" y="3441"/>
                    <a:pt x="9664" y="3036"/>
                  </a:cubicBezTo>
                  <a:cubicBezTo>
                    <a:pt x="8559" y="1852"/>
                    <a:pt x="6944" y="1396"/>
                    <a:pt x="5895" y="76"/>
                  </a:cubicBezTo>
                  <a:cubicBezTo>
                    <a:pt x="5838" y="19"/>
                    <a:pt x="5707" y="1"/>
                    <a:pt x="5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 rot="-7620359" flipH="1">
              <a:off x="7703810" y="-327393"/>
              <a:ext cx="1994452" cy="9061428"/>
            </a:xfrm>
            <a:custGeom>
              <a:avLst/>
              <a:gdLst/>
              <a:ahLst/>
              <a:cxnLst/>
              <a:rect l="l" t="t" r="r" b="b"/>
              <a:pathLst>
                <a:path w="10687" h="48553" extrusionOk="0">
                  <a:moveTo>
                    <a:pt x="5346" y="0"/>
                  </a:moveTo>
                  <a:cubicBezTo>
                    <a:pt x="5156" y="0"/>
                    <a:pt x="4943" y="27"/>
                    <a:pt x="4765" y="78"/>
                  </a:cubicBezTo>
                  <a:cubicBezTo>
                    <a:pt x="5519" y="1559"/>
                    <a:pt x="7213" y="1990"/>
                    <a:pt x="8372" y="3012"/>
                  </a:cubicBezTo>
                  <a:cubicBezTo>
                    <a:pt x="10148" y="4573"/>
                    <a:pt x="6918" y="5999"/>
                    <a:pt x="5975" y="7265"/>
                  </a:cubicBezTo>
                  <a:cubicBezTo>
                    <a:pt x="5814" y="7480"/>
                    <a:pt x="5680" y="7668"/>
                    <a:pt x="5519" y="7883"/>
                  </a:cubicBezTo>
                  <a:cubicBezTo>
                    <a:pt x="5357" y="8072"/>
                    <a:pt x="5222" y="8288"/>
                    <a:pt x="5060" y="8503"/>
                  </a:cubicBezTo>
                  <a:cubicBezTo>
                    <a:pt x="4281" y="10602"/>
                    <a:pt x="2692" y="12110"/>
                    <a:pt x="1374" y="13912"/>
                  </a:cubicBezTo>
                  <a:cubicBezTo>
                    <a:pt x="1185" y="14155"/>
                    <a:pt x="997" y="14424"/>
                    <a:pt x="836" y="14693"/>
                  </a:cubicBezTo>
                  <a:cubicBezTo>
                    <a:pt x="513" y="15096"/>
                    <a:pt x="539" y="15662"/>
                    <a:pt x="997" y="15932"/>
                  </a:cubicBezTo>
                  <a:cubicBezTo>
                    <a:pt x="1400" y="16147"/>
                    <a:pt x="1884" y="16201"/>
                    <a:pt x="2315" y="16255"/>
                  </a:cubicBezTo>
                  <a:cubicBezTo>
                    <a:pt x="4442" y="16416"/>
                    <a:pt x="6595" y="16011"/>
                    <a:pt x="8426" y="17116"/>
                  </a:cubicBezTo>
                  <a:cubicBezTo>
                    <a:pt x="9072" y="17493"/>
                    <a:pt x="8452" y="18164"/>
                    <a:pt x="8157" y="18595"/>
                  </a:cubicBezTo>
                  <a:cubicBezTo>
                    <a:pt x="7188" y="19807"/>
                    <a:pt x="6029" y="21045"/>
                    <a:pt x="5304" y="22445"/>
                  </a:cubicBezTo>
                  <a:cubicBezTo>
                    <a:pt x="5168" y="22714"/>
                    <a:pt x="5034" y="23009"/>
                    <a:pt x="4927" y="23306"/>
                  </a:cubicBezTo>
                  <a:cubicBezTo>
                    <a:pt x="4091" y="25485"/>
                    <a:pt x="2423" y="26967"/>
                    <a:pt x="1077" y="28904"/>
                  </a:cubicBezTo>
                  <a:cubicBezTo>
                    <a:pt x="862" y="29174"/>
                    <a:pt x="674" y="29550"/>
                    <a:pt x="646" y="29873"/>
                  </a:cubicBezTo>
                  <a:cubicBezTo>
                    <a:pt x="592" y="30250"/>
                    <a:pt x="997" y="30519"/>
                    <a:pt x="1374" y="30627"/>
                  </a:cubicBezTo>
                  <a:cubicBezTo>
                    <a:pt x="3904" y="31327"/>
                    <a:pt x="6890" y="31111"/>
                    <a:pt x="8775" y="33049"/>
                  </a:cubicBezTo>
                  <a:cubicBezTo>
                    <a:pt x="9044" y="33318"/>
                    <a:pt x="8828" y="33803"/>
                    <a:pt x="8559" y="34072"/>
                  </a:cubicBezTo>
                  <a:cubicBezTo>
                    <a:pt x="7780" y="34744"/>
                    <a:pt x="6811" y="35418"/>
                    <a:pt x="6057" y="36225"/>
                  </a:cubicBezTo>
                  <a:cubicBezTo>
                    <a:pt x="5788" y="36466"/>
                    <a:pt x="5545" y="36764"/>
                    <a:pt x="5357" y="37059"/>
                  </a:cubicBezTo>
                  <a:cubicBezTo>
                    <a:pt x="4335" y="39158"/>
                    <a:pt x="2827" y="40962"/>
                    <a:pt x="1131" y="42549"/>
                  </a:cubicBezTo>
                  <a:cubicBezTo>
                    <a:pt x="592" y="43087"/>
                    <a:pt x="0" y="44110"/>
                    <a:pt x="890" y="44677"/>
                  </a:cubicBezTo>
                  <a:cubicBezTo>
                    <a:pt x="2343" y="45510"/>
                    <a:pt x="4468" y="45968"/>
                    <a:pt x="4658" y="47932"/>
                  </a:cubicBezTo>
                  <a:lnTo>
                    <a:pt x="4658" y="48552"/>
                  </a:lnTo>
                  <a:lnTo>
                    <a:pt x="5706" y="48552"/>
                  </a:lnTo>
                  <a:lnTo>
                    <a:pt x="5706" y="47878"/>
                  </a:lnTo>
                  <a:cubicBezTo>
                    <a:pt x="5545" y="45887"/>
                    <a:pt x="3366" y="45322"/>
                    <a:pt x="1884" y="44379"/>
                  </a:cubicBezTo>
                  <a:cubicBezTo>
                    <a:pt x="1023" y="43815"/>
                    <a:pt x="1697" y="42872"/>
                    <a:pt x="2181" y="42334"/>
                  </a:cubicBezTo>
                  <a:cubicBezTo>
                    <a:pt x="3581" y="40855"/>
                    <a:pt x="5304" y="39535"/>
                    <a:pt x="5975" y="37489"/>
                  </a:cubicBezTo>
                  <a:cubicBezTo>
                    <a:pt x="6083" y="37220"/>
                    <a:pt x="6245" y="36951"/>
                    <a:pt x="6434" y="36710"/>
                  </a:cubicBezTo>
                  <a:cubicBezTo>
                    <a:pt x="7160" y="35741"/>
                    <a:pt x="8290" y="35013"/>
                    <a:pt x="9341" y="34367"/>
                  </a:cubicBezTo>
                  <a:cubicBezTo>
                    <a:pt x="10174" y="33857"/>
                    <a:pt x="9987" y="32914"/>
                    <a:pt x="9233" y="32457"/>
                  </a:cubicBezTo>
                  <a:cubicBezTo>
                    <a:pt x="7080" y="31030"/>
                    <a:pt x="4630" y="30922"/>
                    <a:pt x="2315" y="30222"/>
                  </a:cubicBezTo>
                  <a:cubicBezTo>
                    <a:pt x="1966" y="30168"/>
                    <a:pt x="1643" y="29820"/>
                    <a:pt x="1669" y="29443"/>
                  </a:cubicBezTo>
                  <a:cubicBezTo>
                    <a:pt x="1697" y="29066"/>
                    <a:pt x="1912" y="28689"/>
                    <a:pt x="2153" y="28366"/>
                  </a:cubicBezTo>
                  <a:cubicBezTo>
                    <a:pt x="3661" y="26454"/>
                    <a:pt x="5437" y="24813"/>
                    <a:pt x="6111" y="22471"/>
                  </a:cubicBezTo>
                  <a:cubicBezTo>
                    <a:pt x="6219" y="22176"/>
                    <a:pt x="6380" y="21907"/>
                    <a:pt x="6542" y="21609"/>
                  </a:cubicBezTo>
                  <a:cubicBezTo>
                    <a:pt x="7349" y="20264"/>
                    <a:pt x="8587" y="19107"/>
                    <a:pt x="9528" y="17816"/>
                  </a:cubicBezTo>
                  <a:cubicBezTo>
                    <a:pt x="9743" y="17546"/>
                    <a:pt x="9797" y="17142"/>
                    <a:pt x="9502" y="16926"/>
                  </a:cubicBezTo>
                  <a:cubicBezTo>
                    <a:pt x="7887" y="15634"/>
                    <a:pt x="5706" y="16147"/>
                    <a:pt x="3715" y="15850"/>
                  </a:cubicBezTo>
                  <a:cubicBezTo>
                    <a:pt x="2907" y="15716"/>
                    <a:pt x="1561" y="15770"/>
                    <a:pt x="1561" y="14719"/>
                  </a:cubicBezTo>
                  <a:cubicBezTo>
                    <a:pt x="1615" y="14504"/>
                    <a:pt x="1751" y="14289"/>
                    <a:pt x="1912" y="14101"/>
                  </a:cubicBezTo>
                  <a:cubicBezTo>
                    <a:pt x="2989" y="12756"/>
                    <a:pt x="4307" y="11651"/>
                    <a:pt x="5142" y="10118"/>
                  </a:cubicBezTo>
                  <a:cubicBezTo>
                    <a:pt x="5599" y="9257"/>
                    <a:pt x="5975" y="8342"/>
                    <a:pt x="6567" y="7614"/>
                  </a:cubicBezTo>
                  <a:cubicBezTo>
                    <a:pt x="6729" y="7398"/>
                    <a:pt x="6918" y="7183"/>
                    <a:pt x="7080" y="6968"/>
                  </a:cubicBezTo>
                  <a:cubicBezTo>
                    <a:pt x="7995" y="5784"/>
                    <a:pt x="10687" y="4707"/>
                    <a:pt x="9610" y="3174"/>
                  </a:cubicBezTo>
                  <a:cubicBezTo>
                    <a:pt x="8641" y="1854"/>
                    <a:pt x="6890" y="1451"/>
                    <a:pt x="5814" y="106"/>
                  </a:cubicBezTo>
                  <a:cubicBezTo>
                    <a:pt x="5743" y="34"/>
                    <a:pt x="5559" y="0"/>
                    <a:pt x="5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 rot="-7620359" flipH="1">
              <a:off x="7629366" y="-504709"/>
              <a:ext cx="1878745" cy="9056015"/>
            </a:xfrm>
            <a:custGeom>
              <a:avLst/>
              <a:gdLst/>
              <a:ahLst/>
              <a:cxnLst/>
              <a:rect l="l" t="t" r="r" b="b"/>
              <a:pathLst>
                <a:path w="10067" h="48524" extrusionOk="0">
                  <a:moveTo>
                    <a:pt x="5277" y="1"/>
                  </a:moveTo>
                  <a:cubicBezTo>
                    <a:pt x="5062" y="1"/>
                    <a:pt x="4792" y="34"/>
                    <a:pt x="4576" y="49"/>
                  </a:cubicBezTo>
                  <a:cubicBezTo>
                    <a:pt x="5194" y="1664"/>
                    <a:pt x="6944" y="2202"/>
                    <a:pt x="8316" y="3117"/>
                  </a:cubicBezTo>
                  <a:cubicBezTo>
                    <a:pt x="9044" y="3576"/>
                    <a:pt x="8990" y="4383"/>
                    <a:pt x="8477" y="4947"/>
                  </a:cubicBezTo>
                  <a:cubicBezTo>
                    <a:pt x="7536" y="5998"/>
                    <a:pt x="6270" y="6859"/>
                    <a:pt x="5409" y="7962"/>
                  </a:cubicBezTo>
                  <a:cubicBezTo>
                    <a:pt x="5194" y="8259"/>
                    <a:pt x="5006" y="8554"/>
                    <a:pt x="4845" y="8877"/>
                  </a:cubicBezTo>
                  <a:cubicBezTo>
                    <a:pt x="4117" y="11219"/>
                    <a:pt x="2315" y="12860"/>
                    <a:pt x="754" y="14636"/>
                  </a:cubicBezTo>
                  <a:cubicBezTo>
                    <a:pt x="538" y="14880"/>
                    <a:pt x="403" y="15203"/>
                    <a:pt x="403" y="15526"/>
                  </a:cubicBezTo>
                  <a:cubicBezTo>
                    <a:pt x="923" y="16566"/>
                    <a:pt x="2034" y="16710"/>
                    <a:pt x="3238" y="16710"/>
                  </a:cubicBezTo>
                  <a:cubicBezTo>
                    <a:pt x="3700" y="16710"/>
                    <a:pt x="4176" y="16689"/>
                    <a:pt x="4638" y="16689"/>
                  </a:cubicBezTo>
                  <a:cubicBezTo>
                    <a:pt x="5089" y="16689"/>
                    <a:pt x="5525" y="16709"/>
                    <a:pt x="5921" y="16790"/>
                  </a:cubicBezTo>
                  <a:cubicBezTo>
                    <a:pt x="6701" y="16951"/>
                    <a:pt x="7429" y="16897"/>
                    <a:pt x="8100" y="17302"/>
                  </a:cubicBezTo>
                  <a:cubicBezTo>
                    <a:pt x="8854" y="17759"/>
                    <a:pt x="8316" y="18566"/>
                    <a:pt x="7913" y="19050"/>
                  </a:cubicBezTo>
                  <a:cubicBezTo>
                    <a:pt x="7132" y="19994"/>
                    <a:pt x="6298" y="20935"/>
                    <a:pt x="5652" y="21957"/>
                  </a:cubicBezTo>
                  <a:cubicBezTo>
                    <a:pt x="5491" y="22226"/>
                    <a:pt x="5355" y="22496"/>
                    <a:pt x="5194" y="22765"/>
                  </a:cubicBezTo>
                  <a:cubicBezTo>
                    <a:pt x="4360" y="25054"/>
                    <a:pt x="2799" y="26830"/>
                    <a:pt x="1346" y="28768"/>
                  </a:cubicBezTo>
                  <a:cubicBezTo>
                    <a:pt x="1156" y="29063"/>
                    <a:pt x="941" y="29332"/>
                    <a:pt x="754" y="29629"/>
                  </a:cubicBezTo>
                  <a:cubicBezTo>
                    <a:pt x="323" y="30193"/>
                    <a:pt x="618" y="30893"/>
                    <a:pt x="1292" y="31108"/>
                  </a:cubicBezTo>
                  <a:cubicBezTo>
                    <a:pt x="3714" y="31700"/>
                    <a:pt x="7644" y="31136"/>
                    <a:pt x="8667" y="33666"/>
                  </a:cubicBezTo>
                  <a:cubicBezTo>
                    <a:pt x="7885" y="34607"/>
                    <a:pt x="6809" y="35443"/>
                    <a:pt x="5947" y="36412"/>
                  </a:cubicBezTo>
                  <a:cubicBezTo>
                    <a:pt x="5732" y="36627"/>
                    <a:pt x="5517" y="36896"/>
                    <a:pt x="5355" y="37137"/>
                  </a:cubicBezTo>
                  <a:cubicBezTo>
                    <a:pt x="4171" y="39372"/>
                    <a:pt x="2448" y="41228"/>
                    <a:pt x="780" y="43112"/>
                  </a:cubicBezTo>
                  <a:cubicBezTo>
                    <a:pt x="377" y="43571"/>
                    <a:pt x="0" y="44404"/>
                    <a:pt x="646" y="44863"/>
                  </a:cubicBezTo>
                  <a:cubicBezTo>
                    <a:pt x="2179" y="45804"/>
                    <a:pt x="4737" y="46262"/>
                    <a:pt x="4522" y="48523"/>
                  </a:cubicBezTo>
                  <a:lnTo>
                    <a:pt x="5545" y="48523"/>
                  </a:lnTo>
                  <a:lnTo>
                    <a:pt x="5545" y="47903"/>
                  </a:lnTo>
                  <a:cubicBezTo>
                    <a:pt x="5355" y="45939"/>
                    <a:pt x="3230" y="45481"/>
                    <a:pt x="1777" y="44648"/>
                  </a:cubicBezTo>
                  <a:cubicBezTo>
                    <a:pt x="1023" y="44217"/>
                    <a:pt x="1346" y="43328"/>
                    <a:pt x="1777" y="42843"/>
                  </a:cubicBezTo>
                  <a:cubicBezTo>
                    <a:pt x="3391" y="41013"/>
                    <a:pt x="5222" y="39344"/>
                    <a:pt x="6216" y="37083"/>
                  </a:cubicBezTo>
                  <a:cubicBezTo>
                    <a:pt x="6406" y="36788"/>
                    <a:pt x="6621" y="36519"/>
                    <a:pt x="6862" y="36250"/>
                  </a:cubicBezTo>
                  <a:cubicBezTo>
                    <a:pt x="7616" y="35469"/>
                    <a:pt x="8531" y="34823"/>
                    <a:pt x="9313" y="34177"/>
                  </a:cubicBezTo>
                  <a:cubicBezTo>
                    <a:pt x="9662" y="33907"/>
                    <a:pt x="9931" y="33369"/>
                    <a:pt x="9662" y="33020"/>
                  </a:cubicBezTo>
                  <a:cubicBezTo>
                    <a:pt x="7831" y="31136"/>
                    <a:pt x="5006" y="31270"/>
                    <a:pt x="2448" y="30678"/>
                  </a:cubicBezTo>
                  <a:cubicBezTo>
                    <a:pt x="1856" y="30544"/>
                    <a:pt x="1346" y="30032"/>
                    <a:pt x="1615" y="29468"/>
                  </a:cubicBezTo>
                  <a:cubicBezTo>
                    <a:pt x="1695" y="29224"/>
                    <a:pt x="1830" y="29009"/>
                    <a:pt x="1992" y="28794"/>
                  </a:cubicBezTo>
                  <a:cubicBezTo>
                    <a:pt x="2125" y="28578"/>
                    <a:pt x="2287" y="28391"/>
                    <a:pt x="2423" y="28202"/>
                  </a:cubicBezTo>
                  <a:cubicBezTo>
                    <a:pt x="3768" y="26615"/>
                    <a:pt x="5194" y="25000"/>
                    <a:pt x="5893" y="23008"/>
                  </a:cubicBezTo>
                  <a:cubicBezTo>
                    <a:pt x="6029" y="22657"/>
                    <a:pt x="6191" y="22334"/>
                    <a:pt x="6378" y="22039"/>
                  </a:cubicBezTo>
                  <a:cubicBezTo>
                    <a:pt x="7267" y="20504"/>
                    <a:pt x="8693" y="19186"/>
                    <a:pt x="9582" y="17625"/>
                  </a:cubicBezTo>
                  <a:cubicBezTo>
                    <a:pt x="8760" y="16408"/>
                    <a:pt x="7262" y="16295"/>
                    <a:pt x="5707" y="16295"/>
                  </a:cubicBezTo>
                  <a:cubicBezTo>
                    <a:pt x="5351" y="16295"/>
                    <a:pt x="4992" y="16301"/>
                    <a:pt x="4638" y="16301"/>
                  </a:cubicBezTo>
                  <a:cubicBezTo>
                    <a:pt x="3903" y="16301"/>
                    <a:pt x="3186" y="16275"/>
                    <a:pt x="2556" y="16118"/>
                  </a:cubicBezTo>
                  <a:cubicBezTo>
                    <a:pt x="2125" y="16010"/>
                    <a:pt x="1615" y="15903"/>
                    <a:pt x="1479" y="15364"/>
                  </a:cubicBezTo>
                  <a:cubicBezTo>
                    <a:pt x="1426" y="15095"/>
                    <a:pt x="1533" y="14880"/>
                    <a:pt x="1695" y="14636"/>
                  </a:cubicBezTo>
                  <a:cubicBezTo>
                    <a:pt x="1856" y="14367"/>
                    <a:pt x="2018" y="14126"/>
                    <a:pt x="2179" y="13883"/>
                  </a:cubicBezTo>
                  <a:cubicBezTo>
                    <a:pt x="3417" y="12214"/>
                    <a:pt x="5086" y="10843"/>
                    <a:pt x="5760" y="8823"/>
                  </a:cubicBezTo>
                  <a:cubicBezTo>
                    <a:pt x="5921" y="8474"/>
                    <a:pt x="6109" y="8177"/>
                    <a:pt x="6324" y="7882"/>
                  </a:cubicBezTo>
                  <a:cubicBezTo>
                    <a:pt x="7160" y="6724"/>
                    <a:pt x="8505" y="5808"/>
                    <a:pt x="9446" y="4786"/>
                  </a:cubicBezTo>
                  <a:cubicBezTo>
                    <a:pt x="10066" y="4194"/>
                    <a:pt x="9851" y="3253"/>
                    <a:pt x="9123" y="2768"/>
                  </a:cubicBezTo>
                  <a:cubicBezTo>
                    <a:pt x="7831" y="2040"/>
                    <a:pt x="6460" y="1394"/>
                    <a:pt x="5624" y="77"/>
                  </a:cubicBezTo>
                  <a:cubicBezTo>
                    <a:pt x="5567" y="19"/>
                    <a:pt x="5437" y="1"/>
                    <a:pt x="5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 rot="-7620359" flipH="1">
              <a:off x="7457803" y="-685414"/>
              <a:ext cx="1949102" cy="9056762"/>
            </a:xfrm>
            <a:custGeom>
              <a:avLst/>
              <a:gdLst/>
              <a:ahLst/>
              <a:cxnLst/>
              <a:rect l="l" t="t" r="r" b="b"/>
              <a:pathLst>
                <a:path w="10444" h="48528" extrusionOk="0">
                  <a:moveTo>
                    <a:pt x="5616" y="1"/>
                  </a:moveTo>
                  <a:cubicBezTo>
                    <a:pt x="5407" y="1"/>
                    <a:pt x="5116" y="53"/>
                    <a:pt x="4899" y="53"/>
                  </a:cubicBezTo>
                  <a:cubicBezTo>
                    <a:pt x="5384" y="2072"/>
                    <a:pt x="7806" y="2341"/>
                    <a:pt x="9098" y="3659"/>
                  </a:cubicBezTo>
                  <a:cubicBezTo>
                    <a:pt x="9339" y="3956"/>
                    <a:pt x="9367" y="4387"/>
                    <a:pt x="9152" y="4682"/>
                  </a:cubicBezTo>
                  <a:cubicBezTo>
                    <a:pt x="8290" y="6028"/>
                    <a:pt x="6783" y="6943"/>
                    <a:pt x="5814" y="8127"/>
                  </a:cubicBezTo>
                  <a:cubicBezTo>
                    <a:pt x="5625" y="8370"/>
                    <a:pt x="5437" y="8612"/>
                    <a:pt x="5302" y="8881"/>
                  </a:cubicBezTo>
                  <a:cubicBezTo>
                    <a:pt x="4602" y="11518"/>
                    <a:pt x="2261" y="13054"/>
                    <a:pt x="970" y="15422"/>
                  </a:cubicBezTo>
                  <a:cubicBezTo>
                    <a:pt x="700" y="15907"/>
                    <a:pt x="808" y="16255"/>
                    <a:pt x="1131" y="16552"/>
                  </a:cubicBezTo>
                  <a:cubicBezTo>
                    <a:pt x="3177" y="17575"/>
                    <a:pt x="5571" y="16847"/>
                    <a:pt x="7860" y="17468"/>
                  </a:cubicBezTo>
                  <a:cubicBezTo>
                    <a:pt x="8506" y="17629"/>
                    <a:pt x="9070" y="18060"/>
                    <a:pt x="8639" y="18785"/>
                  </a:cubicBezTo>
                  <a:cubicBezTo>
                    <a:pt x="7860" y="19998"/>
                    <a:pt x="6917" y="21100"/>
                    <a:pt x="6163" y="22312"/>
                  </a:cubicBezTo>
                  <a:cubicBezTo>
                    <a:pt x="5976" y="22607"/>
                    <a:pt x="5814" y="22904"/>
                    <a:pt x="5653" y="23227"/>
                  </a:cubicBezTo>
                  <a:cubicBezTo>
                    <a:pt x="4656" y="25488"/>
                    <a:pt x="3041" y="27265"/>
                    <a:pt x="1641" y="29364"/>
                  </a:cubicBezTo>
                  <a:cubicBezTo>
                    <a:pt x="1426" y="29659"/>
                    <a:pt x="1239" y="29956"/>
                    <a:pt x="1049" y="30279"/>
                  </a:cubicBezTo>
                  <a:cubicBezTo>
                    <a:pt x="647" y="30736"/>
                    <a:pt x="995" y="31381"/>
                    <a:pt x="1588" y="31489"/>
                  </a:cubicBezTo>
                  <a:cubicBezTo>
                    <a:pt x="4038" y="31974"/>
                    <a:pt x="6460" y="31571"/>
                    <a:pt x="8667" y="32917"/>
                  </a:cubicBezTo>
                  <a:cubicBezTo>
                    <a:pt x="9070" y="33186"/>
                    <a:pt x="9177" y="33642"/>
                    <a:pt x="8882" y="33993"/>
                  </a:cubicBezTo>
                  <a:cubicBezTo>
                    <a:pt x="8021" y="34962"/>
                    <a:pt x="6970" y="35877"/>
                    <a:pt x="6163" y="36900"/>
                  </a:cubicBezTo>
                  <a:cubicBezTo>
                    <a:pt x="5976" y="37141"/>
                    <a:pt x="5786" y="37410"/>
                    <a:pt x="5599" y="37680"/>
                  </a:cubicBezTo>
                  <a:cubicBezTo>
                    <a:pt x="4845" y="38971"/>
                    <a:pt x="3930" y="40156"/>
                    <a:pt x="2987" y="41368"/>
                  </a:cubicBezTo>
                  <a:cubicBezTo>
                    <a:pt x="2180" y="42445"/>
                    <a:pt x="1" y="43816"/>
                    <a:pt x="1049" y="45000"/>
                  </a:cubicBezTo>
                  <a:cubicBezTo>
                    <a:pt x="2180" y="46266"/>
                    <a:pt x="4845" y="46374"/>
                    <a:pt x="4871" y="48527"/>
                  </a:cubicBezTo>
                  <a:lnTo>
                    <a:pt x="5922" y="48527"/>
                  </a:lnTo>
                  <a:cubicBezTo>
                    <a:pt x="6137" y="46266"/>
                    <a:pt x="3579" y="45808"/>
                    <a:pt x="2046" y="44867"/>
                  </a:cubicBezTo>
                  <a:cubicBezTo>
                    <a:pt x="1400" y="44408"/>
                    <a:pt x="1777" y="43575"/>
                    <a:pt x="2180" y="43116"/>
                  </a:cubicBezTo>
                  <a:cubicBezTo>
                    <a:pt x="3848" y="41232"/>
                    <a:pt x="5571" y="39376"/>
                    <a:pt x="6755" y="37141"/>
                  </a:cubicBezTo>
                  <a:cubicBezTo>
                    <a:pt x="6917" y="36900"/>
                    <a:pt x="7132" y="36631"/>
                    <a:pt x="7347" y="36416"/>
                  </a:cubicBezTo>
                  <a:cubicBezTo>
                    <a:pt x="8209" y="35447"/>
                    <a:pt x="9285" y="34611"/>
                    <a:pt x="10067" y="33670"/>
                  </a:cubicBezTo>
                  <a:cubicBezTo>
                    <a:pt x="9016" y="31112"/>
                    <a:pt x="5114" y="31704"/>
                    <a:pt x="2692" y="31112"/>
                  </a:cubicBezTo>
                  <a:cubicBezTo>
                    <a:pt x="2018" y="30897"/>
                    <a:pt x="1723" y="30197"/>
                    <a:pt x="2154" y="29633"/>
                  </a:cubicBezTo>
                  <a:cubicBezTo>
                    <a:pt x="2341" y="29336"/>
                    <a:pt x="2531" y="29067"/>
                    <a:pt x="2718" y="28798"/>
                  </a:cubicBezTo>
                  <a:cubicBezTo>
                    <a:pt x="4118" y="26914"/>
                    <a:pt x="5625" y="25219"/>
                    <a:pt x="6460" y="23066"/>
                  </a:cubicBezTo>
                  <a:cubicBezTo>
                    <a:pt x="6568" y="22823"/>
                    <a:pt x="6701" y="22581"/>
                    <a:pt x="6809" y="22338"/>
                  </a:cubicBezTo>
                  <a:cubicBezTo>
                    <a:pt x="7670" y="20751"/>
                    <a:pt x="9285" y="19675"/>
                    <a:pt x="9823" y="18006"/>
                  </a:cubicBezTo>
                  <a:cubicBezTo>
                    <a:pt x="10039" y="17224"/>
                    <a:pt x="8962" y="17091"/>
                    <a:pt x="8398" y="16929"/>
                  </a:cubicBezTo>
                  <a:cubicBezTo>
                    <a:pt x="7843" y="16763"/>
                    <a:pt x="7199" y="16729"/>
                    <a:pt x="6531" y="16729"/>
                  </a:cubicBezTo>
                  <a:cubicBezTo>
                    <a:pt x="6051" y="16729"/>
                    <a:pt x="5558" y="16746"/>
                    <a:pt x="5077" y="16746"/>
                  </a:cubicBezTo>
                  <a:cubicBezTo>
                    <a:pt x="3724" y="16746"/>
                    <a:pt x="2457" y="16605"/>
                    <a:pt x="1803" y="15530"/>
                  </a:cubicBezTo>
                  <a:cubicBezTo>
                    <a:pt x="1803" y="15207"/>
                    <a:pt x="1938" y="14884"/>
                    <a:pt x="2154" y="14640"/>
                  </a:cubicBezTo>
                  <a:cubicBezTo>
                    <a:pt x="3715" y="12864"/>
                    <a:pt x="5517" y="11223"/>
                    <a:pt x="6245" y="8881"/>
                  </a:cubicBezTo>
                  <a:cubicBezTo>
                    <a:pt x="6406" y="8558"/>
                    <a:pt x="6594" y="8263"/>
                    <a:pt x="6809" y="7966"/>
                  </a:cubicBezTo>
                  <a:cubicBezTo>
                    <a:pt x="7670" y="6863"/>
                    <a:pt x="8936" y="6002"/>
                    <a:pt x="9877" y="4951"/>
                  </a:cubicBezTo>
                  <a:cubicBezTo>
                    <a:pt x="10390" y="4387"/>
                    <a:pt x="10444" y="3580"/>
                    <a:pt x="9716" y="3121"/>
                  </a:cubicBezTo>
                  <a:cubicBezTo>
                    <a:pt x="8344" y="2206"/>
                    <a:pt x="6755" y="1642"/>
                    <a:pt x="5868" y="81"/>
                  </a:cubicBezTo>
                  <a:cubicBezTo>
                    <a:pt x="5837" y="20"/>
                    <a:pt x="5742" y="1"/>
                    <a:pt x="5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 rot="-7620359" flipH="1">
              <a:off x="7433189" y="-785418"/>
              <a:ext cx="1848698" cy="9054522"/>
            </a:xfrm>
            <a:custGeom>
              <a:avLst/>
              <a:gdLst/>
              <a:ahLst/>
              <a:cxnLst/>
              <a:rect l="l" t="t" r="r" b="b"/>
              <a:pathLst>
                <a:path w="9906" h="48516" extrusionOk="0">
                  <a:moveTo>
                    <a:pt x="4947" y="0"/>
                  </a:moveTo>
                  <a:cubicBezTo>
                    <a:pt x="4737" y="0"/>
                    <a:pt x="4442" y="41"/>
                    <a:pt x="4228" y="41"/>
                  </a:cubicBezTo>
                  <a:cubicBezTo>
                    <a:pt x="4469" y="2301"/>
                    <a:pt x="7188" y="2517"/>
                    <a:pt x="8506" y="3916"/>
                  </a:cubicBezTo>
                  <a:cubicBezTo>
                    <a:pt x="8829" y="4321"/>
                    <a:pt x="8667" y="4806"/>
                    <a:pt x="8372" y="5182"/>
                  </a:cubicBezTo>
                  <a:cubicBezTo>
                    <a:pt x="7296" y="6528"/>
                    <a:pt x="5545" y="7523"/>
                    <a:pt x="4712" y="9004"/>
                  </a:cubicBezTo>
                  <a:cubicBezTo>
                    <a:pt x="4576" y="9245"/>
                    <a:pt x="4469" y="9515"/>
                    <a:pt x="4361" y="9784"/>
                  </a:cubicBezTo>
                  <a:cubicBezTo>
                    <a:pt x="3797" y="12234"/>
                    <a:pt x="1536" y="13552"/>
                    <a:pt x="270" y="15625"/>
                  </a:cubicBezTo>
                  <a:cubicBezTo>
                    <a:pt x="136" y="15867"/>
                    <a:pt x="108" y="16110"/>
                    <a:pt x="136" y="16351"/>
                  </a:cubicBezTo>
                  <a:cubicBezTo>
                    <a:pt x="378" y="17158"/>
                    <a:pt x="1267" y="17320"/>
                    <a:pt x="2074" y="17456"/>
                  </a:cubicBezTo>
                  <a:cubicBezTo>
                    <a:pt x="2696" y="17555"/>
                    <a:pt x="3308" y="17570"/>
                    <a:pt x="3910" y="17570"/>
                  </a:cubicBezTo>
                  <a:cubicBezTo>
                    <a:pt x="4171" y="17570"/>
                    <a:pt x="4430" y="17567"/>
                    <a:pt x="4687" y="17567"/>
                  </a:cubicBezTo>
                  <a:cubicBezTo>
                    <a:pt x="5761" y="17567"/>
                    <a:pt x="6800" y="17617"/>
                    <a:pt x="7806" y="18127"/>
                  </a:cubicBezTo>
                  <a:cubicBezTo>
                    <a:pt x="8237" y="18371"/>
                    <a:pt x="8075" y="18989"/>
                    <a:pt x="7834" y="19447"/>
                  </a:cubicBezTo>
                  <a:cubicBezTo>
                    <a:pt x="7052" y="20685"/>
                    <a:pt x="6137" y="21842"/>
                    <a:pt x="5438" y="23080"/>
                  </a:cubicBezTo>
                  <a:cubicBezTo>
                    <a:pt x="5250" y="23403"/>
                    <a:pt x="5089" y="23700"/>
                    <a:pt x="4927" y="24049"/>
                  </a:cubicBezTo>
                  <a:cubicBezTo>
                    <a:pt x="3769" y="26202"/>
                    <a:pt x="2315" y="28114"/>
                    <a:pt x="729" y="30024"/>
                  </a:cubicBezTo>
                  <a:cubicBezTo>
                    <a:pt x="539" y="30293"/>
                    <a:pt x="324" y="30644"/>
                    <a:pt x="244" y="30967"/>
                  </a:cubicBezTo>
                  <a:cubicBezTo>
                    <a:pt x="162" y="31531"/>
                    <a:pt x="701" y="31800"/>
                    <a:pt x="1213" y="31908"/>
                  </a:cubicBezTo>
                  <a:cubicBezTo>
                    <a:pt x="3635" y="32446"/>
                    <a:pt x="6191" y="31828"/>
                    <a:pt x="8157" y="33361"/>
                  </a:cubicBezTo>
                  <a:cubicBezTo>
                    <a:pt x="8614" y="33658"/>
                    <a:pt x="8265" y="34115"/>
                    <a:pt x="7996" y="34466"/>
                  </a:cubicBezTo>
                  <a:cubicBezTo>
                    <a:pt x="7375" y="35138"/>
                    <a:pt x="6676" y="35837"/>
                    <a:pt x="6058" y="36565"/>
                  </a:cubicBezTo>
                  <a:cubicBezTo>
                    <a:pt x="5842" y="36806"/>
                    <a:pt x="5653" y="37075"/>
                    <a:pt x="5466" y="37319"/>
                  </a:cubicBezTo>
                  <a:cubicBezTo>
                    <a:pt x="3930" y="39795"/>
                    <a:pt x="2021" y="41840"/>
                    <a:pt x="270" y="44263"/>
                  </a:cubicBezTo>
                  <a:cubicBezTo>
                    <a:pt x="29" y="44586"/>
                    <a:pt x="1" y="45070"/>
                    <a:pt x="324" y="45339"/>
                  </a:cubicBezTo>
                  <a:cubicBezTo>
                    <a:pt x="1616" y="46416"/>
                    <a:pt x="3905" y="46549"/>
                    <a:pt x="4228" y="48515"/>
                  </a:cubicBezTo>
                  <a:lnTo>
                    <a:pt x="5276" y="48515"/>
                  </a:lnTo>
                  <a:cubicBezTo>
                    <a:pt x="5250" y="46362"/>
                    <a:pt x="2531" y="46254"/>
                    <a:pt x="1482" y="44935"/>
                  </a:cubicBezTo>
                  <a:cubicBezTo>
                    <a:pt x="378" y="43643"/>
                    <a:pt x="2828" y="42243"/>
                    <a:pt x="3689" y="40979"/>
                  </a:cubicBezTo>
                  <a:cubicBezTo>
                    <a:pt x="4497" y="39849"/>
                    <a:pt x="5330" y="38798"/>
                    <a:pt x="6058" y="37642"/>
                  </a:cubicBezTo>
                  <a:cubicBezTo>
                    <a:pt x="6219" y="37345"/>
                    <a:pt x="6407" y="37075"/>
                    <a:pt x="6622" y="36834"/>
                  </a:cubicBezTo>
                  <a:cubicBezTo>
                    <a:pt x="7457" y="35783"/>
                    <a:pt x="8506" y="34868"/>
                    <a:pt x="9313" y="33820"/>
                  </a:cubicBezTo>
                  <a:cubicBezTo>
                    <a:pt x="9718" y="33281"/>
                    <a:pt x="9072" y="32851"/>
                    <a:pt x="8560" y="32608"/>
                  </a:cubicBezTo>
                  <a:cubicBezTo>
                    <a:pt x="6381" y="31639"/>
                    <a:pt x="4066" y="32015"/>
                    <a:pt x="1777" y="31397"/>
                  </a:cubicBezTo>
                  <a:cubicBezTo>
                    <a:pt x="1321" y="31262"/>
                    <a:pt x="1105" y="30670"/>
                    <a:pt x="1454" y="30267"/>
                  </a:cubicBezTo>
                  <a:cubicBezTo>
                    <a:pt x="1644" y="29944"/>
                    <a:pt x="1831" y="29647"/>
                    <a:pt x="2046" y="29352"/>
                  </a:cubicBezTo>
                  <a:cubicBezTo>
                    <a:pt x="3446" y="27253"/>
                    <a:pt x="5061" y="25476"/>
                    <a:pt x="6058" y="23215"/>
                  </a:cubicBezTo>
                  <a:cubicBezTo>
                    <a:pt x="6219" y="22892"/>
                    <a:pt x="6381" y="22595"/>
                    <a:pt x="6568" y="22300"/>
                  </a:cubicBezTo>
                  <a:cubicBezTo>
                    <a:pt x="7322" y="21088"/>
                    <a:pt x="8265" y="19986"/>
                    <a:pt x="9044" y="18773"/>
                  </a:cubicBezTo>
                  <a:cubicBezTo>
                    <a:pt x="9503" y="18020"/>
                    <a:pt x="8829" y="17563"/>
                    <a:pt x="8129" y="17374"/>
                  </a:cubicBezTo>
                  <a:cubicBezTo>
                    <a:pt x="7285" y="17175"/>
                    <a:pt x="6401" y="17167"/>
                    <a:pt x="5523" y="17167"/>
                  </a:cubicBezTo>
                  <a:cubicBezTo>
                    <a:pt x="5446" y="17167"/>
                    <a:pt x="5369" y="17167"/>
                    <a:pt x="5292" y="17167"/>
                  </a:cubicBezTo>
                  <a:cubicBezTo>
                    <a:pt x="3872" y="17167"/>
                    <a:pt x="2480" y="17146"/>
                    <a:pt x="1321" y="16325"/>
                  </a:cubicBezTo>
                  <a:cubicBezTo>
                    <a:pt x="1105" y="16002"/>
                    <a:pt x="1052" y="15625"/>
                    <a:pt x="1347" y="15221"/>
                  </a:cubicBezTo>
                  <a:cubicBezTo>
                    <a:pt x="2882" y="13149"/>
                    <a:pt x="5007" y="11560"/>
                    <a:pt x="5627" y="8976"/>
                  </a:cubicBezTo>
                  <a:cubicBezTo>
                    <a:pt x="5761" y="8735"/>
                    <a:pt x="5922" y="8492"/>
                    <a:pt x="6084" y="8251"/>
                  </a:cubicBezTo>
                  <a:cubicBezTo>
                    <a:pt x="6973" y="7120"/>
                    <a:pt x="8344" y="6205"/>
                    <a:pt x="9287" y="5154"/>
                  </a:cubicBezTo>
                  <a:cubicBezTo>
                    <a:pt x="9610" y="4752"/>
                    <a:pt x="9905" y="4106"/>
                    <a:pt x="9475" y="3675"/>
                  </a:cubicBezTo>
                  <a:cubicBezTo>
                    <a:pt x="8211" y="2329"/>
                    <a:pt x="5976" y="1979"/>
                    <a:pt x="5196" y="69"/>
                  </a:cubicBezTo>
                  <a:cubicBezTo>
                    <a:pt x="5176" y="16"/>
                    <a:pt x="5078" y="0"/>
                    <a:pt x="4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 rot="-7620359" flipH="1">
              <a:off x="7303606" y="-955070"/>
              <a:ext cx="1863442" cy="9056202"/>
            </a:xfrm>
            <a:custGeom>
              <a:avLst/>
              <a:gdLst/>
              <a:ahLst/>
              <a:cxnLst/>
              <a:rect l="l" t="t" r="r" b="b"/>
              <a:pathLst>
                <a:path w="9985" h="48525" extrusionOk="0">
                  <a:moveTo>
                    <a:pt x="4932" y="0"/>
                  </a:moveTo>
                  <a:cubicBezTo>
                    <a:pt x="4722" y="0"/>
                    <a:pt x="4494" y="22"/>
                    <a:pt x="4494" y="52"/>
                  </a:cubicBezTo>
                  <a:cubicBezTo>
                    <a:pt x="4145" y="2420"/>
                    <a:pt x="7024" y="2743"/>
                    <a:pt x="8506" y="3953"/>
                  </a:cubicBezTo>
                  <a:cubicBezTo>
                    <a:pt x="9044" y="4438"/>
                    <a:pt x="8721" y="5165"/>
                    <a:pt x="8290" y="5596"/>
                  </a:cubicBezTo>
                  <a:cubicBezTo>
                    <a:pt x="7321" y="6619"/>
                    <a:pt x="6055" y="7534"/>
                    <a:pt x="5222" y="8690"/>
                  </a:cubicBezTo>
                  <a:cubicBezTo>
                    <a:pt x="5007" y="8987"/>
                    <a:pt x="4845" y="9282"/>
                    <a:pt x="4684" y="9605"/>
                  </a:cubicBezTo>
                  <a:cubicBezTo>
                    <a:pt x="4117" y="11866"/>
                    <a:pt x="2369" y="13481"/>
                    <a:pt x="888" y="15204"/>
                  </a:cubicBezTo>
                  <a:cubicBezTo>
                    <a:pt x="672" y="15501"/>
                    <a:pt x="377" y="15878"/>
                    <a:pt x="270" y="16254"/>
                  </a:cubicBezTo>
                  <a:cubicBezTo>
                    <a:pt x="162" y="16631"/>
                    <a:pt x="188" y="17008"/>
                    <a:pt x="619" y="17303"/>
                  </a:cubicBezTo>
                  <a:cubicBezTo>
                    <a:pt x="1318" y="17734"/>
                    <a:pt x="2126" y="17869"/>
                    <a:pt x="2961" y="17977"/>
                  </a:cubicBezTo>
                  <a:cubicBezTo>
                    <a:pt x="3427" y="18049"/>
                    <a:pt x="3900" y="18061"/>
                    <a:pt x="4370" y="18061"/>
                  </a:cubicBezTo>
                  <a:cubicBezTo>
                    <a:pt x="4620" y="18061"/>
                    <a:pt x="4870" y="18057"/>
                    <a:pt x="5118" y="18057"/>
                  </a:cubicBezTo>
                  <a:cubicBezTo>
                    <a:pt x="6150" y="18057"/>
                    <a:pt x="7139" y="18119"/>
                    <a:pt x="7967" y="18756"/>
                  </a:cubicBezTo>
                  <a:cubicBezTo>
                    <a:pt x="8236" y="18946"/>
                    <a:pt x="8101" y="19348"/>
                    <a:pt x="7967" y="19618"/>
                  </a:cubicBezTo>
                  <a:cubicBezTo>
                    <a:pt x="7483" y="20640"/>
                    <a:pt x="6863" y="21609"/>
                    <a:pt x="6245" y="22578"/>
                  </a:cubicBezTo>
                  <a:lnTo>
                    <a:pt x="5679" y="23547"/>
                  </a:lnTo>
                  <a:cubicBezTo>
                    <a:pt x="4522" y="25754"/>
                    <a:pt x="2987" y="27720"/>
                    <a:pt x="1426" y="29712"/>
                  </a:cubicBezTo>
                  <a:cubicBezTo>
                    <a:pt x="1185" y="29981"/>
                    <a:pt x="969" y="30250"/>
                    <a:pt x="754" y="30545"/>
                  </a:cubicBezTo>
                  <a:cubicBezTo>
                    <a:pt x="593" y="30842"/>
                    <a:pt x="270" y="31137"/>
                    <a:pt x="403" y="31406"/>
                  </a:cubicBezTo>
                  <a:cubicBezTo>
                    <a:pt x="1123" y="32493"/>
                    <a:pt x="2316" y="32603"/>
                    <a:pt x="3567" y="32603"/>
                  </a:cubicBezTo>
                  <a:cubicBezTo>
                    <a:pt x="3884" y="32603"/>
                    <a:pt x="4205" y="32596"/>
                    <a:pt x="4523" y="32596"/>
                  </a:cubicBezTo>
                  <a:cubicBezTo>
                    <a:pt x="5063" y="32596"/>
                    <a:pt x="5594" y="32616"/>
                    <a:pt x="6083" y="32726"/>
                  </a:cubicBezTo>
                  <a:cubicBezTo>
                    <a:pt x="6945" y="32967"/>
                    <a:pt x="8613" y="33157"/>
                    <a:pt x="8290" y="34044"/>
                  </a:cubicBezTo>
                  <a:cubicBezTo>
                    <a:pt x="7778" y="35282"/>
                    <a:pt x="6783" y="36305"/>
                    <a:pt x="5922" y="37381"/>
                  </a:cubicBezTo>
                  <a:cubicBezTo>
                    <a:pt x="5706" y="37651"/>
                    <a:pt x="5491" y="37948"/>
                    <a:pt x="5302" y="38217"/>
                  </a:cubicBezTo>
                  <a:cubicBezTo>
                    <a:pt x="3956" y="40127"/>
                    <a:pt x="2556" y="41957"/>
                    <a:pt x="995" y="43679"/>
                  </a:cubicBezTo>
                  <a:cubicBezTo>
                    <a:pt x="593" y="44164"/>
                    <a:pt x="1" y="44784"/>
                    <a:pt x="349" y="45402"/>
                  </a:cubicBezTo>
                  <a:cubicBezTo>
                    <a:pt x="1318" y="46909"/>
                    <a:pt x="3741" y="46722"/>
                    <a:pt x="4279" y="48524"/>
                  </a:cubicBezTo>
                  <a:lnTo>
                    <a:pt x="5384" y="48498"/>
                  </a:lnTo>
                  <a:cubicBezTo>
                    <a:pt x="5061" y="46532"/>
                    <a:pt x="2772" y="46399"/>
                    <a:pt x="1480" y="45322"/>
                  </a:cubicBezTo>
                  <a:cubicBezTo>
                    <a:pt x="1157" y="45053"/>
                    <a:pt x="1185" y="44569"/>
                    <a:pt x="1426" y="44246"/>
                  </a:cubicBezTo>
                  <a:cubicBezTo>
                    <a:pt x="3015" y="42011"/>
                    <a:pt x="4845" y="40155"/>
                    <a:pt x="6245" y="37840"/>
                  </a:cubicBezTo>
                  <a:cubicBezTo>
                    <a:pt x="6432" y="37571"/>
                    <a:pt x="6622" y="37274"/>
                    <a:pt x="6863" y="37005"/>
                  </a:cubicBezTo>
                  <a:cubicBezTo>
                    <a:pt x="7724" y="35902"/>
                    <a:pt x="8801" y="34905"/>
                    <a:pt x="9528" y="33749"/>
                  </a:cubicBezTo>
                  <a:cubicBezTo>
                    <a:pt x="7967" y="31514"/>
                    <a:pt x="4630" y="32537"/>
                    <a:pt x="2208" y="31865"/>
                  </a:cubicBezTo>
                  <a:cubicBezTo>
                    <a:pt x="1615" y="31675"/>
                    <a:pt x="1292" y="31137"/>
                    <a:pt x="1534" y="30599"/>
                  </a:cubicBezTo>
                  <a:cubicBezTo>
                    <a:pt x="1615" y="30384"/>
                    <a:pt x="1723" y="30168"/>
                    <a:pt x="1885" y="30007"/>
                  </a:cubicBezTo>
                  <a:cubicBezTo>
                    <a:pt x="3471" y="28151"/>
                    <a:pt x="4925" y="26185"/>
                    <a:pt x="6083" y="24032"/>
                  </a:cubicBezTo>
                  <a:cubicBezTo>
                    <a:pt x="6245" y="23683"/>
                    <a:pt x="6406" y="23386"/>
                    <a:pt x="6594" y="23063"/>
                  </a:cubicBezTo>
                  <a:cubicBezTo>
                    <a:pt x="7293" y="21825"/>
                    <a:pt x="8208" y="20668"/>
                    <a:pt x="8990" y="19430"/>
                  </a:cubicBezTo>
                  <a:cubicBezTo>
                    <a:pt x="9231" y="18972"/>
                    <a:pt x="9393" y="18354"/>
                    <a:pt x="8962" y="18110"/>
                  </a:cubicBezTo>
                  <a:cubicBezTo>
                    <a:pt x="6891" y="17141"/>
                    <a:pt x="4494" y="18003"/>
                    <a:pt x="2341" y="17195"/>
                  </a:cubicBezTo>
                  <a:cubicBezTo>
                    <a:pt x="2018" y="17088"/>
                    <a:pt x="1749" y="16954"/>
                    <a:pt x="1508" y="16765"/>
                  </a:cubicBezTo>
                  <a:cubicBezTo>
                    <a:pt x="1185" y="16470"/>
                    <a:pt x="1264" y="15985"/>
                    <a:pt x="1426" y="15608"/>
                  </a:cubicBezTo>
                  <a:cubicBezTo>
                    <a:pt x="2692" y="13535"/>
                    <a:pt x="4953" y="12217"/>
                    <a:pt x="5517" y="9767"/>
                  </a:cubicBezTo>
                  <a:cubicBezTo>
                    <a:pt x="5625" y="9498"/>
                    <a:pt x="5732" y="9228"/>
                    <a:pt x="5868" y="8987"/>
                  </a:cubicBezTo>
                  <a:cubicBezTo>
                    <a:pt x="6701" y="7506"/>
                    <a:pt x="8452" y="6511"/>
                    <a:pt x="9528" y="5165"/>
                  </a:cubicBezTo>
                  <a:cubicBezTo>
                    <a:pt x="9823" y="4789"/>
                    <a:pt x="9985" y="4304"/>
                    <a:pt x="9662" y="3899"/>
                  </a:cubicBezTo>
                  <a:cubicBezTo>
                    <a:pt x="8344" y="2500"/>
                    <a:pt x="5868" y="2231"/>
                    <a:pt x="5276" y="52"/>
                  </a:cubicBezTo>
                  <a:cubicBezTo>
                    <a:pt x="5263" y="15"/>
                    <a:pt x="5104" y="0"/>
                    <a:pt x="4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 rot="-7620359" flipH="1">
              <a:off x="7180331" y="-1126524"/>
              <a:ext cx="1873519" cy="9061801"/>
            </a:xfrm>
            <a:custGeom>
              <a:avLst/>
              <a:gdLst/>
              <a:ahLst/>
              <a:cxnLst/>
              <a:rect l="l" t="t" r="r" b="b"/>
              <a:pathLst>
                <a:path w="10039" h="48555" extrusionOk="0">
                  <a:moveTo>
                    <a:pt x="4440" y="1"/>
                  </a:moveTo>
                  <a:cubicBezTo>
                    <a:pt x="4440" y="1"/>
                    <a:pt x="4440" y="136"/>
                    <a:pt x="4468" y="377"/>
                  </a:cubicBezTo>
                  <a:cubicBezTo>
                    <a:pt x="4494" y="1213"/>
                    <a:pt x="4899" y="1939"/>
                    <a:pt x="5624" y="2451"/>
                  </a:cubicBezTo>
                  <a:cubicBezTo>
                    <a:pt x="6621" y="3258"/>
                    <a:pt x="8208" y="3366"/>
                    <a:pt x="8774" y="4604"/>
                  </a:cubicBezTo>
                  <a:cubicBezTo>
                    <a:pt x="9016" y="5168"/>
                    <a:pt x="8398" y="5707"/>
                    <a:pt x="7993" y="6111"/>
                  </a:cubicBezTo>
                  <a:cubicBezTo>
                    <a:pt x="7024" y="7134"/>
                    <a:pt x="5786" y="8157"/>
                    <a:pt x="5060" y="9395"/>
                  </a:cubicBezTo>
                  <a:cubicBezTo>
                    <a:pt x="4871" y="9718"/>
                    <a:pt x="4737" y="10041"/>
                    <a:pt x="4601" y="10390"/>
                  </a:cubicBezTo>
                  <a:cubicBezTo>
                    <a:pt x="3902" y="12517"/>
                    <a:pt x="2207" y="13996"/>
                    <a:pt x="833" y="15773"/>
                  </a:cubicBezTo>
                  <a:cubicBezTo>
                    <a:pt x="646" y="16042"/>
                    <a:pt x="431" y="16393"/>
                    <a:pt x="377" y="16742"/>
                  </a:cubicBezTo>
                  <a:cubicBezTo>
                    <a:pt x="323" y="17065"/>
                    <a:pt x="403" y="17416"/>
                    <a:pt x="780" y="17657"/>
                  </a:cubicBezTo>
                  <a:cubicBezTo>
                    <a:pt x="2799" y="18869"/>
                    <a:pt x="5168" y="18141"/>
                    <a:pt x="7401" y="18815"/>
                  </a:cubicBezTo>
                  <a:cubicBezTo>
                    <a:pt x="8075" y="19030"/>
                    <a:pt x="8290" y="19730"/>
                    <a:pt x="8021" y="20348"/>
                  </a:cubicBezTo>
                  <a:cubicBezTo>
                    <a:pt x="7508" y="21345"/>
                    <a:pt x="6862" y="22314"/>
                    <a:pt x="6270" y="23309"/>
                  </a:cubicBezTo>
                  <a:cubicBezTo>
                    <a:pt x="6083" y="23632"/>
                    <a:pt x="5893" y="23983"/>
                    <a:pt x="5678" y="24306"/>
                  </a:cubicBezTo>
                  <a:cubicBezTo>
                    <a:pt x="4576" y="26485"/>
                    <a:pt x="3015" y="28315"/>
                    <a:pt x="1454" y="30173"/>
                  </a:cubicBezTo>
                  <a:cubicBezTo>
                    <a:pt x="1210" y="30442"/>
                    <a:pt x="995" y="30684"/>
                    <a:pt x="780" y="30953"/>
                  </a:cubicBezTo>
                  <a:cubicBezTo>
                    <a:pt x="187" y="31465"/>
                    <a:pt x="564" y="32298"/>
                    <a:pt x="1210" y="32542"/>
                  </a:cubicBezTo>
                  <a:cubicBezTo>
                    <a:pt x="3122" y="33188"/>
                    <a:pt x="5032" y="32811"/>
                    <a:pt x="7024" y="33241"/>
                  </a:cubicBezTo>
                  <a:cubicBezTo>
                    <a:pt x="7590" y="33403"/>
                    <a:pt x="8290" y="33511"/>
                    <a:pt x="8477" y="34157"/>
                  </a:cubicBezTo>
                  <a:cubicBezTo>
                    <a:pt x="8531" y="34480"/>
                    <a:pt x="8290" y="34775"/>
                    <a:pt x="8100" y="35044"/>
                  </a:cubicBezTo>
                  <a:cubicBezTo>
                    <a:pt x="7508" y="35797"/>
                    <a:pt x="6862" y="36497"/>
                    <a:pt x="6270" y="37251"/>
                  </a:cubicBezTo>
                  <a:cubicBezTo>
                    <a:pt x="6083" y="37494"/>
                    <a:pt x="5893" y="37763"/>
                    <a:pt x="5706" y="38004"/>
                  </a:cubicBezTo>
                  <a:cubicBezTo>
                    <a:pt x="4225" y="40211"/>
                    <a:pt x="2664" y="42311"/>
                    <a:pt x="833" y="44277"/>
                  </a:cubicBezTo>
                  <a:cubicBezTo>
                    <a:pt x="431" y="44733"/>
                    <a:pt x="0" y="45433"/>
                    <a:pt x="564" y="45945"/>
                  </a:cubicBezTo>
                  <a:cubicBezTo>
                    <a:pt x="1669" y="46994"/>
                    <a:pt x="3417" y="47130"/>
                    <a:pt x="4253" y="48555"/>
                  </a:cubicBezTo>
                  <a:lnTo>
                    <a:pt x="5409" y="48501"/>
                  </a:lnTo>
                  <a:cubicBezTo>
                    <a:pt x="4899" y="46914"/>
                    <a:pt x="3015" y="46725"/>
                    <a:pt x="1777" y="45810"/>
                  </a:cubicBezTo>
                  <a:cubicBezTo>
                    <a:pt x="1264" y="45433"/>
                    <a:pt x="1238" y="44733"/>
                    <a:pt x="1641" y="44277"/>
                  </a:cubicBezTo>
                  <a:cubicBezTo>
                    <a:pt x="3363" y="42285"/>
                    <a:pt x="4899" y="40265"/>
                    <a:pt x="6432" y="38166"/>
                  </a:cubicBezTo>
                  <a:cubicBezTo>
                    <a:pt x="6647" y="37871"/>
                    <a:pt x="6862" y="37602"/>
                    <a:pt x="7078" y="37333"/>
                  </a:cubicBezTo>
                  <a:cubicBezTo>
                    <a:pt x="7967" y="36228"/>
                    <a:pt x="8962" y="35179"/>
                    <a:pt x="9446" y="33913"/>
                  </a:cubicBezTo>
                  <a:cubicBezTo>
                    <a:pt x="9715" y="33241"/>
                    <a:pt x="8398" y="32998"/>
                    <a:pt x="7698" y="32837"/>
                  </a:cubicBezTo>
                  <a:cubicBezTo>
                    <a:pt x="5760" y="32434"/>
                    <a:pt x="3822" y="32729"/>
                    <a:pt x="2018" y="32057"/>
                  </a:cubicBezTo>
                  <a:cubicBezTo>
                    <a:pt x="1400" y="31868"/>
                    <a:pt x="1400" y="31114"/>
                    <a:pt x="1802" y="30712"/>
                  </a:cubicBezTo>
                  <a:cubicBezTo>
                    <a:pt x="2046" y="30414"/>
                    <a:pt x="2261" y="30119"/>
                    <a:pt x="2476" y="29822"/>
                  </a:cubicBezTo>
                  <a:cubicBezTo>
                    <a:pt x="4037" y="27751"/>
                    <a:pt x="5624" y="25813"/>
                    <a:pt x="6783" y="23524"/>
                  </a:cubicBezTo>
                  <a:cubicBezTo>
                    <a:pt x="6970" y="23201"/>
                    <a:pt x="7185" y="22878"/>
                    <a:pt x="7375" y="22555"/>
                  </a:cubicBezTo>
                  <a:cubicBezTo>
                    <a:pt x="7967" y="21586"/>
                    <a:pt x="8613" y="20617"/>
                    <a:pt x="9151" y="19623"/>
                  </a:cubicBezTo>
                  <a:cubicBezTo>
                    <a:pt x="9500" y="18923"/>
                    <a:pt x="8962" y="18385"/>
                    <a:pt x="8236" y="18249"/>
                  </a:cubicBezTo>
                  <a:cubicBezTo>
                    <a:pt x="5947" y="17711"/>
                    <a:pt x="3363" y="18626"/>
                    <a:pt x="1533" y="17011"/>
                  </a:cubicBezTo>
                  <a:cubicBezTo>
                    <a:pt x="1292" y="16716"/>
                    <a:pt x="1318" y="16393"/>
                    <a:pt x="1454" y="16070"/>
                  </a:cubicBezTo>
                  <a:cubicBezTo>
                    <a:pt x="1587" y="15773"/>
                    <a:pt x="1856" y="15450"/>
                    <a:pt x="2046" y="15234"/>
                  </a:cubicBezTo>
                  <a:cubicBezTo>
                    <a:pt x="3471" y="13486"/>
                    <a:pt x="5114" y="11979"/>
                    <a:pt x="5732" y="9772"/>
                  </a:cubicBezTo>
                  <a:cubicBezTo>
                    <a:pt x="5840" y="9475"/>
                    <a:pt x="5975" y="9233"/>
                    <a:pt x="6137" y="8990"/>
                  </a:cubicBezTo>
                  <a:cubicBezTo>
                    <a:pt x="7052" y="7537"/>
                    <a:pt x="8693" y="6542"/>
                    <a:pt x="9743" y="5168"/>
                  </a:cubicBezTo>
                  <a:cubicBezTo>
                    <a:pt x="10038" y="4819"/>
                    <a:pt x="9984" y="4281"/>
                    <a:pt x="9636" y="3930"/>
                  </a:cubicBezTo>
                  <a:cubicBezTo>
                    <a:pt x="8154" y="2720"/>
                    <a:pt x="5517" y="2289"/>
                    <a:pt x="5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 rot="-7620359" flipH="1">
              <a:off x="7057186" y="-1293170"/>
              <a:ext cx="1888823" cy="9071879"/>
            </a:xfrm>
            <a:custGeom>
              <a:avLst/>
              <a:gdLst/>
              <a:ahLst/>
              <a:cxnLst/>
              <a:rect l="l" t="t" r="r" b="b"/>
              <a:pathLst>
                <a:path w="10121" h="48609" extrusionOk="0">
                  <a:moveTo>
                    <a:pt x="4522" y="1"/>
                  </a:moveTo>
                  <a:lnTo>
                    <a:pt x="4522" y="405"/>
                  </a:lnTo>
                  <a:cubicBezTo>
                    <a:pt x="4335" y="2882"/>
                    <a:pt x="7214" y="3230"/>
                    <a:pt x="8641" y="4576"/>
                  </a:cubicBezTo>
                  <a:cubicBezTo>
                    <a:pt x="9072" y="4953"/>
                    <a:pt x="8721" y="5627"/>
                    <a:pt x="8398" y="5950"/>
                  </a:cubicBezTo>
                  <a:cubicBezTo>
                    <a:pt x="7483" y="6998"/>
                    <a:pt x="6327" y="7967"/>
                    <a:pt x="5519" y="9126"/>
                  </a:cubicBezTo>
                  <a:cubicBezTo>
                    <a:pt x="5358" y="9341"/>
                    <a:pt x="5222" y="9582"/>
                    <a:pt x="5089" y="9826"/>
                  </a:cubicBezTo>
                  <a:cubicBezTo>
                    <a:pt x="4173" y="12328"/>
                    <a:pt x="2451" y="14319"/>
                    <a:pt x="728" y="16365"/>
                  </a:cubicBezTo>
                  <a:cubicBezTo>
                    <a:pt x="352" y="16877"/>
                    <a:pt x="270" y="17657"/>
                    <a:pt x="890" y="18008"/>
                  </a:cubicBezTo>
                  <a:cubicBezTo>
                    <a:pt x="1159" y="18169"/>
                    <a:pt x="1428" y="18277"/>
                    <a:pt x="1723" y="18410"/>
                  </a:cubicBezTo>
                  <a:cubicBezTo>
                    <a:pt x="3499" y="19192"/>
                    <a:pt x="5412" y="18815"/>
                    <a:pt x="7296" y="19353"/>
                  </a:cubicBezTo>
                  <a:cubicBezTo>
                    <a:pt x="7995" y="19541"/>
                    <a:pt x="8398" y="20269"/>
                    <a:pt x="8049" y="20940"/>
                  </a:cubicBezTo>
                  <a:cubicBezTo>
                    <a:pt x="7726" y="21640"/>
                    <a:pt x="7349" y="22286"/>
                    <a:pt x="6945" y="22960"/>
                  </a:cubicBezTo>
                  <a:cubicBezTo>
                    <a:pt x="6757" y="23283"/>
                    <a:pt x="6542" y="23632"/>
                    <a:pt x="6352" y="23955"/>
                  </a:cubicBezTo>
                  <a:cubicBezTo>
                    <a:pt x="4927" y="26567"/>
                    <a:pt x="3043" y="28827"/>
                    <a:pt x="997" y="31034"/>
                  </a:cubicBezTo>
                  <a:cubicBezTo>
                    <a:pt x="782" y="31276"/>
                    <a:pt x="567" y="31627"/>
                    <a:pt x="485" y="31975"/>
                  </a:cubicBezTo>
                  <a:cubicBezTo>
                    <a:pt x="1885" y="34264"/>
                    <a:pt x="5465" y="32944"/>
                    <a:pt x="7752" y="33806"/>
                  </a:cubicBezTo>
                  <a:cubicBezTo>
                    <a:pt x="8183" y="33995"/>
                    <a:pt x="8695" y="34344"/>
                    <a:pt x="8426" y="34882"/>
                  </a:cubicBezTo>
                  <a:cubicBezTo>
                    <a:pt x="7967" y="35771"/>
                    <a:pt x="7296" y="36525"/>
                    <a:pt x="6650" y="37305"/>
                  </a:cubicBezTo>
                  <a:cubicBezTo>
                    <a:pt x="6434" y="37574"/>
                    <a:pt x="6219" y="37843"/>
                    <a:pt x="6004" y="38086"/>
                  </a:cubicBezTo>
                  <a:cubicBezTo>
                    <a:pt x="4389" y="40347"/>
                    <a:pt x="2854" y="42608"/>
                    <a:pt x="890" y="44572"/>
                  </a:cubicBezTo>
                  <a:cubicBezTo>
                    <a:pt x="459" y="45002"/>
                    <a:pt x="1" y="45891"/>
                    <a:pt x="700" y="46376"/>
                  </a:cubicBezTo>
                  <a:cubicBezTo>
                    <a:pt x="1885" y="47155"/>
                    <a:pt x="3258" y="47532"/>
                    <a:pt x="4120" y="48609"/>
                  </a:cubicBezTo>
                  <a:lnTo>
                    <a:pt x="5358" y="48555"/>
                  </a:lnTo>
                  <a:cubicBezTo>
                    <a:pt x="4522" y="47130"/>
                    <a:pt x="2774" y="46994"/>
                    <a:pt x="1643" y="45971"/>
                  </a:cubicBezTo>
                  <a:cubicBezTo>
                    <a:pt x="1374" y="45702"/>
                    <a:pt x="1292" y="45299"/>
                    <a:pt x="1508" y="45030"/>
                  </a:cubicBezTo>
                  <a:cubicBezTo>
                    <a:pt x="3258" y="42554"/>
                    <a:pt x="5304" y="40508"/>
                    <a:pt x="6811" y="37978"/>
                  </a:cubicBezTo>
                  <a:cubicBezTo>
                    <a:pt x="6998" y="37735"/>
                    <a:pt x="7188" y="37466"/>
                    <a:pt x="7375" y="37225"/>
                  </a:cubicBezTo>
                  <a:cubicBezTo>
                    <a:pt x="7967" y="36471"/>
                    <a:pt x="8613" y="35771"/>
                    <a:pt x="9205" y="35044"/>
                  </a:cubicBezTo>
                  <a:cubicBezTo>
                    <a:pt x="9636" y="34559"/>
                    <a:pt x="9718" y="33752"/>
                    <a:pt x="8936" y="33511"/>
                  </a:cubicBezTo>
                  <a:cubicBezTo>
                    <a:pt x="7296" y="32944"/>
                    <a:pt x="5653" y="33106"/>
                    <a:pt x="3930" y="32865"/>
                  </a:cubicBezTo>
                  <a:cubicBezTo>
                    <a:pt x="3043" y="32729"/>
                    <a:pt x="1938" y="32783"/>
                    <a:pt x="1536" y="31842"/>
                  </a:cubicBezTo>
                  <a:cubicBezTo>
                    <a:pt x="1482" y="31627"/>
                    <a:pt x="1562" y="31465"/>
                    <a:pt x="1669" y="31304"/>
                  </a:cubicBezTo>
                  <a:cubicBezTo>
                    <a:pt x="1885" y="30981"/>
                    <a:pt x="2128" y="30684"/>
                    <a:pt x="2343" y="30414"/>
                  </a:cubicBezTo>
                  <a:cubicBezTo>
                    <a:pt x="3930" y="28369"/>
                    <a:pt x="5681" y="26592"/>
                    <a:pt x="6891" y="24360"/>
                  </a:cubicBezTo>
                  <a:cubicBezTo>
                    <a:pt x="7106" y="24009"/>
                    <a:pt x="7296" y="23686"/>
                    <a:pt x="7483" y="23363"/>
                  </a:cubicBezTo>
                  <a:cubicBezTo>
                    <a:pt x="8049" y="22368"/>
                    <a:pt x="8613" y="21345"/>
                    <a:pt x="8936" y="20269"/>
                  </a:cubicBezTo>
                  <a:cubicBezTo>
                    <a:pt x="9408" y="18660"/>
                    <a:pt x="7948" y="18512"/>
                    <a:pt x="6325" y="18512"/>
                  </a:cubicBezTo>
                  <a:cubicBezTo>
                    <a:pt x="5961" y="18512"/>
                    <a:pt x="5588" y="18519"/>
                    <a:pt x="5228" y="18519"/>
                  </a:cubicBezTo>
                  <a:cubicBezTo>
                    <a:pt x="4534" y="18519"/>
                    <a:pt x="3883" y="18492"/>
                    <a:pt x="3420" y="18331"/>
                  </a:cubicBezTo>
                  <a:cubicBezTo>
                    <a:pt x="2882" y="18115"/>
                    <a:pt x="2343" y="17980"/>
                    <a:pt x="1938" y="17577"/>
                  </a:cubicBezTo>
                  <a:cubicBezTo>
                    <a:pt x="1697" y="17334"/>
                    <a:pt x="1590" y="17093"/>
                    <a:pt x="1536" y="16849"/>
                  </a:cubicBezTo>
                  <a:cubicBezTo>
                    <a:pt x="1374" y="15585"/>
                    <a:pt x="3420" y="14240"/>
                    <a:pt x="4173" y="13217"/>
                  </a:cubicBezTo>
                  <a:cubicBezTo>
                    <a:pt x="5007" y="12112"/>
                    <a:pt x="5437" y="10928"/>
                    <a:pt x="5976" y="9718"/>
                  </a:cubicBezTo>
                  <a:cubicBezTo>
                    <a:pt x="6083" y="9449"/>
                    <a:pt x="6245" y="9205"/>
                    <a:pt x="6406" y="8964"/>
                  </a:cubicBezTo>
                  <a:cubicBezTo>
                    <a:pt x="7242" y="7752"/>
                    <a:pt x="8559" y="6757"/>
                    <a:pt x="9528" y="5681"/>
                  </a:cubicBezTo>
                  <a:cubicBezTo>
                    <a:pt x="10121" y="5035"/>
                    <a:pt x="9933" y="4199"/>
                    <a:pt x="9205" y="3797"/>
                  </a:cubicBezTo>
                  <a:cubicBezTo>
                    <a:pt x="7698" y="3015"/>
                    <a:pt x="5599" y="2343"/>
                    <a:pt x="5573" y="377"/>
                  </a:cubicBezTo>
                  <a:cubicBezTo>
                    <a:pt x="5545" y="136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 rot="-7620359" flipH="1">
              <a:off x="6964446" y="-1449680"/>
              <a:ext cx="1858590" cy="9081957"/>
            </a:xfrm>
            <a:custGeom>
              <a:avLst/>
              <a:gdLst/>
              <a:ahLst/>
              <a:cxnLst/>
              <a:rect l="l" t="t" r="r" b="b"/>
              <a:pathLst>
                <a:path w="9959" h="48663" extrusionOk="0">
                  <a:moveTo>
                    <a:pt x="4389" y="1"/>
                  </a:moveTo>
                  <a:lnTo>
                    <a:pt x="4389" y="405"/>
                  </a:lnTo>
                  <a:cubicBezTo>
                    <a:pt x="4389" y="647"/>
                    <a:pt x="4389" y="1023"/>
                    <a:pt x="4442" y="1482"/>
                  </a:cubicBezTo>
                  <a:cubicBezTo>
                    <a:pt x="4845" y="3420"/>
                    <a:pt x="7188" y="3553"/>
                    <a:pt x="8398" y="4845"/>
                  </a:cubicBezTo>
                  <a:cubicBezTo>
                    <a:pt x="8882" y="5304"/>
                    <a:pt x="8480" y="5976"/>
                    <a:pt x="8103" y="6434"/>
                  </a:cubicBezTo>
                  <a:cubicBezTo>
                    <a:pt x="7106" y="7457"/>
                    <a:pt x="5922" y="8506"/>
                    <a:pt x="5168" y="9772"/>
                  </a:cubicBezTo>
                  <a:cubicBezTo>
                    <a:pt x="5007" y="10041"/>
                    <a:pt x="4873" y="10282"/>
                    <a:pt x="4765" y="10551"/>
                  </a:cubicBezTo>
                  <a:cubicBezTo>
                    <a:pt x="3930" y="12732"/>
                    <a:pt x="2477" y="14509"/>
                    <a:pt x="969" y="16311"/>
                  </a:cubicBezTo>
                  <a:cubicBezTo>
                    <a:pt x="646" y="16716"/>
                    <a:pt x="82" y="17280"/>
                    <a:pt x="405" y="17818"/>
                  </a:cubicBezTo>
                  <a:cubicBezTo>
                    <a:pt x="567" y="18087"/>
                    <a:pt x="782" y="18331"/>
                    <a:pt x="1023" y="18492"/>
                  </a:cubicBezTo>
                  <a:cubicBezTo>
                    <a:pt x="1292" y="18680"/>
                    <a:pt x="1562" y="18815"/>
                    <a:pt x="1831" y="18923"/>
                  </a:cubicBezTo>
                  <a:cubicBezTo>
                    <a:pt x="3553" y="19569"/>
                    <a:pt x="5383" y="19433"/>
                    <a:pt x="7134" y="19971"/>
                  </a:cubicBezTo>
                  <a:cubicBezTo>
                    <a:pt x="7995" y="20241"/>
                    <a:pt x="8264" y="21102"/>
                    <a:pt x="7834" y="21883"/>
                  </a:cubicBezTo>
                  <a:cubicBezTo>
                    <a:pt x="7511" y="22529"/>
                    <a:pt x="7106" y="23175"/>
                    <a:pt x="6729" y="23821"/>
                  </a:cubicBezTo>
                  <a:lnTo>
                    <a:pt x="6165" y="24790"/>
                  </a:lnTo>
                  <a:cubicBezTo>
                    <a:pt x="4927" y="27238"/>
                    <a:pt x="2907" y="28989"/>
                    <a:pt x="1159" y="31114"/>
                  </a:cubicBezTo>
                  <a:cubicBezTo>
                    <a:pt x="916" y="31411"/>
                    <a:pt x="674" y="31706"/>
                    <a:pt x="431" y="32029"/>
                  </a:cubicBezTo>
                  <a:cubicBezTo>
                    <a:pt x="351" y="32191"/>
                    <a:pt x="270" y="32460"/>
                    <a:pt x="405" y="32596"/>
                  </a:cubicBezTo>
                  <a:cubicBezTo>
                    <a:pt x="2261" y="34318"/>
                    <a:pt x="5007" y="33511"/>
                    <a:pt x="7375" y="34129"/>
                  </a:cubicBezTo>
                  <a:cubicBezTo>
                    <a:pt x="7888" y="34264"/>
                    <a:pt x="8559" y="34587"/>
                    <a:pt x="8344" y="35233"/>
                  </a:cubicBezTo>
                  <a:cubicBezTo>
                    <a:pt x="8157" y="35582"/>
                    <a:pt x="7888" y="35933"/>
                    <a:pt x="7672" y="36310"/>
                  </a:cubicBezTo>
                  <a:cubicBezTo>
                    <a:pt x="7349" y="36740"/>
                    <a:pt x="6972" y="37171"/>
                    <a:pt x="6596" y="37602"/>
                  </a:cubicBezTo>
                  <a:cubicBezTo>
                    <a:pt x="6406" y="37843"/>
                    <a:pt x="6219" y="38058"/>
                    <a:pt x="6057" y="38273"/>
                  </a:cubicBezTo>
                  <a:cubicBezTo>
                    <a:pt x="4335" y="40642"/>
                    <a:pt x="2612" y="43010"/>
                    <a:pt x="539" y="45164"/>
                  </a:cubicBezTo>
                  <a:cubicBezTo>
                    <a:pt x="108" y="45622"/>
                    <a:pt x="0" y="46376"/>
                    <a:pt x="646" y="46753"/>
                  </a:cubicBezTo>
                  <a:cubicBezTo>
                    <a:pt x="1723" y="47425"/>
                    <a:pt x="2881" y="47801"/>
                    <a:pt x="3769" y="48663"/>
                  </a:cubicBezTo>
                  <a:lnTo>
                    <a:pt x="5035" y="48609"/>
                  </a:lnTo>
                  <a:cubicBezTo>
                    <a:pt x="4173" y="47532"/>
                    <a:pt x="2800" y="47155"/>
                    <a:pt x="1615" y="46376"/>
                  </a:cubicBezTo>
                  <a:cubicBezTo>
                    <a:pt x="1077" y="45971"/>
                    <a:pt x="1213" y="45299"/>
                    <a:pt x="1590" y="44869"/>
                  </a:cubicBezTo>
                  <a:cubicBezTo>
                    <a:pt x="3553" y="42741"/>
                    <a:pt x="5250" y="40480"/>
                    <a:pt x="6919" y="38086"/>
                  </a:cubicBezTo>
                  <a:cubicBezTo>
                    <a:pt x="7134" y="37843"/>
                    <a:pt x="7349" y="37574"/>
                    <a:pt x="7565" y="37305"/>
                  </a:cubicBezTo>
                  <a:cubicBezTo>
                    <a:pt x="8211" y="36525"/>
                    <a:pt x="8882" y="35771"/>
                    <a:pt x="9341" y="34882"/>
                  </a:cubicBezTo>
                  <a:cubicBezTo>
                    <a:pt x="9690" y="34210"/>
                    <a:pt x="8910" y="33859"/>
                    <a:pt x="8372" y="33726"/>
                  </a:cubicBezTo>
                  <a:cubicBezTo>
                    <a:pt x="6380" y="33267"/>
                    <a:pt x="4496" y="33536"/>
                    <a:pt x="2558" y="32998"/>
                  </a:cubicBezTo>
                  <a:cubicBezTo>
                    <a:pt x="1938" y="32865"/>
                    <a:pt x="1320" y="32380"/>
                    <a:pt x="1508" y="31680"/>
                  </a:cubicBezTo>
                  <a:cubicBezTo>
                    <a:pt x="1562" y="31465"/>
                    <a:pt x="1697" y="31222"/>
                    <a:pt x="1912" y="31034"/>
                  </a:cubicBezTo>
                  <a:cubicBezTo>
                    <a:pt x="3904" y="28961"/>
                    <a:pt x="5814" y="26782"/>
                    <a:pt x="7106" y="24170"/>
                  </a:cubicBezTo>
                  <a:cubicBezTo>
                    <a:pt x="7295" y="23875"/>
                    <a:pt x="7511" y="23578"/>
                    <a:pt x="7726" y="23283"/>
                  </a:cubicBezTo>
                  <a:cubicBezTo>
                    <a:pt x="8613" y="22071"/>
                    <a:pt x="9474" y="20861"/>
                    <a:pt x="8667" y="19838"/>
                  </a:cubicBezTo>
                  <a:cubicBezTo>
                    <a:pt x="7511" y="18464"/>
                    <a:pt x="5222" y="19272"/>
                    <a:pt x="3420" y="18680"/>
                  </a:cubicBezTo>
                  <a:cubicBezTo>
                    <a:pt x="3151" y="18626"/>
                    <a:pt x="2881" y="18492"/>
                    <a:pt x="2638" y="18410"/>
                  </a:cubicBezTo>
                  <a:cubicBezTo>
                    <a:pt x="2343" y="18277"/>
                    <a:pt x="2074" y="18169"/>
                    <a:pt x="1805" y="18008"/>
                  </a:cubicBezTo>
                  <a:cubicBezTo>
                    <a:pt x="1185" y="17657"/>
                    <a:pt x="1239" y="16903"/>
                    <a:pt x="1643" y="16365"/>
                  </a:cubicBezTo>
                  <a:cubicBezTo>
                    <a:pt x="3097" y="14455"/>
                    <a:pt x="4873" y="12866"/>
                    <a:pt x="5627" y="10579"/>
                  </a:cubicBezTo>
                  <a:cubicBezTo>
                    <a:pt x="5760" y="10310"/>
                    <a:pt x="5868" y="10041"/>
                    <a:pt x="6004" y="9798"/>
                  </a:cubicBezTo>
                  <a:cubicBezTo>
                    <a:pt x="6837" y="8290"/>
                    <a:pt x="8372" y="7160"/>
                    <a:pt x="9449" y="5814"/>
                  </a:cubicBezTo>
                  <a:cubicBezTo>
                    <a:pt x="9718" y="5491"/>
                    <a:pt x="9959" y="4899"/>
                    <a:pt x="9556" y="4576"/>
                  </a:cubicBezTo>
                  <a:cubicBezTo>
                    <a:pt x="8129" y="3230"/>
                    <a:pt x="5250" y="2882"/>
                    <a:pt x="5437" y="40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 rot="-7620359" flipH="1">
              <a:off x="6807245" y="-1638234"/>
              <a:ext cx="1908978" cy="9092035"/>
            </a:xfrm>
            <a:custGeom>
              <a:avLst/>
              <a:gdLst/>
              <a:ahLst/>
              <a:cxnLst/>
              <a:rect l="l" t="t" r="r" b="b"/>
              <a:pathLst>
                <a:path w="10229" h="48717" extrusionOk="0">
                  <a:moveTo>
                    <a:pt x="4712" y="1"/>
                  </a:moveTo>
                  <a:lnTo>
                    <a:pt x="4712" y="405"/>
                  </a:lnTo>
                  <a:lnTo>
                    <a:pt x="4712" y="1508"/>
                  </a:lnTo>
                  <a:cubicBezTo>
                    <a:pt x="4820" y="3474"/>
                    <a:pt x="6973" y="3876"/>
                    <a:pt x="8372" y="4819"/>
                  </a:cubicBezTo>
                  <a:cubicBezTo>
                    <a:pt x="8721" y="5089"/>
                    <a:pt x="9072" y="5519"/>
                    <a:pt x="8803" y="5922"/>
                  </a:cubicBezTo>
                  <a:cubicBezTo>
                    <a:pt x="7888" y="7619"/>
                    <a:pt x="6191" y="8829"/>
                    <a:pt x="5304" y="10472"/>
                  </a:cubicBezTo>
                  <a:cubicBezTo>
                    <a:pt x="5143" y="10741"/>
                    <a:pt x="5007" y="11036"/>
                    <a:pt x="4873" y="11359"/>
                  </a:cubicBezTo>
                  <a:cubicBezTo>
                    <a:pt x="4092" y="13781"/>
                    <a:pt x="2100" y="15316"/>
                    <a:pt x="754" y="17549"/>
                  </a:cubicBezTo>
                  <a:cubicBezTo>
                    <a:pt x="485" y="17954"/>
                    <a:pt x="754" y="18410"/>
                    <a:pt x="1159" y="18680"/>
                  </a:cubicBezTo>
                  <a:cubicBezTo>
                    <a:pt x="1400" y="18841"/>
                    <a:pt x="1669" y="18977"/>
                    <a:pt x="1939" y="19110"/>
                  </a:cubicBezTo>
                  <a:cubicBezTo>
                    <a:pt x="2208" y="19246"/>
                    <a:pt x="2505" y="19379"/>
                    <a:pt x="2800" y="19515"/>
                  </a:cubicBezTo>
                  <a:cubicBezTo>
                    <a:pt x="4469" y="20215"/>
                    <a:pt x="6353" y="19946"/>
                    <a:pt x="7942" y="20915"/>
                  </a:cubicBezTo>
                  <a:cubicBezTo>
                    <a:pt x="8749" y="21371"/>
                    <a:pt x="8237" y="22340"/>
                    <a:pt x="7942" y="22986"/>
                  </a:cubicBezTo>
                  <a:cubicBezTo>
                    <a:pt x="7780" y="23309"/>
                    <a:pt x="7591" y="23606"/>
                    <a:pt x="7429" y="23901"/>
                  </a:cubicBezTo>
                  <a:cubicBezTo>
                    <a:pt x="7242" y="24198"/>
                    <a:pt x="7052" y="24521"/>
                    <a:pt x="6891" y="24816"/>
                  </a:cubicBezTo>
                  <a:cubicBezTo>
                    <a:pt x="5627" y="27561"/>
                    <a:pt x="3151" y="29312"/>
                    <a:pt x="1239" y="31627"/>
                  </a:cubicBezTo>
                  <a:cubicBezTo>
                    <a:pt x="1051" y="31896"/>
                    <a:pt x="836" y="32165"/>
                    <a:pt x="647" y="32434"/>
                  </a:cubicBezTo>
                  <a:cubicBezTo>
                    <a:pt x="378" y="32919"/>
                    <a:pt x="836" y="33241"/>
                    <a:pt x="1213" y="33403"/>
                  </a:cubicBezTo>
                  <a:cubicBezTo>
                    <a:pt x="3258" y="34182"/>
                    <a:pt x="5358" y="34129"/>
                    <a:pt x="7565" y="34452"/>
                  </a:cubicBezTo>
                  <a:cubicBezTo>
                    <a:pt x="8211" y="34559"/>
                    <a:pt x="9044" y="34990"/>
                    <a:pt x="8641" y="35718"/>
                  </a:cubicBezTo>
                  <a:cubicBezTo>
                    <a:pt x="8157" y="36551"/>
                    <a:pt x="7511" y="37305"/>
                    <a:pt x="6865" y="38032"/>
                  </a:cubicBezTo>
                  <a:cubicBezTo>
                    <a:pt x="6650" y="38273"/>
                    <a:pt x="6434" y="38543"/>
                    <a:pt x="6245" y="38786"/>
                  </a:cubicBezTo>
                  <a:cubicBezTo>
                    <a:pt x="4604" y="40911"/>
                    <a:pt x="3205" y="43118"/>
                    <a:pt x="1185" y="44948"/>
                  </a:cubicBezTo>
                  <a:cubicBezTo>
                    <a:pt x="647" y="45487"/>
                    <a:pt x="1" y="46376"/>
                    <a:pt x="890" y="46994"/>
                  </a:cubicBezTo>
                  <a:cubicBezTo>
                    <a:pt x="1859" y="47640"/>
                    <a:pt x="2854" y="48045"/>
                    <a:pt x="3797" y="48716"/>
                  </a:cubicBezTo>
                  <a:lnTo>
                    <a:pt x="5115" y="48663"/>
                  </a:lnTo>
                  <a:cubicBezTo>
                    <a:pt x="4227" y="47801"/>
                    <a:pt x="3069" y="47425"/>
                    <a:pt x="1992" y="46753"/>
                  </a:cubicBezTo>
                  <a:cubicBezTo>
                    <a:pt x="1346" y="46376"/>
                    <a:pt x="1454" y="45622"/>
                    <a:pt x="1885" y="45164"/>
                  </a:cubicBezTo>
                  <a:cubicBezTo>
                    <a:pt x="3930" y="43118"/>
                    <a:pt x="5573" y="40750"/>
                    <a:pt x="7296" y="38409"/>
                  </a:cubicBezTo>
                  <a:cubicBezTo>
                    <a:pt x="7483" y="38166"/>
                    <a:pt x="7698" y="37897"/>
                    <a:pt x="7942" y="37656"/>
                  </a:cubicBezTo>
                  <a:cubicBezTo>
                    <a:pt x="8588" y="36874"/>
                    <a:pt x="9234" y="36094"/>
                    <a:pt x="9636" y="35179"/>
                  </a:cubicBezTo>
                  <a:cubicBezTo>
                    <a:pt x="10013" y="34344"/>
                    <a:pt x="8803" y="34075"/>
                    <a:pt x="8103" y="33995"/>
                  </a:cubicBezTo>
                  <a:cubicBezTo>
                    <a:pt x="5976" y="33752"/>
                    <a:pt x="3823" y="33941"/>
                    <a:pt x="1992" y="32919"/>
                  </a:cubicBezTo>
                  <a:cubicBezTo>
                    <a:pt x="1482" y="32675"/>
                    <a:pt x="1644" y="32029"/>
                    <a:pt x="1967" y="31652"/>
                  </a:cubicBezTo>
                  <a:lnTo>
                    <a:pt x="2692" y="30845"/>
                  </a:lnTo>
                  <a:cubicBezTo>
                    <a:pt x="4469" y="28961"/>
                    <a:pt x="6299" y="27105"/>
                    <a:pt x="7511" y="24790"/>
                  </a:cubicBezTo>
                  <a:lnTo>
                    <a:pt x="8075" y="23821"/>
                  </a:lnTo>
                  <a:cubicBezTo>
                    <a:pt x="8452" y="23175"/>
                    <a:pt x="8857" y="22529"/>
                    <a:pt x="9180" y="21883"/>
                  </a:cubicBezTo>
                  <a:cubicBezTo>
                    <a:pt x="9880" y="20645"/>
                    <a:pt x="8721" y="19810"/>
                    <a:pt x="7537" y="19702"/>
                  </a:cubicBezTo>
                  <a:cubicBezTo>
                    <a:pt x="6030" y="19541"/>
                    <a:pt x="4630" y="19433"/>
                    <a:pt x="3258" y="18923"/>
                  </a:cubicBezTo>
                  <a:cubicBezTo>
                    <a:pt x="2989" y="18815"/>
                    <a:pt x="2720" y="18680"/>
                    <a:pt x="2477" y="18518"/>
                  </a:cubicBezTo>
                  <a:cubicBezTo>
                    <a:pt x="2236" y="18357"/>
                    <a:pt x="1992" y="18195"/>
                    <a:pt x="1831" y="17954"/>
                  </a:cubicBezTo>
                  <a:cubicBezTo>
                    <a:pt x="1374" y="17388"/>
                    <a:pt x="1967" y="16742"/>
                    <a:pt x="2315" y="16311"/>
                  </a:cubicBezTo>
                  <a:cubicBezTo>
                    <a:pt x="3823" y="14509"/>
                    <a:pt x="5276" y="12732"/>
                    <a:pt x="6111" y="10551"/>
                  </a:cubicBezTo>
                  <a:cubicBezTo>
                    <a:pt x="6219" y="10282"/>
                    <a:pt x="6353" y="10041"/>
                    <a:pt x="6514" y="9772"/>
                  </a:cubicBezTo>
                  <a:cubicBezTo>
                    <a:pt x="7268" y="8506"/>
                    <a:pt x="8452" y="7457"/>
                    <a:pt x="9449" y="6434"/>
                  </a:cubicBezTo>
                  <a:cubicBezTo>
                    <a:pt x="9826" y="5976"/>
                    <a:pt x="10228" y="5304"/>
                    <a:pt x="9772" y="4819"/>
                  </a:cubicBezTo>
                  <a:cubicBezTo>
                    <a:pt x="8990" y="3930"/>
                    <a:pt x="7726" y="3769"/>
                    <a:pt x="6837" y="3069"/>
                  </a:cubicBezTo>
                  <a:cubicBezTo>
                    <a:pt x="6327" y="2612"/>
                    <a:pt x="5842" y="2154"/>
                    <a:pt x="5788" y="1482"/>
                  </a:cubicBezTo>
                  <a:cubicBezTo>
                    <a:pt x="5735" y="1023"/>
                    <a:pt x="5735" y="647"/>
                    <a:pt x="5735" y="405"/>
                  </a:cubicBezTo>
                  <a:lnTo>
                    <a:pt x="5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 rot="-7620359" flipH="1">
              <a:off x="6610838" y="-1848845"/>
              <a:ext cx="2004530" cy="9102113"/>
            </a:xfrm>
            <a:custGeom>
              <a:avLst/>
              <a:gdLst/>
              <a:ahLst/>
              <a:cxnLst/>
              <a:rect l="l" t="t" r="r" b="b"/>
              <a:pathLst>
                <a:path w="10741" h="48771" extrusionOk="0">
                  <a:moveTo>
                    <a:pt x="5276" y="1"/>
                  </a:moveTo>
                  <a:lnTo>
                    <a:pt x="5276" y="405"/>
                  </a:lnTo>
                  <a:lnTo>
                    <a:pt x="5276" y="1508"/>
                  </a:lnTo>
                  <a:cubicBezTo>
                    <a:pt x="5276" y="2315"/>
                    <a:pt x="5519" y="3097"/>
                    <a:pt x="6191" y="3635"/>
                  </a:cubicBezTo>
                  <a:cubicBezTo>
                    <a:pt x="7296" y="4550"/>
                    <a:pt x="10390" y="4953"/>
                    <a:pt x="9018" y="6865"/>
                  </a:cubicBezTo>
                  <a:cubicBezTo>
                    <a:pt x="8075" y="8075"/>
                    <a:pt x="6865" y="9205"/>
                    <a:pt x="6084" y="10525"/>
                  </a:cubicBezTo>
                  <a:cubicBezTo>
                    <a:pt x="5922" y="10767"/>
                    <a:pt x="5789" y="11036"/>
                    <a:pt x="5653" y="11333"/>
                  </a:cubicBezTo>
                  <a:cubicBezTo>
                    <a:pt x="4820" y="13943"/>
                    <a:pt x="2720" y="15557"/>
                    <a:pt x="1293" y="17872"/>
                  </a:cubicBezTo>
                  <a:cubicBezTo>
                    <a:pt x="1024" y="18277"/>
                    <a:pt x="1347" y="18761"/>
                    <a:pt x="1723" y="19002"/>
                  </a:cubicBezTo>
                  <a:cubicBezTo>
                    <a:pt x="1993" y="19138"/>
                    <a:pt x="2262" y="19272"/>
                    <a:pt x="2559" y="19433"/>
                  </a:cubicBezTo>
                  <a:cubicBezTo>
                    <a:pt x="2854" y="19595"/>
                    <a:pt x="3151" y="19730"/>
                    <a:pt x="3420" y="19892"/>
                  </a:cubicBezTo>
                  <a:cubicBezTo>
                    <a:pt x="4576" y="20510"/>
                    <a:pt x="5814" y="20671"/>
                    <a:pt x="7053" y="20968"/>
                  </a:cubicBezTo>
                  <a:cubicBezTo>
                    <a:pt x="7834" y="21209"/>
                    <a:pt x="9288" y="21453"/>
                    <a:pt x="8937" y="22529"/>
                  </a:cubicBezTo>
                  <a:cubicBezTo>
                    <a:pt x="8749" y="23122"/>
                    <a:pt x="8480" y="23686"/>
                    <a:pt x="8183" y="24252"/>
                  </a:cubicBezTo>
                  <a:cubicBezTo>
                    <a:pt x="8049" y="24521"/>
                    <a:pt x="7888" y="24790"/>
                    <a:pt x="7726" y="25059"/>
                  </a:cubicBezTo>
                  <a:cubicBezTo>
                    <a:pt x="6245" y="27884"/>
                    <a:pt x="3661" y="29743"/>
                    <a:pt x="1616" y="32137"/>
                  </a:cubicBezTo>
                  <a:cubicBezTo>
                    <a:pt x="1347" y="32434"/>
                    <a:pt x="1239" y="32729"/>
                    <a:pt x="1239" y="32972"/>
                  </a:cubicBezTo>
                  <a:cubicBezTo>
                    <a:pt x="1239" y="33590"/>
                    <a:pt x="1885" y="33752"/>
                    <a:pt x="2316" y="33913"/>
                  </a:cubicBezTo>
                  <a:cubicBezTo>
                    <a:pt x="4551" y="34641"/>
                    <a:pt x="6891" y="34264"/>
                    <a:pt x="8990" y="35126"/>
                  </a:cubicBezTo>
                  <a:cubicBezTo>
                    <a:pt x="9313" y="35259"/>
                    <a:pt x="9421" y="35636"/>
                    <a:pt x="9288" y="35959"/>
                  </a:cubicBezTo>
                  <a:cubicBezTo>
                    <a:pt x="8749" y="36982"/>
                    <a:pt x="7968" y="37789"/>
                    <a:pt x="7214" y="38650"/>
                  </a:cubicBezTo>
                  <a:cubicBezTo>
                    <a:pt x="7027" y="38840"/>
                    <a:pt x="6837" y="39055"/>
                    <a:pt x="6650" y="39296"/>
                  </a:cubicBezTo>
                  <a:cubicBezTo>
                    <a:pt x="5143" y="41585"/>
                    <a:pt x="3312" y="43549"/>
                    <a:pt x="1482" y="45648"/>
                  </a:cubicBezTo>
                  <a:cubicBezTo>
                    <a:pt x="1" y="47317"/>
                    <a:pt x="2989" y="47909"/>
                    <a:pt x="4066" y="48770"/>
                  </a:cubicBezTo>
                  <a:cubicBezTo>
                    <a:pt x="4066" y="48770"/>
                    <a:pt x="4415" y="48770"/>
                    <a:pt x="4738" y="48744"/>
                  </a:cubicBezTo>
                  <a:cubicBezTo>
                    <a:pt x="4795" y="48751"/>
                    <a:pt x="4852" y="48755"/>
                    <a:pt x="4910" y="48755"/>
                  </a:cubicBezTo>
                  <a:cubicBezTo>
                    <a:pt x="5070" y="48755"/>
                    <a:pt x="5233" y="48730"/>
                    <a:pt x="5412" y="48691"/>
                  </a:cubicBezTo>
                  <a:cubicBezTo>
                    <a:pt x="4469" y="48045"/>
                    <a:pt x="3474" y="47640"/>
                    <a:pt x="2505" y="46994"/>
                  </a:cubicBezTo>
                  <a:cubicBezTo>
                    <a:pt x="1616" y="46376"/>
                    <a:pt x="2262" y="45487"/>
                    <a:pt x="2800" y="44948"/>
                  </a:cubicBezTo>
                  <a:cubicBezTo>
                    <a:pt x="4820" y="43118"/>
                    <a:pt x="6299" y="40911"/>
                    <a:pt x="7860" y="38786"/>
                  </a:cubicBezTo>
                  <a:cubicBezTo>
                    <a:pt x="8049" y="38543"/>
                    <a:pt x="8265" y="38301"/>
                    <a:pt x="8480" y="38058"/>
                  </a:cubicBezTo>
                  <a:cubicBezTo>
                    <a:pt x="9126" y="37305"/>
                    <a:pt x="9772" y="36551"/>
                    <a:pt x="10228" y="35690"/>
                  </a:cubicBezTo>
                  <a:cubicBezTo>
                    <a:pt x="10741" y="34775"/>
                    <a:pt x="9529" y="34452"/>
                    <a:pt x="8775" y="34398"/>
                  </a:cubicBezTo>
                  <a:cubicBezTo>
                    <a:pt x="6704" y="34182"/>
                    <a:pt x="4738" y="34129"/>
                    <a:pt x="2828" y="33403"/>
                  </a:cubicBezTo>
                  <a:cubicBezTo>
                    <a:pt x="2397" y="33241"/>
                    <a:pt x="2046" y="32837"/>
                    <a:pt x="2262" y="32406"/>
                  </a:cubicBezTo>
                  <a:cubicBezTo>
                    <a:pt x="2369" y="32057"/>
                    <a:pt x="2638" y="31706"/>
                    <a:pt x="2908" y="31465"/>
                  </a:cubicBezTo>
                  <a:cubicBezTo>
                    <a:pt x="4899" y="29581"/>
                    <a:pt x="6891" y="27669"/>
                    <a:pt x="8237" y="25275"/>
                  </a:cubicBezTo>
                  <a:cubicBezTo>
                    <a:pt x="8426" y="24924"/>
                    <a:pt x="8642" y="24575"/>
                    <a:pt x="8829" y="24252"/>
                  </a:cubicBezTo>
                  <a:cubicBezTo>
                    <a:pt x="9206" y="23578"/>
                    <a:pt x="9582" y="22878"/>
                    <a:pt x="9880" y="22178"/>
                  </a:cubicBezTo>
                  <a:cubicBezTo>
                    <a:pt x="10336" y="21130"/>
                    <a:pt x="9313" y="20617"/>
                    <a:pt x="8452" y="20402"/>
                  </a:cubicBezTo>
                  <a:cubicBezTo>
                    <a:pt x="7053" y="20107"/>
                    <a:pt x="5707" y="20025"/>
                    <a:pt x="4415" y="19515"/>
                  </a:cubicBezTo>
                  <a:cubicBezTo>
                    <a:pt x="4120" y="19379"/>
                    <a:pt x="3823" y="19246"/>
                    <a:pt x="3554" y="19110"/>
                  </a:cubicBezTo>
                  <a:cubicBezTo>
                    <a:pt x="3284" y="18977"/>
                    <a:pt x="3015" y="18841"/>
                    <a:pt x="2774" y="18680"/>
                  </a:cubicBezTo>
                  <a:cubicBezTo>
                    <a:pt x="2369" y="18410"/>
                    <a:pt x="2100" y="17954"/>
                    <a:pt x="2369" y="17549"/>
                  </a:cubicBezTo>
                  <a:cubicBezTo>
                    <a:pt x="3905" y="15127"/>
                    <a:pt x="5950" y="13350"/>
                    <a:pt x="6811" y="10659"/>
                  </a:cubicBezTo>
                  <a:cubicBezTo>
                    <a:pt x="6919" y="10418"/>
                    <a:pt x="7080" y="10174"/>
                    <a:pt x="7214" y="9933"/>
                  </a:cubicBezTo>
                  <a:cubicBezTo>
                    <a:pt x="7996" y="8775"/>
                    <a:pt x="9072" y="7752"/>
                    <a:pt x="9987" y="6703"/>
                  </a:cubicBezTo>
                  <a:cubicBezTo>
                    <a:pt x="10282" y="6327"/>
                    <a:pt x="10687" y="5842"/>
                    <a:pt x="10418" y="5384"/>
                  </a:cubicBezTo>
                  <a:cubicBezTo>
                    <a:pt x="9718" y="4199"/>
                    <a:pt x="8237" y="4066"/>
                    <a:pt x="7242" y="3258"/>
                  </a:cubicBezTo>
                  <a:cubicBezTo>
                    <a:pt x="6730" y="2828"/>
                    <a:pt x="6353" y="2182"/>
                    <a:pt x="6327" y="1508"/>
                  </a:cubicBezTo>
                  <a:lnTo>
                    <a:pt x="6327" y="405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 rot="-7620359" flipH="1">
              <a:off x="6601676" y="-1971226"/>
              <a:ext cx="1858590" cy="9112191"/>
            </a:xfrm>
            <a:custGeom>
              <a:avLst/>
              <a:gdLst/>
              <a:ahLst/>
              <a:cxnLst/>
              <a:rect l="l" t="t" r="r" b="b"/>
              <a:pathLst>
                <a:path w="9959" h="48825" extrusionOk="0">
                  <a:moveTo>
                    <a:pt x="4629" y="1"/>
                  </a:moveTo>
                  <a:lnTo>
                    <a:pt x="4629" y="1508"/>
                  </a:lnTo>
                  <a:lnTo>
                    <a:pt x="4629" y="2289"/>
                  </a:lnTo>
                  <a:cubicBezTo>
                    <a:pt x="4791" y="4335"/>
                    <a:pt x="7026" y="4630"/>
                    <a:pt x="8425" y="5681"/>
                  </a:cubicBezTo>
                  <a:cubicBezTo>
                    <a:pt x="9018" y="6083"/>
                    <a:pt x="8587" y="6865"/>
                    <a:pt x="8236" y="7321"/>
                  </a:cubicBezTo>
                  <a:cubicBezTo>
                    <a:pt x="7375" y="8480"/>
                    <a:pt x="6298" y="9528"/>
                    <a:pt x="5519" y="10741"/>
                  </a:cubicBezTo>
                  <a:cubicBezTo>
                    <a:pt x="5383" y="10982"/>
                    <a:pt x="5249" y="11225"/>
                    <a:pt x="5114" y="11494"/>
                  </a:cubicBezTo>
                  <a:cubicBezTo>
                    <a:pt x="4281" y="13863"/>
                    <a:pt x="2558" y="15693"/>
                    <a:pt x="943" y="17577"/>
                  </a:cubicBezTo>
                  <a:cubicBezTo>
                    <a:pt x="0" y="18707"/>
                    <a:pt x="1023" y="19353"/>
                    <a:pt x="2127" y="19918"/>
                  </a:cubicBezTo>
                  <a:cubicBezTo>
                    <a:pt x="2397" y="20079"/>
                    <a:pt x="2692" y="20215"/>
                    <a:pt x="2935" y="20348"/>
                  </a:cubicBezTo>
                  <a:cubicBezTo>
                    <a:pt x="4576" y="21263"/>
                    <a:pt x="7026" y="21102"/>
                    <a:pt x="7833" y="22529"/>
                  </a:cubicBezTo>
                  <a:cubicBezTo>
                    <a:pt x="8182" y="23094"/>
                    <a:pt x="8182" y="23686"/>
                    <a:pt x="8021" y="24252"/>
                  </a:cubicBezTo>
                  <a:cubicBezTo>
                    <a:pt x="7913" y="24547"/>
                    <a:pt x="7779" y="24844"/>
                    <a:pt x="7618" y="25139"/>
                  </a:cubicBezTo>
                  <a:cubicBezTo>
                    <a:pt x="5921" y="27938"/>
                    <a:pt x="3312" y="29958"/>
                    <a:pt x="1023" y="32245"/>
                  </a:cubicBezTo>
                  <a:cubicBezTo>
                    <a:pt x="807" y="32406"/>
                    <a:pt x="592" y="32675"/>
                    <a:pt x="512" y="32972"/>
                  </a:cubicBezTo>
                  <a:cubicBezTo>
                    <a:pt x="1589" y="35367"/>
                    <a:pt x="5465" y="34452"/>
                    <a:pt x="7779" y="35151"/>
                  </a:cubicBezTo>
                  <a:cubicBezTo>
                    <a:pt x="8559" y="35395"/>
                    <a:pt x="8990" y="36094"/>
                    <a:pt x="8451" y="36848"/>
                  </a:cubicBezTo>
                  <a:cubicBezTo>
                    <a:pt x="7859" y="37574"/>
                    <a:pt x="7159" y="38248"/>
                    <a:pt x="6541" y="38973"/>
                  </a:cubicBezTo>
                  <a:cubicBezTo>
                    <a:pt x="6326" y="39217"/>
                    <a:pt x="6111" y="39458"/>
                    <a:pt x="5921" y="39701"/>
                  </a:cubicBezTo>
                  <a:cubicBezTo>
                    <a:pt x="4442" y="41908"/>
                    <a:pt x="2745" y="43900"/>
                    <a:pt x="807" y="45756"/>
                  </a:cubicBezTo>
                  <a:cubicBezTo>
                    <a:pt x="538" y="46025"/>
                    <a:pt x="269" y="46430"/>
                    <a:pt x="377" y="46779"/>
                  </a:cubicBezTo>
                  <a:cubicBezTo>
                    <a:pt x="674" y="48045"/>
                    <a:pt x="2153" y="48152"/>
                    <a:pt x="3068" y="48824"/>
                  </a:cubicBezTo>
                  <a:cubicBezTo>
                    <a:pt x="3068" y="48824"/>
                    <a:pt x="3419" y="48824"/>
                    <a:pt x="3768" y="48798"/>
                  </a:cubicBezTo>
                  <a:cubicBezTo>
                    <a:pt x="3831" y="48806"/>
                    <a:pt x="3896" y="48809"/>
                    <a:pt x="3961" y="48809"/>
                  </a:cubicBezTo>
                  <a:cubicBezTo>
                    <a:pt x="4122" y="48809"/>
                    <a:pt x="4289" y="48790"/>
                    <a:pt x="4442" y="48770"/>
                  </a:cubicBezTo>
                  <a:cubicBezTo>
                    <a:pt x="3365" y="47909"/>
                    <a:pt x="377" y="47317"/>
                    <a:pt x="1858" y="45648"/>
                  </a:cubicBezTo>
                  <a:cubicBezTo>
                    <a:pt x="3768" y="43523"/>
                    <a:pt x="5626" y="41396"/>
                    <a:pt x="7213" y="39055"/>
                  </a:cubicBezTo>
                  <a:lnTo>
                    <a:pt x="7859" y="38327"/>
                  </a:lnTo>
                  <a:cubicBezTo>
                    <a:pt x="8505" y="37628"/>
                    <a:pt x="9179" y="36902"/>
                    <a:pt x="9636" y="36066"/>
                  </a:cubicBezTo>
                  <a:cubicBezTo>
                    <a:pt x="9851" y="35556"/>
                    <a:pt x="9556" y="35126"/>
                    <a:pt x="9043" y="34964"/>
                  </a:cubicBezTo>
                  <a:cubicBezTo>
                    <a:pt x="6703" y="34344"/>
                    <a:pt x="4306" y="34587"/>
                    <a:pt x="2074" y="33672"/>
                  </a:cubicBezTo>
                  <a:cubicBezTo>
                    <a:pt x="1723" y="33536"/>
                    <a:pt x="1400" y="33214"/>
                    <a:pt x="1507" y="32811"/>
                  </a:cubicBezTo>
                  <a:cubicBezTo>
                    <a:pt x="1561" y="32542"/>
                    <a:pt x="1723" y="32273"/>
                    <a:pt x="1938" y="32057"/>
                  </a:cubicBezTo>
                  <a:cubicBezTo>
                    <a:pt x="4119" y="29876"/>
                    <a:pt x="6567" y="27884"/>
                    <a:pt x="8049" y="25167"/>
                  </a:cubicBezTo>
                  <a:cubicBezTo>
                    <a:pt x="8236" y="24870"/>
                    <a:pt x="8425" y="24547"/>
                    <a:pt x="8587" y="24252"/>
                  </a:cubicBezTo>
                  <a:cubicBezTo>
                    <a:pt x="8774" y="23929"/>
                    <a:pt x="8936" y="23606"/>
                    <a:pt x="9097" y="23283"/>
                  </a:cubicBezTo>
                  <a:cubicBezTo>
                    <a:pt x="9259" y="22852"/>
                    <a:pt x="9582" y="22314"/>
                    <a:pt x="9259" y="21909"/>
                  </a:cubicBezTo>
                  <a:cubicBezTo>
                    <a:pt x="8479" y="20940"/>
                    <a:pt x="7106" y="20968"/>
                    <a:pt x="5921" y="20671"/>
                  </a:cubicBezTo>
                  <a:cubicBezTo>
                    <a:pt x="5196" y="20484"/>
                    <a:pt x="4468" y="20294"/>
                    <a:pt x="3796" y="19892"/>
                  </a:cubicBezTo>
                  <a:cubicBezTo>
                    <a:pt x="3527" y="19730"/>
                    <a:pt x="3230" y="19595"/>
                    <a:pt x="2935" y="19433"/>
                  </a:cubicBezTo>
                  <a:cubicBezTo>
                    <a:pt x="2638" y="19272"/>
                    <a:pt x="2369" y="19138"/>
                    <a:pt x="2099" y="19002"/>
                  </a:cubicBezTo>
                  <a:cubicBezTo>
                    <a:pt x="1723" y="18761"/>
                    <a:pt x="1400" y="18277"/>
                    <a:pt x="1669" y="17872"/>
                  </a:cubicBezTo>
                  <a:cubicBezTo>
                    <a:pt x="3096" y="15557"/>
                    <a:pt x="5249" y="13943"/>
                    <a:pt x="6029" y="11333"/>
                  </a:cubicBezTo>
                  <a:cubicBezTo>
                    <a:pt x="6137" y="11036"/>
                    <a:pt x="6272" y="10767"/>
                    <a:pt x="6434" y="10497"/>
                  </a:cubicBezTo>
                  <a:cubicBezTo>
                    <a:pt x="7213" y="9180"/>
                    <a:pt x="8451" y="8049"/>
                    <a:pt x="9394" y="6865"/>
                  </a:cubicBezTo>
                  <a:cubicBezTo>
                    <a:pt x="9958" y="6165"/>
                    <a:pt x="9851" y="5384"/>
                    <a:pt x="9043" y="4981"/>
                  </a:cubicBezTo>
                  <a:cubicBezTo>
                    <a:pt x="7536" y="4281"/>
                    <a:pt x="5491" y="3500"/>
                    <a:pt x="5652" y="1508"/>
                  </a:cubicBezTo>
                  <a:lnTo>
                    <a:pt x="5652" y="405"/>
                  </a:lnTo>
                  <a:lnTo>
                    <a:pt x="5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36"/>
          <p:cNvGrpSpPr/>
          <p:nvPr/>
        </p:nvGrpSpPr>
        <p:grpSpPr>
          <a:xfrm>
            <a:off x="3373209" y="518191"/>
            <a:ext cx="9262970" cy="8370979"/>
            <a:chOff x="3373209" y="518191"/>
            <a:chExt cx="9262970" cy="8370979"/>
          </a:xfrm>
        </p:grpSpPr>
        <p:sp>
          <p:nvSpPr>
            <p:cNvPr id="859" name="Google Shape;859;p36"/>
            <p:cNvSpPr/>
            <p:nvPr/>
          </p:nvSpPr>
          <p:spPr>
            <a:xfrm rot="3062862">
              <a:off x="7527595" y="756449"/>
              <a:ext cx="1949010" cy="9056329"/>
            </a:xfrm>
            <a:custGeom>
              <a:avLst/>
              <a:gdLst/>
              <a:ahLst/>
              <a:cxnLst/>
              <a:rect l="l" t="t" r="r" b="b"/>
              <a:pathLst>
                <a:path w="10444" h="48528" extrusionOk="0">
                  <a:moveTo>
                    <a:pt x="5616" y="1"/>
                  </a:moveTo>
                  <a:cubicBezTo>
                    <a:pt x="5407" y="1"/>
                    <a:pt x="5116" y="53"/>
                    <a:pt x="4899" y="53"/>
                  </a:cubicBezTo>
                  <a:cubicBezTo>
                    <a:pt x="5384" y="2072"/>
                    <a:pt x="7806" y="2341"/>
                    <a:pt x="9098" y="3659"/>
                  </a:cubicBezTo>
                  <a:cubicBezTo>
                    <a:pt x="9339" y="3956"/>
                    <a:pt x="9367" y="4387"/>
                    <a:pt x="9152" y="4682"/>
                  </a:cubicBezTo>
                  <a:cubicBezTo>
                    <a:pt x="8290" y="6028"/>
                    <a:pt x="6783" y="6943"/>
                    <a:pt x="5814" y="8127"/>
                  </a:cubicBezTo>
                  <a:cubicBezTo>
                    <a:pt x="5625" y="8370"/>
                    <a:pt x="5437" y="8612"/>
                    <a:pt x="5302" y="8881"/>
                  </a:cubicBezTo>
                  <a:cubicBezTo>
                    <a:pt x="4602" y="11518"/>
                    <a:pt x="2261" y="13054"/>
                    <a:pt x="970" y="15422"/>
                  </a:cubicBezTo>
                  <a:cubicBezTo>
                    <a:pt x="700" y="15907"/>
                    <a:pt x="808" y="16255"/>
                    <a:pt x="1131" y="16552"/>
                  </a:cubicBezTo>
                  <a:cubicBezTo>
                    <a:pt x="3177" y="17575"/>
                    <a:pt x="5571" y="16847"/>
                    <a:pt x="7860" y="17468"/>
                  </a:cubicBezTo>
                  <a:cubicBezTo>
                    <a:pt x="8506" y="17629"/>
                    <a:pt x="9070" y="18060"/>
                    <a:pt x="8639" y="18785"/>
                  </a:cubicBezTo>
                  <a:cubicBezTo>
                    <a:pt x="7860" y="19998"/>
                    <a:pt x="6917" y="21100"/>
                    <a:pt x="6163" y="22312"/>
                  </a:cubicBezTo>
                  <a:cubicBezTo>
                    <a:pt x="5976" y="22607"/>
                    <a:pt x="5814" y="22904"/>
                    <a:pt x="5653" y="23227"/>
                  </a:cubicBezTo>
                  <a:cubicBezTo>
                    <a:pt x="4656" y="25488"/>
                    <a:pt x="3041" y="27265"/>
                    <a:pt x="1641" y="29364"/>
                  </a:cubicBezTo>
                  <a:cubicBezTo>
                    <a:pt x="1426" y="29659"/>
                    <a:pt x="1239" y="29956"/>
                    <a:pt x="1049" y="30279"/>
                  </a:cubicBezTo>
                  <a:cubicBezTo>
                    <a:pt x="647" y="30736"/>
                    <a:pt x="995" y="31381"/>
                    <a:pt x="1588" y="31489"/>
                  </a:cubicBezTo>
                  <a:cubicBezTo>
                    <a:pt x="4038" y="31974"/>
                    <a:pt x="6460" y="31571"/>
                    <a:pt x="8667" y="32917"/>
                  </a:cubicBezTo>
                  <a:cubicBezTo>
                    <a:pt x="9070" y="33186"/>
                    <a:pt x="9177" y="33642"/>
                    <a:pt x="8882" y="33993"/>
                  </a:cubicBezTo>
                  <a:cubicBezTo>
                    <a:pt x="8021" y="34962"/>
                    <a:pt x="6970" y="35877"/>
                    <a:pt x="6163" y="36900"/>
                  </a:cubicBezTo>
                  <a:cubicBezTo>
                    <a:pt x="5976" y="37141"/>
                    <a:pt x="5786" y="37410"/>
                    <a:pt x="5599" y="37680"/>
                  </a:cubicBezTo>
                  <a:cubicBezTo>
                    <a:pt x="4845" y="38971"/>
                    <a:pt x="3930" y="40156"/>
                    <a:pt x="2987" y="41368"/>
                  </a:cubicBezTo>
                  <a:cubicBezTo>
                    <a:pt x="2180" y="42445"/>
                    <a:pt x="1" y="43816"/>
                    <a:pt x="1049" y="45000"/>
                  </a:cubicBezTo>
                  <a:cubicBezTo>
                    <a:pt x="2180" y="46266"/>
                    <a:pt x="4845" y="46374"/>
                    <a:pt x="4871" y="48527"/>
                  </a:cubicBezTo>
                  <a:lnTo>
                    <a:pt x="5922" y="48527"/>
                  </a:lnTo>
                  <a:cubicBezTo>
                    <a:pt x="6137" y="46266"/>
                    <a:pt x="3579" y="45808"/>
                    <a:pt x="2046" y="44867"/>
                  </a:cubicBezTo>
                  <a:cubicBezTo>
                    <a:pt x="1400" y="44408"/>
                    <a:pt x="1777" y="43575"/>
                    <a:pt x="2180" y="43116"/>
                  </a:cubicBezTo>
                  <a:cubicBezTo>
                    <a:pt x="3848" y="41232"/>
                    <a:pt x="5571" y="39376"/>
                    <a:pt x="6755" y="37141"/>
                  </a:cubicBezTo>
                  <a:cubicBezTo>
                    <a:pt x="6917" y="36900"/>
                    <a:pt x="7132" y="36631"/>
                    <a:pt x="7347" y="36416"/>
                  </a:cubicBezTo>
                  <a:cubicBezTo>
                    <a:pt x="8209" y="35447"/>
                    <a:pt x="9285" y="34611"/>
                    <a:pt x="10067" y="33670"/>
                  </a:cubicBezTo>
                  <a:cubicBezTo>
                    <a:pt x="9016" y="31112"/>
                    <a:pt x="5114" y="31704"/>
                    <a:pt x="2692" y="31112"/>
                  </a:cubicBezTo>
                  <a:cubicBezTo>
                    <a:pt x="2018" y="30897"/>
                    <a:pt x="1723" y="30197"/>
                    <a:pt x="2154" y="29633"/>
                  </a:cubicBezTo>
                  <a:cubicBezTo>
                    <a:pt x="2341" y="29336"/>
                    <a:pt x="2531" y="29067"/>
                    <a:pt x="2718" y="28798"/>
                  </a:cubicBezTo>
                  <a:cubicBezTo>
                    <a:pt x="4118" y="26914"/>
                    <a:pt x="5625" y="25219"/>
                    <a:pt x="6460" y="23066"/>
                  </a:cubicBezTo>
                  <a:cubicBezTo>
                    <a:pt x="6568" y="22823"/>
                    <a:pt x="6701" y="22581"/>
                    <a:pt x="6809" y="22338"/>
                  </a:cubicBezTo>
                  <a:cubicBezTo>
                    <a:pt x="7670" y="20751"/>
                    <a:pt x="9285" y="19675"/>
                    <a:pt x="9823" y="18006"/>
                  </a:cubicBezTo>
                  <a:cubicBezTo>
                    <a:pt x="10039" y="17224"/>
                    <a:pt x="8962" y="17091"/>
                    <a:pt x="8398" y="16929"/>
                  </a:cubicBezTo>
                  <a:cubicBezTo>
                    <a:pt x="7843" y="16763"/>
                    <a:pt x="7199" y="16729"/>
                    <a:pt x="6531" y="16729"/>
                  </a:cubicBezTo>
                  <a:cubicBezTo>
                    <a:pt x="6051" y="16729"/>
                    <a:pt x="5558" y="16746"/>
                    <a:pt x="5077" y="16746"/>
                  </a:cubicBezTo>
                  <a:cubicBezTo>
                    <a:pt x="3724" y="16746"/>
                    <a:pt x="2457" y="16605"/>
                    <a:pt x="1803" y="15530"/>
                  </a:cubicBezTo>
                  <a:cubicBezTo>
                    <a:pt x="1803" y="15207"/>
                    <a:pt x="1938" y="14884"/>
                    <a:pt x="2154" y="14640"/>
                  </a:cubicBezTo>
                  <a:cubicBezTo>
                    <a:pt x="3715" y="12864"/>
                    <a:pt x="5517" y="11223"/>
                    <a:pt x="6245" y="8881"/>
                  </a:cubicBezTo>
                  <a:cubicBezTo>
                    <a:pt x="6406" y="8558"/>
                    <a:pt x="6594" y="8263"/>
                    <a:pt x="6809" y="7966"/>
                  </a:cubicBezTo>
                  <a:cubicBezTo>
                    <a:pt x="7670" y="6863"/>
                    <a:pt x="8936" y="6002"/>
                    <a:pt x="9877" y="4951"/>
                  </a:cubicBezTo>
                  <a:cubicBezTo>
                    <a:pt x="10390" y="4387"/>
                    <a:pt x="10444" y="3580"/>
                    <a:pt x="9716" y="3121"/>
                  </a:cubicBezTo>
                  <a:cubicBezTo>
                    <a:pt x="8344" y="2206"/>
                    <a:pt x="6755" y="1642"/>
                    <a:pt x="5868" y="81"/>
                  </a:cubicBezTo>
                  <a:cubicBezTo>
                    <a:pt x="5837" y="20"/>
                    <a:pt x="5742" y="1"/>
                    <a:pt x="5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36"/>
            <p:cNvSpPr/>
            <p:nvPr/>
          </p:nvSpPr>
          <p:spPr>
            <a:xfrm rot="3062852">
              <a:off x="7497876" y="660477"/>
              <a:ext cx="1848606" cy="9054068"/>
            </a:xfrm>
            <a:custGeom>
              <a:avLst/>
              <a:gdLst/>
              <a:ahLst/>
              <a:cxnLst/>
              <a:rect l="l" t="t" r="r" b="b"/>
              <a:pathLst>
                <a:path w="9906" h="48516" extrusionOk="0">
                  <a:moveTo>
                    <a:pt x="4947" y="0"/>
                  </a:moveTo>
                  <a:cubicBezTo>
                    <a:pt x="4737" y="0"/>
                    <a:pt x="4442" y="41"/>
                    <a:pt x="4228" y="41"/>
                  </a:cubicBezTo>
                  <a:cubicBezTo>
                    <a:pt x="4469" y="2301"/>
                    <a:pt x="7188" y="2517"/>
                    <a:pt x="8506" y="3916"/>
                  </a:cubicBezTo>
                  <a:cubicBezTo>
                    <a:pt x="8829" y="4321"/>
                    <a:pt x="8667" y="4806"/>
                    <a:pt x="8372" y="5182"/>
                  </a:cubicBezTo>
                  <a:cubicBezTo>
                    <a:pt x="7296" y="6528"/>
                    <a:pt x="5545" y="7523"/>
                    <a:pt x="4712" y="9004"/>
                  </a:cubicBezTo>
                  <a:cubicBezTo>
                    <a:pt x="4576" y="9245"/>
                    <a:pt x="4469" y="9515"/>
                    <a:pt x="4361" y="9784"/>
                  </a:cubicBezTo>
                  <a:cubicBezTo>
                    <a:pt x="3797" y="12234"/>
                    <a:pt x="1536" y="13552"/>
                    <a:pt x="270" y="15625"/>
                  </a:cubicBezTo>
                  <a:cubicBezTo>
                    <a:pt x="136" y="15867"/>
                    <a:pt x="108" y="16110"/>
                    <a:pt x="136" y="16351"/>
                  </a:cubicBezTo>
                  <a:cubicBezTo>
                    <a:pt x="378" y="17158"/>
                    <a:pt x="1267" y="17320"/>
                    <a:pt x="2074" y="17456"/>
                  </a:cubicBezTo>
                  <a:cubicBezTo>
                    <a:pt x="2696" y="17555"/>
                    <a:pt x="3308" y="17570"/>
                    <a:pt x="3910" y="17570"/>
                  </a:cubicBezTo>
                  <a:cubicBezTo>
                    <a:pt x="4171" y="17570"/>
                    <a:pt x="4430" y="17567"/>
                    <a:pt x="4687" y="17567"/>
                  </a:cubicBezTo>
                  <a:cubicBezTo>
                    <a:pt x="5761" y="17567"/>
                    <a:pt x="6800" y="17617"/>
                    <a:pt x="7806" y="18127"/>
                  </a:cubicBezTo>
                  <a:cubicBezTo>
                    <a:pt x="8237" y="18371"/>
                    <a:pt x="8075" y="18989"/>
                    <a:pt x="7834" y="19447"/>
                  </a:cubicBezTo>
                  <a:cubicBezTo>
                    <a:pt x="7052" y="20685"/>
                    <a:pt x="6137" y="21842"/>
                    <a:pt x="5438" y="23080"/>
                  </a:cubicBezTo>
                  <a:cubicBezTo>
                    <a:pt x="5250" y="23403"/>
                    <a:pt x="5089" y="23700"/>
                    <a:pt x="4927" y="24049"/>
                  </a:cubicBezTo>
                  <a:cubicBezTo>
                    <a:pt x="3769" y="26202"/>
                    <a:pt x="2315" y="28114"/>
                    <a:pt x="729" y="30024"/>
                  </a:cubicBezTo>
                  <a:cubicBezTo>
                    <a:pt x="539" y="30293"/>
                    <a:pt x="324" y="30644"/>
                    <a:pt x="244" y="30967"/>
                  </a:cubicBezTo>
                  <a:cubicBezTo>
                    <a:pt x="162" y="31531"/>
                    <a:pt x="701" y="31800"/>
                    <a:pt x="1213" y="31908"/>
                  </a:cubicBezTo>
                  <a:cubicBezTo>
                    <a:pt x="3635" y="32446"/>
                    <a:pt x="6191" y="31828"/>
                    <a:pt x="8157" y="33361"/>
                  </a:cubicBezTo>
                  <a:cubicBezTo>
                    <a:pt x="8614" y="33658"/>
                    <a:pt x="8265" y="34115"/>
                    <a:pt x="7996" y="34466"/>
                  </a:cubicBezTo>
                  <a:cubicBezTo>
                    <a:pt x="7375" y="35138"/>
                    <a:pt x="6676" y="35837"/>
                    <a:pt x="6058" y="36565"/>
                  </a:cubicBezTo>
                  <a:cubicBezTo>
                    <a:pt x="5842" y="36806"/>
                    <a:pt x="5653" y="37075"/>
                    <a:pt x="5466" y="37319"/>
                  </a:cubicBezTo>
                  <a:cubicBezTo>
                    <a:pt x="3930" y="39795"/>
                    <a:pt x="2021" y="41840"/>
                    <a:pt x="270" y="44263"/>
                  </a:cubicBezTo>
                  <a:cubicBezTo>
                    <a:pt x="29" y="44586"/>
                    <a:pt x="1" y="45070"/>
                    <a:pt x="324" y="45339"/>
                  </a:cubicBezTo>
                  <a:cubicBezTo>
                    <a:pt x="1616" y="46416"/>
                    <a:pt x="3905" y="46549"/>
                    <a:pt x="4228" y="48515"/>
                  </a:cubicBezTo>
                  <a:lnTo>
                    <a:pt x="5276" y="48515"/>
                  </a:lnTo>
                  <a:cubicBezTo>
                    <a:pt x="5250" y="46362"/>
                    <a:pt x="2531" y="46254"/>
                    <a:pt x="1482" y="44935"/>
                  </a:cubicBezTo>
                  <a:cubicBezTo>
                    <a:pt x="378" y="43643"/>
                    <a:pt x="2828" y="42243"/>
                    <a:pt x="3689" y="40979"/>
                  </a:cubicBezTo>
                  <a:cubicBezTo>
                    <a:pt x="4497" y="39849"/>
                    <a:pt x="5330" y="38798"/>
                    <a:pt x="6058" y="37642"/>
                  </a:cubicBezTo>
                  <a:cubicBezTo>
                    <a:pt x="6219" y="37345"/>
                    <a:pt x="6407" y="37075"/>
                    <a:pt x="6622" y="36834"/>
                  </a:cubicBezTo>
                  <a:cubicBezTo>
                    <a:pt x="7457" y="35783"/>
                    <a:pt x="8506" y="34868"/>
                    <a:pt x="9313" y="33820"/>
                  </a:cubicBezTo>
                  <a:cubicBezTo>
                    <a:pt x="9718" y="33281"/>
                    <a:pt x="9072" y="32851"/>
                    <a:pt x="8560" y="32608"/>
                  </a:cubicBezTo>
                  <a:cubicBezTo>
                    <a:pt x="6381" y="31639"/>
                    <a:pt x="4066" y="32015"/>
                    <a:pt x="1777" y="31397"/>
                  </a:cubicBezTo>
                  <a:cubicBezTo>
                    <a:pt x="1321" y="31262"/>
                    <a:pt x="1105" y="30670"/>
                    <a:pt x="1454" y="30267"/>
                  </a:cubicBezTo>
                  <a:cubicBezTo>
                    <a:pt x="1644" y="29944"/>
                    <a:pt x="1831" y="29647"/>
                    <a:pt x="2046" y="29352"/>
                  </a:cubicBezTo>
                  <a:cubicBezTo>
                    <a:pt x="3446" y="27253"/>
                    <a:pt x="5061" y="25476"/>
                    <a:pt x="6058" y="23215"/>
                  </a:cubicBezTo>
                  <a:cubicBezTo>
                    <a:pt x="6219" y="22892"/>
                    <a:pt x="6381" y="22595"/>
                    <a:pt x="6568" y="22300"/>
                  </a:cubicBezTo>
                  <a:cubicBezTo>
                    <a:pt x="7322" y="21088"/>
                    <a:pt x="8265" y="19986"/>
                    <a:pt x="9044" y="18773"/>
                  </a:cubicBezTo>
                  <a:cubicBezTo>
                    <a:pt x="9503" y="18020"/>
                    <a:pt x="8829" y="17563"/>
                    <a:pt x="8129" y="17374"/>
                  </a:cubicBezTo>
                  <a:cubicBezTo>
                    <a:pt x="7285" y="17175"/>
                    <a:pt x="6401" y="17167"/>
                    <a:pt x="5523" y="17167"/>
                  </a:cubicBezTo>
                  <a:cubicBezTo>
                    <a:pt x="5446" y="17167"/>
                    <a:pt x="5369" y="17167"/>
                    <a:pt x="5292" y="17167"/>
                  </a:cubicBezTo>
                  <a:cubicBezTo>
                    <a:pt x="3872" y="17167"/>
                    <a:pt x="2480" y="17146"/>
                    <a:pt x="1321" y="16325"/>
                  </a:cubicBezTo>
                  <a:cubicBezTo>
                    <a:pt x="1105" y="16002"/>
                    <a:pt x="1052" y="15625"/>
                    <a:pt x="1347" y="15221"/>
                  </a:cubicBezTo>
                  <a:cubicBezTo>
                    <a:pt x="2882" y="13149"/>
                    <a:pt x="5007" y="11560"/>
                    <a:pt x="5627" y="8976"/>
                  </a:cubicBezTo>
                  <a:cubicBezTo>
                    <a:pt x="5761" y="8735"/>
                    <a:pt x="5922" y="8492"/>
                    <a:pt x="6084" y="8251"/>
                  </a:cubicBezTo>
                  <a:cubicBezTo>
                    <a:pt x="6973" y="7120"/>
                    <a:pt x="8344" y="6205"/>
                    <a:pt x="9287" y="5154"/>
                  </a:cubicBezTo>
                  <a:cubicBezTo>
                    <a:pt x="9610" y="4752"/>
                    <a:pt x="9905" y="4106"/>
                    <a:pt x="9475" y="3675"/>
                  </a:cubicBezTo>
                  <a:cubicBezTo>
                    <a:pt x="8211" y="2329"/>
                    <a:pt x="5976" y="1979"/>
                    <a:pt x="5196" y="69"/>
                  </a:cubicBezTo>
                  <a:cubicBezTo>
                    <a:pt x="5176" y="16"/>
                    <a:pt x="5078" y="0"/>
                    <a:pt x="4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6"/>
            <p:cNvSpPr/>
            <p:nvPr/>
          </p:nvSpPr>
          <p:spPr>
            <a:xfrm rot="3062852">
              <a:off x="7356394" y="500127"/>
              <a:ext cx="1863348" cy="9055747"/>
            </a:xfrm>
            <a:custGeom>
              <a:avLst/>
              <a:gdLst/>
              <a:ahLst/>
              <a:cxnLst/>
              <a:rect l="l" t="t" r="r" b="b"/>
              <a:pathLst>
                <a:path w="9985" h="48525" extrusionOk="0">
                  <a:moveTo>
                    <a:pt x="4932" y="0"/>
                  </a:moveTo>
                  <a:cubicBezTo>
                    <a:pt x="4722" y="0"/>
                    <a:pt x="4494" y="22"/>
                    <a:pt x="4494" y="52"/>
                  </a:cubicBezTo>
                  <a:cubicBezTo>
                    <a:pt x="4145" y="2420"/>
                    <a:pt x="7024" y="2743"/>
                    <a:pt x="8506" y="3953"/>
                  </a:cubicBezTo>
                  <a:cubicBezTo>
                    <a:pt x="9044" y="4438"/>
                    <a:pt x="8721" y="5165"/>
                    <a:pt x="8290" y="5596"/>
                  </a:cubicBezTo>
                  <a:cubicBezTo>
                    <a:pt x="7321" y="6619"/>
                    <a:pt x="6055" y="7534"/>
                    <a:pt x="5222" y="8690"/>
                  </a:cubicBezTo>
                  <a:cubicBezTo>
                    <a:pt x="5007" y="8987"/>
                    <a:pt x="4845" y="9282"/>
                    <a:pt x="4684" y="9605"/>
                  </a:cubicBezTo>
                  <a:cubicBezTo>
                    <a:pt x="4117" y="11866"/>
                    <a:pt x="2369" y="13481"/>
                    <a:pt x="888" y="15204"/>
                  </a:cubicBezTo>
                  <a:cubicBezTo>
                    <a:pt x="672" y="15501"/>
                    <a:pt x="377" y="15878"/>
                    <a:pt x="270" y="16254"/>
                  </a:cubicBezTo>
                  <a:cubicBezTo>
                    <a:pt x="162" y="16631"/>
                    <a:pt x="188" y="17008"/>
                    <a:pt x="619" y="17303"/>
                  </a:cubicBezTo>
                  <a:cubicBezTo>
                    <a:pt x="1318" y="17734"/>
                    <a:pt x="2126" y="17869"/>
                    <a:pt x="2961" y="17977"/>
                  </a:cubicBezTo>
                  <a:cubicBezTo>
                    <a:pt x="3427" y="18049"/>
                    <a:pt x="3900" y="18061"/>
                    <a:pt x="4370" y="18061"/>
                  </a:cubicBezTo>
                  <a:cubicBezTo>
                    <a:pt x="4620" y="18061"/>
                    <a:pt x="4870" y="18057"/>
                    <a:pt x="5118" y="18057"/>
                  </a:cubicBezTo>
                  <a:cubicBezTo>
                    <a:pt x="6150" y="18057"/>
                    <a:pt x="7139" y="18119"/>
                    <a:pt x="7967" y="18756"/>
                  </a:cubicBezTo>
                  <a:cubicBezTo>
                    <a:pt x="8236" y="18946"/>
                    <a:pt x="8101" y="19348"/>
                    <a:pt x="7967" y="19618"/>
                  </a:cubicBezTo>
                  <a:cubicBezTo>
                    <a:pt x="7483" y="20640"/>
                    <a:pt x="6863" y="21609"/>
                    <a:pt x="6245" y="22578"/>
                  </a:cubicBezTo>
                  <a:lnTo>
                    <a:pt x="5679" y="23547"/>
                  </a:lnTo>
                  <a:cubicBezTo>
                    <a:pt x="4522" y="25754"/>
                    <a:pt x="2987" y="27720"/>
                    <a:pt x="1426" y="29712"/>
                  </a:cubicBezTo>
                  <a:cubicBezTo>
                    <a:pt x="1185" y="29981"/>
                    <a:pt x="969" y="30250"/>
                    <a:pt x="754" y="30545"/>
                  </a:cubicBezTo>
                  <a:cubicBezTo>
                    <a:pt x="593" y="30842"/>
                    <a:pt x="270" y="31137"/>
                    <a:pt x="403" y="31406"/>
                  </a:cubicBezTo>
                  <a:cubicBezTo>
                    <a:pt x="1123" y="32493"/>
                    <a:pt x="2316" y="32603"/>
                    <a:pt x="3567" y="32603"/>
                  </a:cubicBezTo>
                  <a:cubicBezTo>
                    <a:pt x="3884" y="32603"/>
                    <a:pt x="4205" y="32596"/>
                    <a:pt x="4523" y="32596"/>
                  </a:cubicBezTo>
                  <a:cubicBezTo>
                    <a:pt x="5063" y="32596"/>
                    <a:pt x="5594" y="32616"/>
                    <a:pt x="6083" y="32726"/>
                  </a:cubicBezTo>
                  <a:cubicBezTo>
                    <a:pt x="6945" y="32967"/>
                    <a:pt x="8613" y="33157"/>
                    <a:pt x="8290" y="34044"/>
                  </a:cubicBezTo>
                  <a:cubicBezTo>
                    <a:pt x="7778" y="35282"/>
                    <a:pt x="6783" y="36305"/>
                    <a:pt x="5922" y="37381"/>
                  </a:cubicBezTo>
                  <a:cubicBezTo>
                    <a:pt x="5706" y="37651"/>
                    <a:pt x="5491" y="37948"/>
                    <a:pt x="5302" y="38217"/>
                  </a:cubicBezTo>
                  <a:cubicBezTo>
                    <a:pt x="3956" y="40127"/>
                    <a:pt x="2556" y="41957"/>
                    <a:pt x="995" y="43679"/>
                  </a:cubicBezTo>
                  <a:cubicBezTo>
                    <a:pt x="593" y="44164"/>
                    <a:pt x="1" y="44784"/>
                    <a:pt x="349" y="45402"/>
                  </a:cubicBezTo>
                  <a:cubicBezTo>
                    <a:pt x="1318" y="46909"/>
                    <a:pt x="3741" y="46722"/>
                    <a:pt x="4279" y="48524"/>
                  </a:cubicBezTo>
                  <a:lnTo>
                    <a:pt x="5384" y="48498"/>
                  </a:lnTo>
                  <a:cubicBezTo>
                    <a:pt x="5061" y="46532"/>
                    <a:pt x="2772" y="46399"/>
                    <a:pt x="1480" y="45322"/>
                  </a:cubicBezTo>
                  <a:cubicBezTo>
                    <a:pt x="1157" y="45053"/>
                    <a:pt x="1185" y="44569"/>
                    <a:pt x="1426" y="44246"/>
                  </a:cubicBezTo>
                  <a:cubicBezTo>
                    <a:pt x="3015" y="42011"/>
                    <a:pt x="4845" y="40155"/>
                    <a:pt x="6245" y="37840"/>
                  </a:cubicBezTo>
                  <a:cubicBezTo>
                    <a:pt x="6432" y="37571"/>
                    <a:pt x="6622" y="37274"/>
                    <a:pt x="6863" y="37005"/>
                  </a:cubicBezTo>
                  <a:cubicBezTo>
                    <a:pt x="7724" y="35902"/>
                    <a:pt x="8801" y="34905"/>
                    <a:pt x="9528" y="33749"/>
                  </a:cubicBezTo>
                  <a:cubicBezTo>
                    <a:pt x="7967" y="31514"/>
                    <a:pt x="4630" y="32537"/>
                    <a:pt x="2208" y="31865"/>
                  </a:cubicBezTo>
                  <a:cubicBezTo>
                    <a:pt x="1615" y="31675"/>
                    <a:pt x="1292" y="31137"/>
                    <a:pt x="1534" y="30599"/>
                  </a:cubicBezTo>
                  <a:cubicBezTo>
                    <a:pt x="1615" y="30384"/>
                    <a:pt x="1723" y="30168"/>
                    <a:pt x="1885" y="30007"/>
                  </a:cubicBezTo>
                  <a:cubicBezTo>
                    <a:pt x="3471" y="28151"/>
                    <a:pt x="4925" y="26185"/>
                    <a:pt x="6083" y="24032"/>
                  </a:cubicBezTo>
                  <a:cubicBezTo>
                    <a:pt x="6245" y="23683"/>
                    <a:pt x="6406" y="23386"/>
                    <a:pt x="6594" y="23063"/>
                  </a:cubicBezTo>
                  <a:cubicBezTo>
                    <a:pt x="7293" y="21825"/>
                    <a:pt x="8208" y="20668"/>
                    <a:pt x="8990" y="19430"/>
                  </a:cubicBezTo>
                  <a:cubicBezTo>
                    <a:pt x="9231" y="18972"/>
                    <a:pt x="9393" y="18354"/>
                    <a:pt x="8962" y="18110"/>
                  </a:cubicBezTo>
                  <a:cubicBezTo>
                    <a:pt x="6891" y="17141"/>
                    <a:pt x="4494" y="18003"/>
                    <a:pt x="2341" y="17195"/>
                  </a:cubicBezTo>
                  <a:cubicBezTo>
                    <a:pt x="2018" y="17088"/>
                    <a:pt x="1749" y="16954"/>
                    <a:pt x="1508" y="16765"/>
                  </a:cubicBezTo>
                  <a:cubicBezTo>
                    <a:pt x="1185" y="16470"/>
                    <a:pt x="1264" y="15985"/>
                    <a:pt x="1426" y="15608"/>
                  </a:cubicBezTo>
                  <a:cubicBezTo>
                    <a:pt x="2692" y="13535"/>
                    <a:pt x="4953" y="12217"/>
                    <a:pt x="5517" y="9767"/>
                  </a:cubicBezTo>
                  <a:cubicBezTo>
                    <a:pt x="5625" y="9498"/>
                    <a:pt x="5732" y="9228"/>
                    <a:pt x="5868" y="8987"/>
                  </a:cubicBezTo>
                  <a:cubicBezTo>
                    <a:pt x="6701" y="7506"/>
                    <a:pt x="8452" y="6511"/>
                    <a:pt x="9528" y="5165"/>
                  </a:cubicBezTo>
                  <a:cubicBezTo>
                    <a:pt x="9823" y="4789"/>
                    <a:pt x="9985" y="4304"/>
                    <a:pt x="9662" y="3899"/>
                  </a:cubicBezTo>
                  <a:cubicBezTo>
                    <a:pt x="8344" y="2500"/>
                    <a:pt x="5868" y="2231"/>
                    <a:pt x="5276" y="52"/>
                  </a:cubicBezTo>
                  <a:cubicBezTo>
                    <a:pt x="5263" y="15"/>
                    <a:pt x="5104" y="0"/>
                    <a:pt x="4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6"/>
            <p:cNvSpPr/>
            <p:nvPr/>
          </p:nvSpPr>
          <p:spPr>
            <a:xfrm rot="3062852">
              <a:off x="7216435" y="341713"/>
              <a:ext cx="1873425" cy="9061346"/>
            </a:xfrm>
            <a:custGeom>
              <a:avLst/>
              <a:gdLst/>
              <a:ahLst/>
              <a:cxnLst/>
              <a:rect l="l" t="t" r="r" b="b"/>
              <a:pathLst>
                <a:path w="10039" h="48555" extrusionOk="0">
                  <a:moveTo>
                    <a:pt x="4440" y="1"/>
                  </a:moveTo>
                  <a:cubicBezTo>
                    <a:pt x="4440" y="1"/>
                    <a:pt x="4440" y="136"/>
                    <a:pt x="4468" y="377"/>
                  </a:cubicBezTo>
                  <a:cubicBezTo>
                    <a:pt x="4494" y="1213"/>
                    <a:pt x="4899" y="1939"/>
                    <a:pt x="5624" y="2451"/>
                  </a:cubicBezTo>
                  <a:cubicBezTo>
                    <a:pt x="6621" y="3258"/>
                    <a:pt x="8208" y="3366"/>
                    <a:pt x="8774" y="4604"/>
                  </a:cubicBezTo>
                  <a:cubicBezTo>
                    <a:pt x="9016" y="5168"/>
                    <a:pt x="8398" y="5707"/>
                    <a:pt x="7993" y="6111"/>
                  </a:cubicBezTo>
                  <a:cubicBezTo>
                    <a:pt x="7024" y="7134"/>
                    <a:pt x="5786" y="8157"/>
                    <a:pt x="5060" y="9395"/>
                  </a:cubicBezTo>
                  <a:cubicBezTo>
                    <a:pt x="4871" y="9718"/>
                    <a:pt x="4737" y="10041"/>
                    <a:pt x="4601" y="10390"/>
                  </a:cubicBezTo>
                  <a:cubicBezTo>
                    <a:pt x="3902" y="12517"/>
                    <a:pt x="2207" y="13996"/>
                    <a:pt x="833" y="15773"/>
                  </a:cubicBezTo>
                  <a:cubicBezTo>
                    <a:pt x="646" y="16042"/>
                    <a:pt x="431" y="16393"/>
                    <a:pt x="377" y="16742"/>
                  </a:cubicBezTo>
                  <a:cubicBezTo>
                    <a:pt x="323" y="17065"/>
                    <a:pt x="403" y="17416"/>
                    <a:pt x="780" y="17657"/>
                  </a:cubicBezTo>
                  <a:cubicBezTo>
                    <a:pt x="2799" y="18869"/>
                    <a:pt x="5168" y="18141"/>
                    <a:pt x="7401" y="18815"/>
                  </a:cubicBezTo>
                  <a:cubicBezTo>
                    <a:pt x="8075" y="19030"/>
                    <a:pt x="8290" y="19730"/>
                    <a:pt x="8021" y="20348"/>
                  </a:cubicBezTo>
                  <a:cubicBezTo>
                    <a:pt x="7508" y="21345"/>
                    <a:pt x="6862" y="22314"/>
                    <a:pt x="6270" y="23309"/>
                  </a:cubicBezTo>
                  <a:cubicBezTo>
                    <a:pt x="6083" y="23632"/>
                    <a:pt x="5893" y="23983"/>
                    <a:pt x="5678" y="24306"/>
                  </a:cubicBezTo>
                  <a:cubicBezTo>
                    <a:pt x="4576" y="26485"/>
                    <a:pt x="3015" y="28315"/>
                    <a:pt x="1454" y="30173"/>
                  </a:cubicBezTo>
                  <a:cubicBezTo>
                    <a:pt x="1210" y="30442"/>
                    <a:pt x="995" y="30684"/>
                    <a:pt x="780" y="30953"/>
                  </a:cubicBezTo>
                  <a:cubicBezTo>
                    <a:pt x="187" y="31465"/>
                    <a:pt x="564" y="32298"/>
                    <a:pt x="1210" y="32542"/>
                  </a:cubicBezTo>
                  <a:cubicBezTo>
                    <a:pt x="3122" y="33188"/>
                    <a:pt x="5032" y="32811"/>
                    <a:pt x="7024" y="33241"/>
                  </a:cubicBezTo>
                  <a:cubicBezTo>
                    <a:pt x="7590" y="33403"/>
                    <a:pt x="8290" y="33511"/>
                    <a:pt x="8477" y="34157"/>
                  </a:cubicBezTo>
                  <a:cubicBezTo>
                    <a:pt x="8531" y="34480"/>
                    <a:pt x="8290" y="34775"/>
                    <a:pt x="8100" y="35044"/>
                  </a:cubicBezTo>
                  <a:cubicBezTo>
                    <a:pt x="7508" y="35797"/>
                    <a:pt x="6862" y="36497"/>
                    <a:pt x="6270" y="37251"/>
                  </a:cubicBezTo>
                  <a:cubicBezTo>
                    <a:pt x="6083" y="37494"/>
                    <a:pt x="5893" y="37763"/>
                    <a:pt x="5706" y="38004"/>
                  </a:cubicBezTo>
                  <a:cubicBezTo>
                    <a:pt x="4225" y="40211"/>
                    <a:pt x="2664" y="42311"/>
                    <a:pt x="833" y="44277"/>
                  </a:cubicBezTo>
                  <a:cubicBezTo>
                    <a:pt x="431" y="44733"/>
                    <a:pt x="0" y="45433"/>
                    <a:pt x="564" y="45945"/>
                  </a:cubicBezTo>
                  <a:cubicBezTo>
                    <a:pt x="1669" y="46994"/>
                    <a:pt x="3417" y="47130"/>
                    <a:pt x="4253" y="48555"/>
                  </a:cubicBezTo>
                  <a:lnTo>
                    <a:pt x="5409" y="48501"/>
                  </a:lnTo>
                  <a:cubicBezTo>
                    <a:pt x="4899" y="46914"/>
                    <a:pt x="3015" y="46725"/>
                    <a:pt x="1777" y="45810"/>
                  </a:cubicBezTo>
                  <a:cubicBezTo>
                    <a:pt x="1264" y="45433"/>
                    <a:pt x="1238" y="44733"/>
                    <a:pt x="1641" y="44277"/>
                  </a:cubicBezTo>
                  <a:cubicBezTo>
                    <a:pt x="3363" y="42285"/>
                    <a:pt x="4899" y="40265"/>
                    <a:pt x="6432" y="38166"/>
                  </a:cubicBezTo>
                  <a:cubicBezTo>
                    <a:pt x="6647" y="37871"/>
                    <a:pt x="6862" y="37602"/>
                    <a:pt x="7078" y="37333"/>
                  </a:cubicBezTo>
                  <a:cubicBezTo>
                    <a:pt x="7967" y="36228"/>
                    <a:pt x="8962" y="35179"/>
                    <a:pt x="9446" y="33913"/>
                  </a:cubicBezTo>
                  <a:cubicBezTo>
                    <a:pt x="9715" y="33241"/>
                    <a:pt x="8398" y="32998"/>
                    <a:pt x="7698" y="32837"/>
                  </a:cubicBezTo>
                  <a:cubicBezTo>
                    <a:pt x="5760" y="32434"/>
                    <a:pt x="3822" y="32729"/>
                    <a:pt x="2018" y="32057"/>
                  </a:cubicBezTo>
                  <a:cubicBezTo>
                    <a:pt x="1400" y="31868"/>
                    <a:pt x="1400" y="31114"/>
                    <a:pt x="1802" y="30712"/>
                  </a:cubicBezTo>
                  <a:cubicBezTo>
                    <a:pt x="2046" y="30414"/>
                    <a:pt x="2261" y="30119"/>
                    <a:pt x="2476" y="29822"/>
                  </a:cubicBezTo>
                  <a:cubicBezTo>
                    <a:pt x="4037" y="27751"/>
                    <a:pt x="5624" y="25813"/>
                    <a:pt x="6783" y="23524"/>
                  </a:cubicBezTo>
                  <a:cubicBezTo>
                    <a:pt x="6970" y="23201"/>
                    <a:pt x="7185" y="22878"/>
                    <a:pt x="7375" y="22555"/>
                  </a:cubicBezTo>
                  <a:cubicBezTo>
                    <a:pt x="7967" y="21586"/>
                    <a:pt x="8613" y="20617"/>
                    <a:pt x="9151" y="19623"/>
                  </a:cubicBezTo>
                  <a:cubicBezTo>
                    <a:pt x="9500" y="18923"/>
                    <a:pt x="8962" y="18385"/>
                    <a:pt x="8236" y="18249"/>
                  </a:cubicBezTo>
                  <a:cubicBezTo>
                    <a:pt x="5947" y="17711"/>
                    <a:pt x="3363" y="18626"/>
                    <a:pt x="1533" y="17011"/>
                  </a:cubicBezTo>
                  <a:cubicBezTo>
                    <a:pt x="1292" y="16716"/>
                    <a:pt x="1318" y="16393"/>
                    <a:pt x="1454" y="16070"/>
                  </a:cubicBezTo>
                  <a:cubicBezTo>
                    <a:pt x="1587" y="15773"/>
                    <a:pt x="1856" y="15450"/>
                    <a:pt x="2046" y="15234"/>
                  </a:cubicBezTo>
                  <a:cubicBezTo>
                    <a:pt x="3471" y="13486"/>
                    <a:pt x="5114" y="11979"/>
                    <a:pt x="5732" y="9772"/>
                  </a:cubicBezTo>
                  <a:cubicBezTo>
                    <a:pt x="5840" y="9475"/>
                    <a:pt x="5975" y="9233"/>
                    <a:pt x="6137" y="8990"/>
                  </a:cubicBezTo>
                  <a:cubicBezTo>
                    <a:pt x="7052" y="7537"/>
                    <a:pt x="8693" y="6542"/>
                    <a:pt x="9743" y="5168"/>
                  </a:cubicBezTo>
                  <a:cubicBezTo>
                    <a:pt x="10038" y="4819"/>
                    <a:pt x="9984" y="4281"/>
                    <a:pt x="9636" y="3930"/>
                  </a:cubicBezTo>
                  <a:cubicBezTo>
                    <a:pt x="8154" y="2720"/>
                    <a:pt x="5517" y="2289"/>
                    <a:pt x="5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6"/>
            <p:cNvSpPr/>
            <p:nvPr/>
          </p:nvSpPr>
          <p:spPr>
            <a:xfrm rot="3062852">
              <a:off x="7080034" y="185429"/>
              <a:ext cx="1888728" cy="9071423"/>
            </a:xfrm>
            <a:custGeom>
              <a:avLst/>
              <a:gdLst/>
              <a:ahLst/>
              <a:cxnLst/>
              <a:rect l="l" t="t" r="r" b="b"/>
              <a:pathLst>
                <a:path w="10121" h="48609" extrusionOk="0">
                  <a:moveTo>
                    <a:pt x="4522" y="1"/>
                  </a:moveTo>
                  <a:lnTo>
                    <a:pt x="4522" y="405"/>
                  </a:lnTo>
                  <a:cubicBezTo>
                    <a:pt x="4335" y="2882"/>
                    <a:pt x="7214" y="3230"/>
                    <a:pt x="8641" y="4576"/>
                  </a:cubicBezTo>
                  <a:cubicBezTo>
                    <a:pt x="9072" y="4953"/>
                    <a:pt x="8721" y="5627"/>
                    <a:pt x="8398" y="5950"/>
                  </a:cubicBezTo>
                  <a:cubicBezTo>
                    <a:pt x="7483" y="6998"/>
                    <a:pt x="6327" y="7967"/>
                    <a:pt x="5519" y="9126"/>
                  </a:cubicBezTo>
                  <a:cubicBezTo>
                    <a:pt x="5358" y="9341"/>
                    <a:pt x="5222" y="9582"/>
                    <a:pt x="5089" y="9826"/>
                  </a:cubicBezTo>
                  <a:cubicBezTo>
                    <a:pt x="4173" y="12328"/>
                    <a:pt x="2451" y="14319"/>
                    <a:pt x="728" y="16365"/>
                  </a:cubicBezTo>
                  <a:cubicBezTo>
                    <a:pt x="352" y="16877"/>
                    <a:pt x="270" y="17657"/>
                    <a:pt x="890" y="18008"/>
                  </a:cubicBezTo>
                  <a:cubicBezTo>
                    <a:pt x="1159" y="18169"/>
                    <a:pt x="1428" y="18277"/>
                    <a:pt x="1723" y="18410"/>
                  </a:cubicBezTo>
                  <a:cubicBezTo>
                    <a:pt x="3499" y="19192"/>
                    <a:pt x="5412" y="18815"/>
                    <a:pt x="7296" y="19353"/>
                  </a:cubicBezTo>
                  <a:cubicBezTo>
                    <a:pt x="7995" y="19541"/>
                    <a:pt x="8398" y="20269"/>
                    <a:pt x="8049" y="20940"/>
                  </a:cubicBezTo>
                  <a:cubicBezTo>
                    <a:pt x="7726" y="21640"/>
                    <a:pt x="7349" y="22286"/>
                    <a:pt x="6945" y="22960"/>
                  </a:cubicBezTo>
                  <a:cubicBezTo>
                    <a:pt x="6757" y="23283"/>
                    <a:pt x="6542" y="23632"/>
                    <a:pt x="6352" y="23955"/>
                  </a:cubicBezTo>
                  <a:cubicBezTo>
                    <a:pt x="4927" y="26567"/>
                    <a:pt x="3043" y="28827"/>
                    <a:pt x="997" y="31034"/>
                  </a:cubicBezTo>
                  <a:cubicBezTo>
                    <a:pt x="782" y="31276"/>
                    <a:pt x="567" y="31627"/>
                    <a:pt x="485" y="31975"/>
                  </a:cubicBezTo>
                  <a:cubicBezTo>
                    <a:pt x="1885" y="34264"/>
                    <a:pt x="5465" y="32944"/>
                    <a:pt x="7752" y="33806"/>
                  </a:cubicBezTo>
                  <a:cubicBezTo>
                    <a:pt x="8183" y="33995"/>
                    <a:pt x="8695" y="34344"/>
                    <a:pt x="8426" y="34882"/>
                  </a:cubicBezTo>
                  <a:cubicBezTo>
                    <a:pt x="7967" y="35771"/>
                    <a:pt x="7296" y="36525"/>
                    <a:pt x="6650" y="37305"/>
                  </a:cubicBezTo>
                  <a:cubicBezTo>
                    <a:pt x="6434" y="37574"/>
                    <a:pt x="6219" y="37843"/>
                    <a:pt x="6004" y="38086"/>
                  </a:cubicBezTo>
                  <a:cubicBezTo>
                    <a:pt x="4389" y="40347"/>
                    <a:pt x="2854" y="42608"/>
                    <a:pt x="890" y="44572"/>
                  </a:cubicBezTo>
                  <a:cubicBezTo>
                    <a:pt x="459" y="45002"/>
                    <a:pt x="1" y="45891"/>
                    <a:pt x="700" y="46376"/>
                  </a:cubicBezTo>
                  <a:cubicBezTo>
                    <a:pt x="1885" y="47155"/>
                    <a:pt x="3258" y="47532"/>
                    <a:pt x="4120" y="48609"/>
                  </a:cubicBezTo>
                  <a:lnTo>
                    <a:pt x="5358" y="48555"/>
                  </a:lnTo>
                  <a:cubicBezTo>
                    <a:pt x="4522" y="47130"/>
                    <a:pt x="2774" y="46994"/>
                    <a:pt x="1643" y="45971"/>
                  </a:cubicBezTo>
                  <a:cubicBezTo>
                    <a:pt x="1374" y="45702"/>
                    <a:pt x="1292" y="45299"/>
                    <a:pt x="1508" y="45030"/>
                  </a:cubicBezTo>
                  <a:cubicBezTo>
                    <a:pt x="3258" y="42554"/>
                    <a:pt x="5304" y="40508"/>
                    <a:pt x="6811" y="37978"/>
                  </a:cubicBezTo>
                  <a:cubicBezTo>
                    <a:pt x="6998" y="37735"/>
                    <a:pt x="7188" y="37466"/>
                    <a:pt x="7375" y="37225"/>
                  </a:cubicBezTo>
                  <a:cubicBezTo>
                    <a:pt x="7967" y="36471"/>
                    <a:pt x="8613" y="35771"/>
                    <a:pt x="9205" y="35044"/>
                  </a:cubicBezTo>
                  <a:cubicBezTo>
                    <a:pt x="9636" y="34559"/>
                    <a:pt x="9718" y="33752"/>
                    <a:pt x="8936" y="33511"/>
                  </a:cubicBezTo>
                  <a:cubicBezTo>
                    <a:pt x="7296" y="32944"/>
                    <a:pt x="5653" y="33106"/>
                    <a:pt x="3930" y="32865"/>
                  </a:cubicBezTo>
                  <a:cubicBezTo>
                    <a:pt x="3043" y="32729"/>
                    <a:pt x="1938" y="32783"/>
                    <a:pt x="1536" y="31842"/>
                  </a:cubicBezTo>
                  <a:cubicBezTo>
                    <a:pt x="1482" y="31627"/>
                    <a:pt x="1562" y="31465"/>
                    <a:pt x="1669" y="31304"/>
                  </a:cubicBezTo>
                  <a:cubicBezTo>
                    <a:pt x="1885" y="30981"/>
                    <a:pt x="2128" y="30684"/>
                    <a:pt x="2343" y="30414"/>
                  </a:cubicBezTo>
                  <a:cubicBezTo>
                    <a:pt x="3930" y="28369"/>
                    <a:pt x="5681" y="26592"/>
                    <a:pt x="6891" y="24360"/>
                  </a:cubicBezTo>
                  <a:cubicBezTo>
                    <a:pt x="7106" y="24009"/>
                    <a:pt x="7296" y="23686"/>
                    <a:pt x="7483" y="23363"/>
                  </a:cubicBezTo>
                  <a:cubicBezTo>
                    <a:pt x="8049" y="22368"/>
                    <a:pt x="8613" y="21345"/>
                    <a:pt x="8936" y="20269"/>
                  </a:cubicBezTo>
                  <a:cubicBezTo>
                    <a:pt x="9408" y="18660"/>
                    <a:pt x="7948" y="18512"/>
                    <a:pt x="6325" y="18512"/>
                  </a:cubicBezTo>
                  <a:cubicBezTo>
                    <a:pt x="5961" y="18512"/>
                    <a:pt x="5588" y="18519"/>
                    <a:pt x="5228" y="18519"/>
                  </a:cubicBezTo>
                  <a:cubicBezTo>
                    <a:pt x="4534" y="18519"/>
                    <a:pt x="3883" y="18492"/>
                    <a:pt x="3420" y="18331"/>
                  </a:cubicBezTo>
                  <a:cubicBezTo>
                    <a:pt x="2882" y="18115"/>
                    <a:pt x="2343" y="17980"/>
                    <a:pt x="1938" y="17577"/>
                  </a:cubicBezTo>
                  <a:cubicBezTo>
                    <a:pt x="1697" y="17334"/>
                    <a:pt x="1590" y="17093"/>
                    <a:pt x="1536" y="16849"/>
                  </a:cubicBezTo>
                  <a:cubicBezTo>
                    <a:pt x="1374" y="15585"/>
                    <a:pt x="3420" y="14240"/>
                    <a:pt x="4173" y="13217"/>
                  </a:cubicBezTo>
                  <a:cubicBezTo>
                    <a:pt x="5007" y="12112"/>
                    <a:pt x="5437" y="10928"/>
                    <a:pt x="5976" y="9718"/>
                  </a:cubicBezTo>
                  <a:cubicBezTo>
                    <a:pt x="6083" y="9449"/>
                    <a:pt x="6245" y="9205"/>
                    <a:pt x="6406" y="8964"/>
                  </a:cubicBezTo>
                  <a:cubicBezTo>
                    <a:pt x="7242" y="7752"/>
                    <a:pt x="8559" y="6757"/>
                    <a:pt x="9528" y="5681"/>
                  </a:cubicBezTo>
                  <a:cubicBezTo>
                    <a:pt x="10121" y="5035"/>
                    <a:pt x="9933" y="4199"/>
                    <a:pt x="9205" y="3797"/>
                  </a:cubicBezTo>
                  <a:cubicBezTo>
                    <a:pt x="7698" y="3015"/>
                    <a:pt x="5599" y="2343"/>
                    <a:pt x="5573" y="377"/>
                  </a:cubicBezTo>
                  <a:cubicBezTo>
                    <a:pt x="5545" y="136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6"/>
            <p:cNvSpPr/>
            <p:nvPr/>
          </p:nvSpPr>
          <p:spPr>
            <a:xfrm rot="3062852">
              <a:off x="6974379" y="39013"/>
              <a:ext cx="1858496" cy="9081501"/>
            </a:xfrm>
            <a:custGeom>
              <a:avLst/>
              <a:gdLst/>
              <a:ahLst/>
              <a:cxnLst/>
              <a:rect l="l" t="t" r="r" b="b"/>
              <a:pathLst>
                <a:path w="9959" h="48663" extrusionOk="0">
                  <a:moveTo>
                    <a:pt x="4389" y="1"/>
                  </a:moveTo>
                  <a:lnTo>
                    <a:pt x="4389" y="405"/>
                  </a:lnTo>
                  <a:cubicBezTo>
                    <a:pt x="4389" y="647"/>
                    <a:pt x="4389" y="1023"/>
                    <a:pt x="4442" y="1482"/>
                  </a:cubicBezTo>
                  <a:cubicBezTo>
                    <a:pt x="4845" y="3420"/>
                    <a:pt x="7188" y="3553"/>
                    <a:pt x="8398" y="4845"/>
                  </a:cubicBezTo>
                  <a:cubicBezTo>
                    <a:pt x="8882" y="5304"/>
                    <a:pt x="8480" y="5976"/>
                    <a:pt x="8103" y="6434"/>
                  </a:cubicBezTo>
                  <a:cubicBezTo>
                    <a:pt x="7106" y="7457"/>
                    <a:pt x="5922" y="8506"/>
                    <a:pt x="5168" y="9772"/>
                  </a:cubicBezTo>
                  <a:cubicBezTo>
                    <a:pt x="5007" y="10041"/>
                    <a:pt x="4873" y="10282"/>
                    <a:pt x="4765" y="10551"/>
                  </a:cubicBezTo>
                  <a:cubicBezTo>
                    <a:pt x="3930" y="12732"/>
                    <a:pt x="2477" y="14509"/>
                    <a:pt x="969" y="16311"/>
                  </a:cubicBezTo>
                  <a:cubicBezTo>
                    <a:pt x="646" y="16716"/>
                    <a:pt x="82" y="17280"/>
                    <a:pt x="405" y="17818"/>
                  </a:cubicBezTo>
                  <a:cubicBezTo>
                    <a:pt x="567" y="18087"/>
                    <a:pt x="782" y="18331"/>
                    <a:pt x="1023" y="18492"/>
                  </a:cubicBezTo>
                  <a:cubicBezTo>
                    <a:pt x="1292" y="18680"/>
                    <a:pt x="1562" y="18815"/>
                    <a:pt x="1831" y="18923"/>
                  </a:cubicBezTo>
                  <a:cubicBezTo>
                    <a:pt x="3553" y="19569"/>
                    <a:pt x="5383" y="19433"/>
                    <a:pt x="7134" y="19971"/>
                  </a:cubicBezTo>
                  <a:cubicBezTo>
                    <a:pt x="7995" y="20241"/>
                    <a:pt x="8264" y="21102"/>
                    <a:pt x="7834" y="21883"/>
                  </a:cubicBezTo>
                  <a:cubicBezTo>
                    <a:pt x="7511" y="22529"/>
                    <a:pt x="7106" y="23175"/>
                    <a:pt x="6729" y="23821"/>
                  </a:cubicBezTo>
                  <a:lnTo>
                    <a:pt x="6165" y="24790"/>
                  </a:lnTo>
                  <a:cubicBezTo>
                    <a:pt x="4927" y="27238"/>
                    <a:pt x="2907" y="28989"/>
                    <a:pt x="1159" y="31114"/>
                  </a:cubicBezTo>
                  <a:cubicBezTo>
                    <a:pt x="916" y="31411"/>
                    <a:pt x="674" y="31706"/>
                    <a:pt x="431" y="32029"/>
                  </a:cubicBezTo>
                  <a:cubicBezTo>
                    <a:pt x="351" y="32191"/>
                    <a:pt x="270" y="32460"/>
                    <a:pt x="405" y="32596"/>
                  </a:cubicBezTo>
                  <a:cubicBezTo>
                    <a:pt x="2261" y="34318"/>
                    <a:pt x="5007" y="33511"/>
                    <a:pt x="7375" y="34129"/>
                  </a:cubicBezTo>
                  <a:cubicBezTo>
                    <a:pt x="7888" y="34264"/>
                    <a:pt x="8559" y="34587"/>
                    <a:pt x="8344" y="35233"/>
                  </a:cubicBezTo>
                  <a:cubicBezTo>
                    <a:pt x="8157" y="35582"/>
                    <a:pt x="7888" y="35933"/>
                    <a:pt x="7672" y="36310"/>
                  </a:cubicBezTo>
                  <a:cubicBezTo>
                    <a:pt x="7349" y="36740"/>
                    <a:pt x="6972" y="37171"/>
                    <a:pt x="6596" y="37602"/>
                  </a:cubicBezTo>
                  <a:cubicBezTo>
                    <a:pt x="6406" y="37843"/>
                    <a:pt x="6219" y="38058"/>
                    <a:pt x="6057" y="38273"/>
                  </a:cubicBezTo>
                  <a:cubicBezTo>
                    <a:pt x="4335" y="40642"/>
                    <a:pt x="2612" y="43010"/>
                    <a:pt x="539" y="45164"/>
                  </a:cubicBezTo>
                  <a:cubicBezTo>
                    <a:pt x="108" y="45622"/>
                    <a:pt x="0" y="46376"/>
                    <a:pt x="646" y="46753"/>
                  </a:cubicBezTo>
                  <a:cubicBezTo>
                    <a:pt x="1723" y="47425"/>
                    <a:pt x="2881" y="47801"/>
                    <a:pt x="3769" y="48663"/>
                  </a:cubicBezTo>
                  <a:lnTo>
                    <a:pt x="5035" y="48609"/>
                  </a:lnTo>
                  <a:cubicBezTo>
                    <a:pt x="4173" y="47532"/>
                    <a:pt x="2800" y="47155"/>
                    <a:pt x="1615" y="46376"/>
                  </a:cubicBezTo>
                  <a:cubicBezTo>
                    <a:pt x="1077" y="45971"/>
                    <a:pt x="1213" y="45299"/>
                    <a:pt x="1590" y="44869"/>
                  </a:cubicBezTo>
                  <a:cubicBezTo>
                    <a:pt x="3553" y="42741"/>
                    <a:pt x="5250" y="40480"/>
                    <a:pt x="6919" y="38086"/>
                  </a:cubicBezTo>
                  <a:cubicBezTo>
                    <a:pt x="7134" y="37843"/>
                    <a:pt x="7349" y="37574"/>
                    <a:pt x="7565" y="37305"/>
                  </a:cubicBezTo>
                  <a:cubicBezTo>
                    <a:pt x="8211" y="36525"/>
                    <a:pt x="8882" y="35771"/>
                    <a:pt x="9341" y="34882"/>
                  </a:cubicBezTo>
                  <a:cubicBezTo>
                    <a:pt x="9690" y="34210"/>
                    <a:pt x="8910" y="33859"/>
                    <a:pt x="8372" y="33726"/>
                  </a:cubicBezTo>
                  <a:cubicBezTo>
                    <a:pt x="6380" y="33267"/>
                    <a:pt x="4496" y="33536"/>
                    <a:pt x="2558" y="32998"/>
                  </a:cubicBezTo>
                  <a:cubicBezTo>
                    <a:pt x="1938" y="32865"/>
                    <a:pt x="1320" y="32380"/>
                    <a:pt x="1508" y="31680"/>
                  </a:cubicBezTo>
                  <a:cubicBezTo>
                    <a:pt x="1562" y="31465"/>
                    <a:pt x="1697" y="31222"/>
                    <a:pt x="1912" y="31034"/>
                  </a:cubicBezTo>
                  <a:cubicBezTo>
                    <a:pt x="3904" y="28961"/>
                    <a:pt x="5814" y="26782"/>
                    <a:pt x="7106" y="24170"/>
                  </a:cubicBezTo>
                  <a:cubicBezTo>
                    <a:pt x="7295" y="23875"/>
                    <a:pt x="7511" y="23578"/>
                    <a:pt x="7726" y="23283"/>
                  </a:cubicBezTo>
                  <a:cubicBezTo>
                    <a:pt x="8613" y="22071"/>
                    <a:pt x="9474" y="20861"/>
                    <a:pt x="8667" y="19838"/>
                  </a:cubicBezTo>
                  <a:cubicBezTo>
                    <a:pt x="7511" y="18464"/>
                    <a:pt x="5222" y="19272"/>
                    <a:pt x="3420" y="18680"/>
                  </a:cubicBezTo>
                  <a:cubicBezTo>
                    <a:pt x="3151" y="18626"/>
                    <a:pt x="2881" y="18492"/>
                    <a:pt x="2638" y="18410"/>
                  </a:cubicBezTo>
                  <a:cubicBezTo>
                    <a:pt x="2343" y="18277"/>
                    <a:pt x="2074" y="18169"/>
                    <a:pt x="1805" y="18008"/>
                  </a:cubicBezTo>
                  <a:cubicBezTo>
                    <a:pt x="1185" y="17657"/>
                    <a:pt x="1239" y="16903"/>
                    <a:pt x="1643" y="16365"/>
                  </a:cubicBezTo>
                  <a:cubicBezTo>
                    <a:pt x="3097" y="14455"/>
                    <a:pt x="4873" y="12866"/>
                    <a:pt x="5627" y="10579"/>
                  </a:cubicBezTo>
                  <a:cubicBezTo>
                    <a:pt x="5760" y="10310"/>
                    <a:pt x="5868" y="10041"/>
                    <a:pt x="6004" y="9798"/>
                  </a:cubicBezTo>
                  <a:cubicBezTo>
                    <a:pt x="6837" y="8290"/>
                    <a:pt x="8372" y="7160"/>
                    <a:pt x="9449" y="5814"/>
                  </a:cubicBezTo>
                  <a:cubicBezTo>
                    <a:pt x="9718" y="5491"/>
                    <a:pt x="9959" y="4899"/>
                    <a:pt x="9556" y="4576"/>
                  </a:cubicBezTo>
                  <a:cubicBezTo>
                    <a:pt x="8129" y="3230"/>
                    <a:pt x="5250" y="2882"/>
                    <a:pt x="5437" y="40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6"/>
            <p:cNvSpPr/>
            <p:nvPr/>
          </p:nvSpPr>
          <p:spPr>
            <a:xfrm rot="3062852">
              <a:off x="6803190" y="-138604"/>
              <a:ext cx="1908882" cy="9091578"/>
            </a:xfrm>
            <a:custGeom>
              <a:avLst/>
              <a:gdLst/>
              <a:ahLst/>
              <a:cxnLst/>
              <a:rect l="l" t="t" r="r" b="b"/>
              <a:pathLst>
                <a:path w="10229" h="48717" extrusionOk="0">
                  <a:moveTo>
                    <a:pt x="4712" y="1"/>
                  </a:moveTo>
                  <a:lnTo>
                    <a:pt x="4712" y="405"/>
                  </a:lnTo>
                  <a:lnTo>
                    <a:pt x="4712" y="1508"/>
                  </a:lnTo>
                  <a:cubicBezTo>
                    <a:pt x="4820" y="3474"/>
                    <a:pt x="6973" y="3876"/>
                    <a:pt x="8372" y="4819"/>
                  </a:cubicBezTo>
                  <a:cubicBezTo>
                    <a:pt x="8721" y="5089"/>
                    <a:pt x="9072" y="5519"/>
                    <a:pt x="8803" y="5922"/>
                  </a:cubicBezTo>
                  <a:cubicBezTo>
                    <a:pt x="7888" y="7619"/>
                    <a:pt x="6191" y="8829"/>
                    <a:pt x="5304" y="10472"/>
                  </a:cubicBezTo>
                  <a:cubicBezTo>
                    <a:pt x="5143" y="10741"/>
                    <a:pt x="5007" y="11036"/>
                    <a:pt x="4873" y="11359"/>
                  </a:cubicBezTo>
                  <a:cubicBezTo>
                    <a:pt x="4092" y="13781"/>
                    <a:pt x="2100" y="15316"/>
                    <a:pt x="754" y="17549"/>
                  </a:cubicBezTo>
                  <a:cubicBezTo>
                    <a:pt x="485" y="17954"/>
                    <a:pt x="754" y="18410"/>
                    <a:pt x="1159" y="18680"/>
                  </a:cubicBezTo>
                  <a:cubicBezTo>
                    <a:pt x="1400" y="18841"/>
                    <a:pt x="1669" y="18977"/>
                    <a:pt x="1939" y="19110"/>
                  </a:cubicBezTo>
                  <a:cubicBezTo>
                    <a:pt x="2208" y="19246"/>
                    <a:pt x="2505" y="19379"/>
                    <a:pt x="2800" y="19515"/>
                  </a:cubicBezTo>
                  <a:cubicBezTo>
                    <a:pt x="4469" y="20215"/>
                    <a:pt x="6353" y="19946"/>
                    <a:pt x="7942" y="20915"/>
                  </a:cubicBezTo>
                  <a:cubicBezTo>
                    <a:pt x="8749" y="21371"/>
                    <a:pt x="8237" y="22340"/>
                    <a:pt x="7942" y="22986"/>
                  </a:cubicBezTo>
                  <a:cubicBezTo>
                    <a:pt x="7780" y="23309"/>
                    <a:pt x="7591" y="23606"/>
                    <a:pt x="7429" y="23901"/>
                  </a:cubicBezTo>
                  <a:cubicBezTo>
                    <a:pt x="7242" y="24198"/>
                    <a:pt x="7052" y="24521"/>
                    <a:pt x="6891" y="24816"/>
                  </a:cubicBezTo>
                  <a:cubicBezTo>
                    <a:pt x="5627" y="27561"/>
                    <a:pt x="3151" y="29312"/>
                    <a:pt x="1239" y="31627"/>
                  </a:cubicBezTo>
                  <a:cubicBezTo>
                    <a:pt x="1051" y="31896"/>
                    <a:pt x="836" y="32165"/>
                    <a:pt x="647" y="32434"/>
                  </a:cubicBezTo>
                  <a:cubicBezTo>
                    <a:pt x="378" y="32919"/>
                    <a:pt x="836" y="33241"/>
                    <a:pt x="1213" y="33403"/>
                  </a:cubicBezTo>
                  <a:cubicBezTo>
                    <a:pt x="3258" y="34182"/>
                    <a:pt x="5358" y="34129"/>
                    <a:pt x="7565" y="34452"/>
                  </a:cubicBezTo>
                  <a:cubicBezTo>
                    <a:pt x="8211" y="34559"/>
                    <a:pt x="9044" y="34990"/>
                    <a:pt x="8641" y="35718"/>
                  </a:cubicBezTo>
                  <a:cubicBezTo>
                    <a:pt x="8157" y="36551"/>
                    <a:pt x="7511" y="37305"/>
                    <a:pt x="6865" y="38032"/>
                  </a:cubicBezTo>
                  <a:cubicBezTo>
                    <a:pt x="6650" y="38273"/>
                    <a:pt x="6434" y="38543"/>
                    <a:pt x="6245" y="38786"/>
                  </a:cubicBezTo>
                  <a:cubicBezTo>
                    <a:pt x="4604" y="40911"/>
                    <a:pt x="3205" y="43118"/>
                    <a:pt x="1185" y="44948"/>
                  </a:cubicBezTo>
                  <a:cubicBezTo>
                    <a:pt x="647" y="45487"/>
                    <a:pt x="1" y="46376"/>
                    <a:pt x="890" y="46994"/>
                  </a:cubicBezTo>
                  <a:cubicBezTo>
                    <a:pt x="1859" y="47640"/>
                    <a:pt x="2854" y="48045"/>
                    <a:pt x="3797" y="48716"/>
                  </a:cubicBezTo>
                  <a:lnTo>
                    <a:pt x="5115" y="48663"/>
                  </a:lnTo>
                  <a:cubicBezTo>
                    <a:pt x="4227" y="47801"/>
                    <a:pt x="3069" y="47425"/>
                    <a:pt x="1992" y="46753"/>
                  </a:cubicBezTo>
                  <a:cubicBezTo>
                    <a:pt x="1346" y="46376"/>
                    <a:pt x="1454" y="45622"/>
                    <a:pt x="1885" y="45164"/>
                  </a:cubicBezTo>
                  <a:cubicBezTo>
                    <a:pt x="3930" y="43118"/>
                    <a:pt x="5573" y="40750"/>
                    <a:pt x="7296" y="38409"/>
                  </a:cubicBezTo>
                  <a:cubicBezTo>
                    <a:pt x="7483" y="38166"/>
                    <a:pt x="7698" y="37897"/>
                    <a:pt x="7942" y="37656"/>
                  </a:cubicBezTo>
                  <a:cubicBezTo>
                    <a:pt x="8588" y="36874"/>
                    <a:pt x="9234" y="36094"/>
                    <a:pt x="9636" y="35179"/>
                  </a:cubicBezTo>
                  <a:cubicBezTo>
                    <a:pt x="10013" y="34344"/>
                    <a:pt x="8803" y="34075"/>
                    <a:pt x="8103" y="33995"/>
                  </a:cubicBezTo>
                  <a:cubicBezTo>
                    <a:pt x="5976" y="33752"/>
                    <a:pt x="3823" y="33941"/>
                    <a:pt x="1992" y="32919"/>
                  </a:cubicBezTo>
                  <a:cubicBezTo>
                    <a:pt x="1482" y="32675"/>
                    <a:pt x="1644" y="32029"/>
                    <a:pt x="1967" y="31652"/>
                  </a:cubicBezTo>
                  <a:lnTo>
                    <a:pt x="2692" y="30845"/>
                  </a:lnTo>
                  <a:cubicBezTo>
                    <a:pt x="4469" y="28961"/>
                    <a:pt x="6299" y="27105"/>
                    <a:pt x="7511" y="24790"/>
                  </a:cubicBezTo>
                  <a:lnTo>
                    <a:pt x="8075" y="23821"/>
                  </a:lnTo>
                  <a:cubicBezTo>
                    <a:pt x="8452" y="23175"/>
                    <a:pt x="8857" y="22529"/>
                    <a:pt x="9180" y="21883"/>
                  </a:cubicBezTo>
                  <a:cubicBezTo>
                    <a:pt x="9880" y="20645"/>
                    <a:pt x="8721" y="19810"/>
                    <a:pt x="7537" y="19702"/>
                  </a:cubicBezTo>
                  <a:cubicBezTo>
                    <a:pt x="6030" y="19541"/>
                    <a:pt x="4630" y="19433"/>
                    <a:pt x="3258" y="18923"/>
                  </a:cubicBezTo>
                  <a:cubicBezTo>
                    <a:pt x="2989" y="18815"/>
                    <a:pt x="2720" y="18680"/>
                    <a:pt x="2477" y="18518"/>
                  </a:cubicBezTo>
                  <a:cubicBezTo>
                    <a:pt x="2236" y="18357"/>
                    <a:pt x="1992" y="18195"/>
                    <a:pt x="1831" y="17954"/>
                  </a:cubicBezTo>
                  <a:cubicBezTo>
                    <a:pt x="1374" y="17388"/>
                    <a:pt x="1967" y="16742"/>
                    <a:pt x="2315" y="16311"/>
                  </a:cubicBezTo>
                  <a:cubicBezTo>
                    <a:pt x="3823" y="14509"/>
                    <a:pt x="5276" y="12732"/>
                    <a:pt x="6111" y="10551"/>
                  </a:cubicBezTo>
                  <a:cubicBezTo>
                    <a:pt x="6219" y="10282"/>
                    <a:pt x="6353" y="10041"/>
                    <a:pt x="6514" y="9772"/>
                  </a:cubicBezTo>
                  <a:cubicBezTo>
                    <a:pt x="7268" y="8506"/>
                    <a:pt x="8452" y="7457"/>
                    <a:pt x="9449" y="6434"/>
                  </a:cubicBezTo>
                  <a:cubicBezTo>
                    <a:pt x="9826" y="5976"/>
                    <a:pt x="10228" y="5304"/>
                    <a:pt x="9772" y="4819"/>
                  </a:cubicBezTo>
                  <a:cubicBezTo>
                    <a:pt x="8990" y="3930"/>
                    <a:pt x="7726" y="3769"/>
                    <a:pt x="6837" y="3069"/>
                  </a:cubicBezTo>
                  <a:cubicBezTo>
                    <a:pt x="6327" y="2612"/>
                    <a:pt x="5842" y="2154"/>
                    <a:pt x="5788" y="1482"/>
                  </a:cubicBezTo>
                  <a:cubicBezTo>
                    <a:pt x="5735" y="1023"/>
                    <a:pt x="5735" y="647"/>
                    <a:pt x="5735" y="405"/>
                  </a:cubicBezTo>
                  <a:lnTo>
                    <a:pt x="5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6"/>
            <p:cNvSpPr/>
            <p:nvPr/>
          </p:nvSpPr>
          <p:spPr>
            <a:xfrm rot="3062852">
              <a:off x="6592057" y="-337701"/>
              <a:ext cx="2004429" cy="9101656"/>
            </a:xfrm>
            <a:custGeom>
              <a:avLst/>
              <a:gdLst/>
              <a:ahLst/>
              <a:cxnLst/>
              <a:rect l="l" t="t" r="r" b="b"/>
              <a:pathLst>
                <a:path w="10741" h="48771" extrusionOk="0">
                  <a:moveTo>
                    <a:pt x="5276" y="1"/>
                  </a:moveTo>
                  <a:lnTo>
                    <a:pt x="5276" y="405"/>
                  </a:lnTo>
                  <a:lnTo>
                    <a:pt x="5276" y="1508"/>
                  </a:lnTo>
                  <a:cubicBezTo>
                    <a:pt x="5276" y="2315"/>
                    <a:pt x="5519" y="3097"/>
                    <a:pt x="6191" y="3635"/>
                  </a:cubicBezTo>
                  <a:cubicBezTo>
                    <a:pt x="7296" y="4550"/>
                    <a:pt x="10390" y="4953"/>
                    <a:pt x="9018" y="6865"/>
                  </a:cubicBezTo>
                  <a:cubicBezTo>
                    <a:pt x="8075" y="8075"/>
                    <a:pt x="6865" y="9205"/>
                    <a:pt x="6084" y="10525"/>
                  </a:cubicBezTo>
                  <a:cubicBezTo>
                    <a:pt x="5922" y="10767"/>
                    <a:pt x="5789" y="11036"/>
                    <a:pt x="5653" y="11333"/>
                  </a:cubicBezTo>
                  <a:cubicBezTo>
                    <a:pt x="4820" y="13943"/>
                    <a:pt x="2720" y="15557"/>
                    <a:pt x="1293" y="17872"/>
                  </a:cubicBezTo>
                  <a:cubicBezTo>
                    <a:pt x="1024" y="18277"/>
                    <a:pt x="1347" y="18761"/>
                    <a:pt x="1723" y="19002"/>
                  </a:cubicBezTo>
                  <a:cubicBezTo>
                    <a:pt x="1993" y="19138"/>
                    <a:pt x="2262" y="19272"/>
                    <a:pt x="2559" y="19433"/>
                  </a:cubicBezTo>
                  <a:cubicBezTo>
                    <a:pt x="2854" y="19595"/>
                    <a:pt x="3151" y="19730"/>
                    <a:pt x="3420" y="19892"/>
                  </a:cubicBezTo>
                  <a:cubicBezTo>
                    <a:pt x="4576" y="20510"/>
                    <a:pt x="5814" y="20671"/>
                    <a:pt x="7053" y="20968"/>
                  </a:cubicBezTo>
                  <a:cubicBezTo>
                    <a:pt x="7834" y="21209"/>
                    <a:pt x="9288" y="21453"/>
                    <a:pt x="8937" y="22529"/>
                  </a:cubicBezTo>
                  <a:cubicBezTo>
                    <a:pt x="8749" y="23122"/>
                    <a:pt x="8480" y="23686"/>
                    <a:pt x="8183" y="24252"/>
                  </a:cubicBezTo>
                  <a:cubicBezTo>
                    <a:pt x="8049" y="24521"/>
                    <a:pt x="7888" y="24790"/>
                    <a:pt x="7726" y="25059"/>
                  </a:cubicBezTo>
                  <a:cubicBezTo>
                    <a:pt x="6245" y="27884"/>
                    <a:pt x="3661" y="29743"/>
                    <a:pt x="1616" y="32137"/>
                  </a:cubicBezTo>
                  <a:cubicBezTo>
                    <a:pt x="1347" y="32434"/>
                    <a:pt x="1239" y="32729"/>
                    <a:pt x="1239" y="32972"/>
                  </a:cubicBezTo>
                  <a:cubicBezTo>
                    <a:pt x="1239" y="33590"/>
                    <a:pt x="1885" y="33752"/>
                    <a:pt x="2316" y="33913"/>
                  </a:cubicBezTo>
                  <a:cubicBezTo>
                    <a:pt x="4551" y="34641"/>
                    <a:pt x="6891" y="34264"/>
                    <a:pt x="8990" y="35126"/>
                  </a:cubicBezTo>
                  <a:cubicBezTo>
                    <a:pt x="9313" y="35259"/>
                    <a:pt x="9421" y="35636"/>
                    <a:pt x="9288" y="35959"/>
                  </a:cubicBezTo>
                  <a:cubicBezTo>
                    <a:pt x="8749" y="36982"/>
                    <a:pt x="7968" y="37789"/>
                    <a:pt x="7214" y="38650"/>
                  </a:cubicBezTo>
                  <a:cubicBezTo>
                    <a:pt x="7027" y="38840"/>
                    <a:pt x="6837" y="39055"/>
                    <a:pt x="6650" y="39296"/>
                  </a:cubicBezTo>
                  <a:cubicBezTo>
                    <a:pt x="5143" y="41585"/>
                    <a:pt x="3312" y="43549"/>
                    <a:pt x="1482" y="45648"/>
                  </a:cubicBezTo>
                  <a:cubicBezTo>
                    <a:pt x="1" y="47317"/>
                    <a:pt x="2989" y="47909"/>
                    <a:pt x="4066" y="48770"/>
                  </a:cubicBezTo>
                  <a:cubicBezTo>
                    <a:pt x="4066" y="48770"/>
                    <a:pt x="4415" y="48770"/>
                    <a:pt x="4738" y="48744"/>
                  </a:cubicBezTo>
                  <a:cubicBezTo>
                    <a:pt x="4795" y="48751"/>
                    <a:pt x="4852" y="48755"/>
                    <a:pt x="4910" y="48755"/>
                  </a:cubicBezTo>
                  <a:cubicBezTo>
                    <a:pt x="5070" y="48755"/>
                    <a:pt x="5233" y="48730"/>
                    <a:pt x="5412" y="48691"/>
                  </a:cubicBezTo>
                  <a:cubicBezTo>
                    <a:pt x="4469" y="48045"/>
                    <a:pt x="3474" y="47640"/>
                    <a:pt x="2505" y="46994"/>
                  </a:cubicBezTo>
                  <a:cubicBezTo>
                    <a:pt x="1616" y="46376"/>
                    <a:pt x="2262" y="45487"/>
                    <a:pt x="2800" y="44948"/>
                  </a:cubicBezTo>
                  <a:cubicBezTo>
                    <a:pt x="4820" y="43118"/>
                    <a:pt x="6299" y="40911"/>
                    <a:pt x="7860" y="38786"/>
                  </a:cubicBezTo>
                  <a:cubicBezTo>
                    <a:pt x="8049" y="38543"/>
                    <a:pt x="8265" y="38301"/>
                    <a:pt x="8480" y="38058"/>
                  </a:cubicBezTo>
                  <a:cubicBezTo>
                    <a:pt x="9126" y="37305"/>
                    <a:pt x="9772" y="36551"/>
                    <a:pt x="10228" y="35690"/>
                  </a:cubicBezTo>
                  <a:cubicBezTo>
                    <a:pt x="10741" y="34775"/>
                    <a:pt x="9529" y="34452"/>
                    <a:pt x="8775" y="34398"/>
                  </a:cubicBezTo>
                  <a:cubicBezTo>
                    <a:pt x="6704" y="34182"/>
                    <a:pt x="4738" y="34129"/>
                    <a:pt x="2828" y="33403"/>
                  </a:cubicBezTo>
                  <a:cubicBezTo>
                    <a:pt x="2397" y="33241"/>
                    <a:pt x="2046" y="32837"/>
                    <a:pt x="2262" y="32406"/>
                  </a:cubicBezTo>
                  <a:cubicBezTo>
                    <a:pt x="2369" y="32057"/>
                    <a:pt x="2638" y="31706"/>
                    <a:pt x="2908" y="31465"/>
                  </a:cubicBezTo>
                  <a:cubicBezTo>
                    <a:pt x="4899" y="29581"/>
                    <a:pt x="6891" y="27669"/>
                    <a:pt x="8237" y="25275"/>
                  </a:cubicBezTo>
                  <a:cubicBezTo>
                    <a:pt x="8426" y="24924"/>
                    <a:pt x="8642" y="24575"/>
                    <a:pt x="8829" y="24252"/>
                  </a:cubicBezTo>
                  <a:cubicBezTo>
                    <a:pt x="9206" y="23578"/>
                    <a:pt x="9582" y="22878"/>
                    <a:pt x="9880" y="22178"/>
                  </a:cubicBezTo>
                  <a:cubicBezTo>
                    <a:pt x="10336" y="21130"/>
                    <a:pt x="9313" y="20617"/>
                    <a:pt x="8452" y="20402"/>
                  </a:cubicBezTo>
                  <a:cubicBezTo>
                    <a:pt x="7053" y="20107"/>
                    <a:pt x="5707" y="20025"/>
                    <a:pt x="4415" y="19515"/>
                  </a:cubicBezTo>
                  <a:cubicBezTo>
                    <a:pt x="4120" y="19379"/>
                    <a:pt x="3823" y="19246"/>
                    <a:pt x="3554" y="19110"/>
                  </a:cubicBezTo>
                  <a:cubicBezTo>
                    <a:pt x="3284" y="18977"/>
                    <a:pt x="3015" y="18841"/>
                    <a:pt x="2774" y="18680"/>
                  </a:cubicBezTo>
                  <a:cubicBezTo>
                    <a:pt x="2369" y="18410"/>
                    <a:pt x="2100" y="17954"/>
                    <a:pt x="2369" y="17549"/>
                  </a:cubicBezTo>
                  <a:cubicBezTo>
                    <a:pt x="3905" y="15127"/>
                    <a:pt x="5950" y="13350"/>
                    <a:pt x="6811" y="10659"/>
                  </a:cubicBezTo>
                  <a:cubicBezTo>
                    <a:pt x="6919" y="10418"/>
                    <a:pt x="7080" y="10174"/>
                    <a:pt x="7214" y="9933"/>
                  </a:cubicBezTo>
                  <a:cubicBezTo>
                    <a:pt x="7996" y="8775"/>
                    <a:pt x="9072" y="7752"/>
                    <a:pt x="9987" y="6703"/>
                  </a:cubicBezTo>
                  <a:cubicBezTo>
                    <a:pt x="10282" y="6327"/>
                    <a:pt x="10687" y="5842"/>
                    <a:pt x="10418" y="5384"/>
                  </a:cubicBezTo>
                  <a:cubicBezTo>
                    <a:pt x="9718" y="4199"/>
                    <a:pt x="8237" y="4066"/>
                    <a:pt x="7242" y="3258"/>
                  </a:cubicBezTo>
                  <a:cubicBezTo>
                    <a:pt x="6730" y="2828"/>
                    <a:pt x="6353" y="2182"/>
                    <a:pt x="6327" y="1508"/>
                  </a:cubicBezTo>
                  <a:lnTo>
                    <a:pt x="6327" y="405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6"/>
            <p:cNvSpPr/>
            <p:nvPr/>
          </p:nvSpPr>
          <p:spPr>
            <a:xfrm rot="3062852">
              <a:off x="6571119" y="-450883"/>
              <a:ext cx="1858496" cy="9111733"/>
            </a:xfrm>
            <a:custGeom>
              <a:avLst/>
              <a:gdLst/>
              <a:ahLst/>
              <a:cxnLst/>
              <a:rect l="l" t="t" r="r" b="b"/>
              <a:pathLst>
                <a:path w="9959" h="48825" extrusionOk="0">
                  <a:moveTo>
                    <a:pt x="4629" y="1"/>
                  </a:moveTo>
                  <a:lnTo>
                    <a:pt x="4629" y="1508"/>
                  </a:lnTo>
                  <a:lnTo>
                    <a:pt x="4629" y="2289"/>
                  </a:lnTo>
                  <a:cubicBezTo>
                    <a:pt x="4791" y="4335"/>
                    <a:pt x="7026" y="4630"/>
                    <a:pt x="8425" y="5681"/>
                  </a:cubicBezTo>
                  <a:cubicBezTo>
                    <a:pt x="9018" y="6083"/>
                    <a:pt x="8587" y="6865"/>
                    <a:pt x="8236" y="7321"/>
                  </a:cubicBezTo>
                  <a:cubicBezTo>
                    <a:pt x="7375" y="8480"/>
                    <a:pt x="6298" y="9528"/>
                    <a:pt x="5519" y="10741"/>
                  </a:cubicBezTo>
                  <a:cubicBezTo>
                    <a:pt x="5383" y="10982"/>
                    <a:pt x="5249" y="11225"/>
                    <a:pt x="5114" y="11494"/>
                  </a:cubicBezTo>
                  <a:cubicBezTo>
                    <a:pt x="4281" y="13863"/>
                    <a:pt x="2558" y="15693"/>
                    <a:pt x="943" y="17577"/>
                  </a:cubicBezTo>
                  <a:cubicBezTo>
                    <a:pt x="0" y="18707"/>
                    <a:pt x="1023" y="19353"/>
                    <a:pt x="2127" y="19918"/>
                  </a:cubicBezTo>
                  <a:cubicBezTo>
                    <a:pt x="2397" y="20079"/>
                    <a:pt x="2692" y="20215"/>
                    <a:pt x="2935" y="20348"/>
                  </a:cubicBezTo>
                  <a:cubicBezTo>
                    <a:pt x="4576" y="21263"/>
                    <a:pt x="7026" y="21102"/>
                    <a:pt x="7833" y="22529"/>
                  </a:cubicBezTo>
                  <a:cubicBezTo>
                    <a:pt x="8182" y="23094"/>
                    <a:pt x="8182" y="23686"/>
                    <a:pt x="8021" y="24252"/>
                  </a:cubicBezTo>
                  <a:cubicBezTo>
                    <a:pt x="7913" y="24547"/>
                    <a:pt x="7779" y="24844"/>
                    <a:pt x="7618" y="25139"/>
                  </a:cubicBezTo>
                  <a:cubicBezTo>
                    <a:pt x="5921" y="27938"/>
                    <a:pt x="3312" y="29958"/>
                    <a:pt x="1023" y="32245"/>
                  </a:cubicBezTo>
                  <a:cubicBezTo>
                    <a:pt x="807" y="32406"/>
                    <a:pt x="592" y="32675"/>
                    <a:pt x="512" y="32972"/>
                  </a:cubicBezTo>
                  <a:cubicBezTo>
                    <a:pt x="1589" y="35367"/>
                    <a:pt x="5465" y="34452"/>
                    <a:pt x="7779" y="35151"/>
                  </a:cubicBezTo>
                  <a:cubicBezTo>
                    <a:pt x="8559" y="35395"/>
                    <a:pt x="8990" y="36094"/>
                    <a:pt x="8451" y="36848"/>
                  </a:cubicBezTo>
                  <a:cubicBezTo>
                    <a:pt x="7859" y="37574"/>
                    <a:pt x="7159" y="38248"/>
                    <a:pt x="6541" y="38973"/>
                  </a:cubicBezTo>
                  <a:cubicBezTo>
                    <a:pt x="6326" y="39217"/>
                    <a:pt x="6111" y="39458"/>
                    <a:pt x="5921" y="39701"/>
                  </a:cubicBezTo>
                  <a:cubicBezTo>
                    <a:pt x="4442" y="41908"/>
                    <a:pt x="2745" y="43900"/>
                    <a:pt x="807" y="45756"/>
                  </a:cubicBezTo>
                  <a:cubicBezTo>
                    <a:pt x="538" y="46025"/>
                    <a:pt x="269" y="46430"/>
                    <a:pt x="377" y="46779"/>
                  </a:cubicBezTo>
                  <a:cubicBezTo>
                    <a:pt x="674" y="48045"/>
                    <a:pt x="2153" y="48152"/>
                    <a:pt x="3068" y="48824"/>
                  </a:cubicBezTo>
                  <a:cubicBezTo>
                    <a:pt x="3068" y="48824"/>
                    <a:pt x="3419" y="48824"/>
                    <a:pt x="3768" y="48798"/>
                  </a:cubicBezTo>
                  <a:cubicBezTo>
                    <a:pt x="3831" y="48806"/>
                    <a:pt x="3896" y="48809"/>
                    <a:pt x="3961" y="48809"/>
                  </a:cubicBezTo>
                  <a:cubicBezTo>
                    <a:pt x="4122" y="48809"/>
                    <a:pt x="4289" y="48790"/>
                    <a:pt x="4442" y="48770"/>
                  </a:cubicBezTo>
                  <a:cubicBezTo>
                    <a:pt x="3365" y="47909"/>
                    <a:pt x="377" y="47317"/>
                    <a:pt x="1858" y="45648"/>
                  </a:cubicBezTo>
                  <a:cubicBezTo>
                    <a:pt x="3768" y="43523"/>
                    <a:pt x="5626" y="41396"/>
                    <a:pt x="7213" y="39055"/>
                  </a:cubicBezTo>
                  <a:lnTo>
                    <a:pt x="7859" y="38327"/>
                  </a:lnTo>
                  <a:cubicBezTo>
                    <a:pt x="8505" y="37628"/>
                    <a:pt x="9179" y="36902"/>
                    <a:pt x="9636" y="36066"/>
                  </a:cubicBezTo>
                  <a:cubicBezTo>
                    <a:pt x="9851" y="35556"/>
                    <a:pt x="9556" y="35126"/>
                    <a:pt x="9043" y="34964"/>
                  </a:cubicBezTo>
                  <a:cubicBezTo>
                    <a:pt x="6703" y="34344"/>
                    <a:pt x="4306" y="34587"/>
                    <a:pt x="2074" y="33672"/>
                  </a:cubicBezTo>
                  <a:cubicBezTo>
                    <a:pt x="1723" y="33536"/>
                    <a:pt x="1400" y="33214"/>
                    <a:pt x="1507" y="32811"/>
                  </a:cubicBezTo>
                  <a:cubicBezTo>
                    <a:pt x="1561" y="32542"/>
                    <a:pt x="1723" y="32273"/>
                    <a:pt x="1938" y="32057"/>
                  </a:cubicBezTo>
                  <a:cubicBezTo>
                    <a:pt x="4119" y="29876"/>
                    <a:pt x="6567" y="27884"/>
                    <a:pt x="8049" y="25167"/>
                  </a:cubicBezTo>
                  <a:cubicBezTo>
                    <a:pt x="8236" y="24870"/>
                    <a:pt x="8425" y="24547"/>
                    <a:pt x="8587" y="24252"/>
                  </a:cubicBezTo>
                  <a:cubicBezTo>
                    <a:pt x="8774" y="23929"/>
                    <a:pt x="8936" y="23606"/>
                    <a:pt x="9097" y="23283"/>
                  </a:cubicBezTo>
                  <a:cubicBezTo>
                    <a:pt x="9259" y="22852"/>
                    <a:pt x="9582" y="22314"/>
                    <a:pt x="9259" y="21909"/>
                  </a:cubicBezTo>
                  <a:cubicBezTo>
                    <a:pt x="8479" y="20940"/>
                    <a:pt x="7106" y="20968"/>
                    <a:pt x="5921" y="20671"/>
                  </a:cubicBezTo>
                  <a:cubicBezTo>
                    <a:pt x="5196" y="20484"/>
                    <a:pt x="4468" y="20294"/>
                    <a:pt x="3796" y="19892"/>
                  </a:cubicBezTo>
                  <a:cubicBezTo>
                    <a:pt x="3527" y="19730"/>
                    <a:pt x="3230" y="19595"/>
                    <a:pt x="2935" y="19433"/>
                  </a:cubicBezTo>
                  <a:cubicBezTo>
                    <a:pt x="2638" y="19272"/>
                    <a:pt x="2369" y="19138"/>
                    <a:pt x="2099" y="19002"/>
                  </a:cubicBezTo>
                  <a:cubicBezTo>
                    <a:pt x="1723" y="18761"/>
                    <a:pt x="1400" y="18277"/>
                    <a:pt x="1669" y="17872"/>
                  </a:cubicBezTo>
                  <a:cubicBezTo>
                    <a:pt x="3096" y="15557"/>
                    <a:pt x="5249" y="13943"/>
                    <a:pt x="6029" y="11333"/>
                  </a:cubicBezTo>
                  <a:cubicBezTo>
                    <a:pt x="6137" y="11036"/>
                    <a:pt x="6272" y="10767"/>
                    <a:pt x="6434" y="10497"/>
                  </a:cubicBezTo>
                  <a:cubicBezTo>
                    <a:pt x="7213" y="9180"/>
                    <a:pt x="8451" y="8049"/>
                    <a:pt x="9394" y="6865"/>
                  </a:cubicBezTo>
                  <a:cubicBezTo>
                    <a:pt x="9958" y="6165"/>
                    <a:pt x="9851" y="5384"/>
                    <a:pt x="9043" y="4981"/>
                  </a:cubicBezTo>
                  <a:cubicBezTo>
                    <a:pt x="7536" y="4281"/>
                    <a:pt x="5491" y="3500"/>
                    <a:pt x="5652" y="1508"/>
                  </a:cubicBezTo>
                  <a:lnTo>
                    <a:pt x="5652" y="405"/>
                  </a:lnTo>
                  <a:lnTo>
                    <a:pt x="5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8" name="Google Shape;868;p36"/>
          <p:cNvGrpSpPr/>
          <p:nvPr/>
        </p:nvGrpSpPr>
        <p:grpSpPr>
          <a:xfrm>
            <a:off x="-3207133" y="-4335692"/>
            <a:ext cx="9287930" cy="8461006"/>
            <a:chOff x="-3207133" y="-4335692"/>
            <a:chExt cx="9287930" cy="8461006"/>
          </a:xfrm>
        </p:grpSpPr>
        <p:sp>
          <p:nvSpPr>
            <p:cNvPr id="869" name="Google Shape;869;p36"/>
            <p:cNvSpPr/>
            <p:nvPr/>
          </p:nvSpPr>
          <p:spPr>
            <a:xfrm rot="3062852">
              <a:off x="1088162" y="-3857254"/>
              <a:ext cx="1878651" cy="8905518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36"/>
            <p:cNvSpPr/>
            <p:nvPr/>
          </p:nvSpPr>
          <p:spPr>
            <a:xfrm rot="3062852">
              <a:off x="961927" y="-4028362"/>
              <a:ext cx="1903844" cy="8778989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36"/>
            <p:cNvSpPr/>
            <p:nvPr/>
          </p:nvSpPr>
          <p:spPr>
            <a:xfrm rot="3062852">
              <a:off x="954099" y="-4145958"/>
              <a:ext cx="1803445" cy="8642943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36"/>
            <p:cNvSpPr/>
            <p:nvPr/>
          </p:nvSpPr>
          <p:spPr>
            <a:xfrm rot="3062852">
              <a:off x="765353" y="-4320854"/>
              <a:ext cx="1938927" cy="8561577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36"/>
            <p:cNvSpPr/>
            <p:nvPr/>
          </p:nvSpPr>
          <p:spPr>
            <a:xfrm rot="3062852">
              <a:off x="707816" y="-4407061"/>
              <a:ext cx="1944152" cy="8597221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36"/>
            <p:cNvSpPr/>
            <p:nvPr/>
          </p:nvSpPr>
          <p:spPr>
            <a:xfrm rot="3062852">
              <a:off x="561385" y="-4637787"/>
              <a:ext cx="1833676" cy="8699863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36"/>
            <p:cNvSpPr/>
            <p:nvPr/>
          </p:nvSpPr>
          <p:spPr>
            <a:xfrm rot="3062852">
              <a:off x="338145" y="-4806795"/>
              <a:ext cx="1964307" cy="8815194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36"/>
            <p:cNvSpPr/>
            <p:nvPr/>
          </p:nvSpPr>
          <p:spPr>
            <a:xfrm rot="3062852">
              <a:off x="229710" y="-4974483"/>
              <a:ext cx="1878651" cy="8911117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36"/>
            <p:cNvSpPr/>
            <p:nvPr/>
          </p:nvSpPr>
          <p:spPr>
            <a:xfrm rot="3062862">
              <a:off x="50325" y="-5131973"/>
              <a:ext cx="1953862" cy="8983734"/>
            </a:xfrm>
            <a:custGeom>
              <a:avLst/>
              <a:gdLst/>
              <a:ahLst/>
              <a:cxnLst/>
              <a:rect l="l" t="t" r="r" b="b"/>
              <a:pathLst>
                <a:path w="10470" h="48139" extrusionOk="0">
                  <a:moveTo>
                    <a:pt x="5660" y="1"/>
                  </a:moveTo>
                  <a:cubicBezTo>
                    <a:pt x="5578" y="1"/>
                    <a:pt x="5494" y="5"/>
                    <a:pt x="5409" y="15"/>
                  </a:cubicBezTo>
                  <a:cubicBezTo>
                    <a:pt x="6352" y="1335"/>
                    <a:pt x="9715" y="2142"/>
                    <a:pt x="8505" y="3891"/>
                  </a:cubicBezTo>
                  <a:cubicBezTo>
                    <a:pt x="7778" y="4967"/>
                    <a:pt x="6460" y="5667"/>
                    <a:pt x="5571" y="6636"/>
                  </a:cubicBezTo>
                  <a:cubicBezTo>
                    <a:pt x="5329" y="6879"/>
                    <a:pt x="5140" y="7120"/>
                    <a:pt x="4953" y="7417"/>
                  </a:cubicBezTo>
                  <a:cubicBezTo>
                    <a:pt x="4307" y="8735"/>
                    <a:pt x="3284" y="9786"/>
                    <a:pt x="2261" y="10835"/>
                  </a:cubicBezTo>
                  <a:cubicBezTo>
                    <a:pt x="1992" y="11078"/>
                    <a:pt x="1749" y="11347"/>
                    <a:pt x="1480" y="11588"/>
                  </a:cubicBezTo>
                  <a:cubicBezTo>
                    <a:pt x="834" y="12101"/>
                    <a:pt x="0" y="13285"/>
                    <a:pt x="1210" y="13688"/>
                  </a:cubicBezTo>
                  <a:cubicBezTo>
                    <a:pt x="3768" y="14495"/>
                    <a:pt x="6621" y="14656"/>
                    <a:pt x="8639" y="16540"/>
                  </a:cubicBezTo>
                  <a:cubicBezTo>
                    <a:pt x="8936" y="16838"/>
                    <a:pt x="8854" y="17376"/>
                    <a:pt x="8505" y="17617"/>
                  </a:cubicBezTo>
                  <a:cubicBezTo>
                    <a:pt x="7185" y="18425"/>
                    <a:pt x="5652" y="19124"/>
                    <a:pt x="4953" y="20470"/>
                  </a:cubicBezTo>
                  <a:cubicBezTo>
                    <a:pt x="4817" y="20739"/>
                    <a:pt x="4709" y="21008"/>
                    <a:pt x="4655" y="21359"/>
                  </a:cubicBezTo>
                  <a:cubicBezTo>
                    <a:pt x="4737" y="24130"/>
                    <a:pt x="1749" y="25235"/>
                    <a:pt x="403" y="27388"/>
                  </a:cubicBezTo>
                  <a:cubicBezTo>
                    <a:pt x="269" y="27629"/>
                    <a:pt x="241" y="27873"/>
                    <a:pt x="349" y="28088"/>
                  </a:cubicBezTo>
                  <a:cubicBezTo>
                    <a:pt x="485" y="28357"/>
                    <a:pt x="754" y="28572"/>
                    <a:pt x="1077" y="28734"/>
                  </a:cubicBezTo>
                  <a:cubicBezTo>
                    <a:pt x="3392" y="29703"/>
                    <a:pt x="5652" y="30833"/>
                    <a:pt x="7321" y="32771"/>
                  </a:cubicBezTo>
                  <a:cubicBezTo>
                    <a:pt x="7993" y="33579"/>
                    <a:pt x="9392" y="34924"/>
                    <a:pt x="8290" y="35839"/>
                  </a:cubicBezTo>
                  <a:cubicBezTo>
                    <a:pt x="7321" y="36593"/>
                    <a:pt x="5599" y="36701"/>
                    <a:pt x="4899" y="37749"/>
                  </a:cubicBezTo>
                  <a:cubicBezTo>
                    <a:pt x="4763" y="37965"/>
                    <a:pt x="4683" y="38208"/>
                    <a:pt x="4630" y="38531"/>
                  </a:cubicBezTo>
                  <a:cubicBezTo>
                    <a:pt x="4709" y="40576"/>
                    <a:pt x="2746" y="41438"/>
                    <a:pt x="1238" y="42353"/>
                  </a:cubicBezTo>
                  <a:cubicBezTo>
                    <a:pt x="485" y="42809"/>
                    <a:pt x="403" y="43724"/>
                    <a:pt x="1023" y="44291"/>
                  </a:cubicBezTo>
                  <a:cubicBezTo>
                    <a:pt x="2207" y="45421"/>
                    <a:pt x="3284" y="46685"/>
                    <a:pt x="4009" y="48138"/>
                  </a:cubicBezTo>
                  <a:lnTo>
                    <a:pt x="4522" y="47762"/>
                  </a:lnTo>
                  <a:cubicBezTo>
                    <a:pt x="3794" y="46524"/>
                    <a:pt x="2825" y="45475"/>
                    <a:pt x="1938" y="44263"/>
                  </a:cubicBezTo>
                  <a:cubicBezTo>
                    <a:pt x="1615" y="43724"/>
                    <a:pt x="1641" y="43078"/>
                    <a:pt x="2207" y="42730"/>
                  </a:cubicBezTo>
                  <a:cubicBezTo>
                    <a:pt x="3553" y="41840"/>
                    <a:pt x="5409" y="41356"/>
                    <a:pt x="5624" y="39580"/>
                  </a:cubicBezTo>
                  <a:cubicBezTo>
                    <a:pt x="5624" y="39177"/>
                    <a:pt x="5652" y="38772"/>
                    <a:pt x="5814" y="38395"/>
                  </a:cubicBezTo>
                  <a:cubicBezTo>
                    <a:pt x="5947" y="38019"/>
                    <a:pt x="6216" y="37724"/>
                    <a:pt x="6593" y="37480"/>
                  </a:cubicBezTo>
                  <a:cubicBezTo>
                    <a:pt x="7508" y="36862"/>
                    <a:pt x="8908" y="36970"/>
                    <a:pt x="9367" y="36027"/>
                  </a:cubicBezTo>
                  <a:cubicBezTo>
                    <a:pt x="10200" y="34520"/>
                    <a:pt x="8236" y="33148"/>
                    <a:pt x="7293" y="31990"/>
                  </a:cubicBezTo>
                  <a:cubicBezTo>
                    <a:pt x="5786" y="30080"/>
                    <a:pt x="3392" y="29434"/>
                    <a:pt x="1533" y="28114"/>
                  </a:cubicBezTo>
                  <a:cubicBezTo>
                    <a:pt x="1264" y="27873"/>
                    <a:pt x="1292" y="27576"/>
                    <a:pt x="1400" y="27306"/>
                  </a:cubicBezTo>
                  <a:cubicBezTo>
                    <a:pt x="1507" y="27037"/>
                    <a:pt x="1695" y="26796"/>
                    <a:pt x="1884" y="26581"/>
                  </a:cubicBezTo>
                  <a:cubicBezTo>
                    <a:pt x="3284" y="24966"/>
                    <a:pt x="5786" y="23754"/>
                    <a:pt x="5652" y="21359"/>
                  </a:cubicBezTo>
                  <a:cubicBezTo>
                    <a:pt x="5706" y="21008"/>
                    <a:pt x="5814" y="20713"/>
                    <a:pt x="5947" y="20444"/>
                  </a:cubicBezTo>
                  <a:cubicBezTo>
                    <a:pt x="6729" y="19124"/>
                    <a:pt x="8639" y="18694"/>
                    <a:pt x="9528" y="17509"/>
                  </a:cubicBezTo>
                  <a:cubicBezTo>
                    <a:pt x="10469" y="16299"/>
                    <a:pt x="7993" y="15492"/>
                    <a:pt x="6890" y="14979"/>
                  </a:cubicBezTo>
                  <a:cubicBezTo>
                    <a:pt x="5329" y="14254"/>
                    <a:pt x="3579" y="14118"/>
                    <a:pt x="2046" y="13311"/>
                  </a:cubicBezTo>
                  <a:cubicBezTo>
                    <a:pt x="1103" y="12854"/>
                    <a:pt x="1964" y="11911"/>
                    <a:pt x="2476" y="11427"/>
                  </a:cubicBezTo>
                  <a:cubicBezTo>
                    <a:pt x="2746" y="11186"/>
                    <a:pt x="3015" y="10942"/>
                    <a:pt x="3256" y="10701"/>
                  </a:cubicBezTo>
                  <a:cubicBezTo>
                    <a:pt x="4307" y="9704"/>
                    <a:pt x="5383" y="8735"/>
                    <a:pt x="5975" y="7389"/>
                  </a:cubicBezTo>
                  <a:cubicBezTo>
                    <a:pt x="6137" y="7094"/>
                    <a:pt x="6324" y="6825"/>
                    <a:pt x="6539" y="6556"/>
                  </a:cubicBezTo>
                  <a:cubicBezTo>
                    <a:pt x="7429" y="5587"/>
                    <a:pt x="8774" y="4913"/>
                    <a:pt x="9769" y="4026"/>
                  </a:cubicBezTo>
                  <a:cubicBezTo>
                    <a:pt x="10282" y="3596"/>
                    <a:pt x="9985" y="2896"/>
                    <a:pt x="9500" y="2545"/>
                  </a:cubicBezTo>
                  <a:cubicBezTo>
                    <a:pt x="8248" y="1624"/>
                    <a:pt x="7214" y="1"/>
                    <a:pt x="5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36"/>
            <p:cNvSpPr/>
            <p:nvPr/>
          </p:nvSpPr>
          <p:spPr>
            <a:xfrm rot="3062862">
              <a:off x="-59097" y="-5253792"/>
              <a:ext cx="1949010" cy="9026657"/>
            </a:xfrm>
            <a:custGeom>
              <a:avLst/>
              <a:gdLst/>
              <a:ahLst/>
              <a:cxnLst/>
              <a:rect l="l" t="t" r="r" b="b"/>
              <a:pathLst>
                <a:path w="10444" h="48369" extrusionOk="0">
                  <a:moveTo>
                    <a:pt x="5118" y="1"/>
                  </a:moveTo>
                  <a:cubicBezTo>
                    <a:pt x="5091" y="1"/>
                    <a:pt x="5063" y="1"/>
                    <a:pt x="5035" y="2"/>
                  </a:cubicBezTo>
                  <a:cubicBezTo>
                    <a:pt x="5922" y="1401"/>
                    <a:pt x="9475" y="2075"/>
                    <a:pt x="8157" y="3931"/>
                  </a:cubicBezTo>
                  <a:cubicBezTo>
                    <a:pt x="7565" y="4793"/>
                    <a:pt x="6568" y="5467"/>
                    <a:pt x="5760" y="6246"/>
                  </a:cubicBezTo>
                  <a:cubicBezTo>
                    <a:pt x="5491" y="6515"/>
                    <a:pt x="5250" y="6758"/>
                    <a:pt x="5035" y="7053"/>
                  </a:cubicBezTo>
                  <a:cubicBezTo>
                    <a:pt x="4146" y="8589"/>
                    <a:pt x="3043" y="9906"/>
                    <a:pt x="1831" y="11226"/>
                  </a:cubicBezTo>
                  <a:cubicBezTo>
                    <a:pt x="1644" y="11442"/>
                    <a:pt x="1454" y="11657"/>
                    <a:pt x="1239" y="11872"/>
                  </a:cubicBezTo>
                  <a:cubicBezTo>
                    <a:pt x="944" y="12221"/>
                    <a:pt x="485" y="12572"/>
                    <a:pt x="405" y="13110"/>
                  </a:cubicBezTo>
                  <a:cubicBezTo>
                    <a:pt x="405" y="13567"/>
                    <a:pt x="836" y="13864"/>
                    <a:pt x="1239" y="13998"/>
                  </a:cubicBezTo>
                  <a:cubicBezTo>
                    <a:pt x="3689" y="14697"/>
                    <a:pt x="6488" y="14671"/>
                    <a:pt x="8372" y="16502"/>
                  </a:cubicBezTo>
                  <a:cubicBezTo>
                    <a:pt x="8775" y="16825"/>
                    <a:pt x="8480" y="17335"/>
                    <a:pt x="8103" y="17578"/>
                  </a:cubicBezTo>
                  <a:cubicBezTo>
                    <a:pt x="6676" y="18493"/>
                    <a:pt x="4953" y="19516"/>
                    <a:pt x="4497" y="21131"/>
                  </a:cubicBezTo>
                  <a:cubicBezTo>
                    <a:pt x="4389" y="21454"/>
                    <a:pt x="4361" y="21803"/>
                    <a:pt x="4335" y="22180"/>
                  </a:cubicBezTo>
                  <a:cubicBezTo>
                    <a:pt x="3876" y="24279"/>
                    <a:pt x="1885" y="25463"/>
                    <a:pt x="539" y="27024"/>
                  </a:cubicBezTo>
                  <a:cubicBezTo>
                    <a:pt x="352" y="27240"/>
                    <a:pt x="136" y="27563"/>
                    <a:pt x="82" y="27886"/>
                  </a:cubicBezTo>
                  <a:cubicBezTo>
                    <a:pt x="1" y="28155"/>
                    <a:pt x="136" y="28424"/>
                    <a:pt x="298" y="28531"/>
                  </a:cubicBezTo>
                  <a:cubicBezTo>
                    <a:pt x="3284" y="30228"/>
                    <a:pt x="8211" y="31169"/>
                    <a:pt x="8211" y="35019"/>
                  </a:cubicBezTo>
                  <a:cubicBezTo>
                    <a:pt x="8211" y="36096"/>
                    <a:pt x="6245" y="35960"/>
                    <a:pt x="5276" y="36714"/>
                  </a:cubicBezTo>
                  <a:cubicBezTo>
                    <a:pt x="5035" y="36929"/>
                    <a:pt x="4819" y="37144"/>
                    <a:pt x="4658" y="37413"/>
                  </a:cubicBezTo>
                  <a:cubicBezTo>
                    <a:pt x="4469" y="37683"/>
                    <a:pt x="4361" y="37980"/>
                    <a:pt x="4361" y="38328"/>
                  </a:cubicBezTo>
                  <a:cubicBezTo>
                    <a:pt x="4361" y="40320"/>
                    <a:pt x="2343" y="41128"/>
                    <a:pt x="916" y="42178"/>
                  </a:cubicBezTo>
                  <a:cubicBezTo>
                    <a:pt x="405" y="42527"/>
                    <a:pt x="82" y="43201"/>
                    <a:pt x="485" y="43739"/>
                  </a:cubicBezTo>
                  <a:cubicBezTo>
                    <a:pt x="1751" y="45219"/>
                    <a:pt x="3474" y="46403"/>
                    <a:pt x="4092" y="48369"/>
                  </a:cubicBezTo>
                  <a:lnTo>
                    <a:pt x="4791" y="48125"/>
                  </a:lnTo>
                  <a:cubicBezTo>
                    <a:pt x="4012" y="46403"/>
                    <a:pt x="2477" y="45300"/>
                    <a:pt x="1454" y="43658"/>
                  </a:cubicBezTo>
                  <a:cubicBezTo>
                    <a:pt x="1131" y="43147"/>
                    <a:pt x="1590" y="42635"/>
                    <a:pt x="2020" y="42340"/>
                  </a:cubicBezTo>
                  <a:cubicBezTo>
                    <a:pt x="3528" y="41371"/>
                    <a:pt x="5491" y="40563"/>
                    <a:pt x="5412" y="38518"/>
                  </a:cubicBezTo>
                  <a:cubicBezTo>
                    <a:pt x="5465" y="38195"/>
                    <a:pt x="5545" y="37952"/>
                    <a:pt x="5707" y="37736"/>
                  </a:cubicBezTo>
                  <a:cubicBezTo>
                    <a:pt x="6406" y="36714"/>
                    <a:pt x="8211" y="36634"/>
                    <a:pt x="8964" y="35719"/>
                  </a:cubicBezTo>
                  <a:cubicBezTo>
                    <a:pt x="10444" y="33968"/>
                    <a:pt x="7188" y="31923"/>
                    <a:pt x="5707" y="30713"/>
                  </a:cubicBezTo>
                  <a:cubicBezTo>
                    <a:pt x="4415" y="29662"/>
                    <a:pt x="2800" y="29339"/>
                    <a:pt x="1374" y="28398"/>
                  </a:cubicBezTo>
                  <a:cubicBezTo>
                    <a:pt x="1213" y="28290"/>
                    <a:pt x="1023" y="28155"/>
                    <a:pt x="1077" y="27886"/>
                  </a:cubicBezTo>
                  <a:cubicBezTo>
                    <a:pt x="1051" y="27591"/>
                    <a:pt x="1185" y="27293"/>
                    <a:pt x="1374" y="27052"/>
                  </a:cubicBezTo>
                  <a:cubicBezTo>
                    <a:pt x="2854" y="25222"/>
                    <a:pt x="5491" y="23956"/>
                    <a:pt x="5437" y="21346"/>
                  </a:cubicBezTo>
                  <a:cubicBezTo>
                    <a:pt x="5491" y="20995"/>
                    <a:pt x="5599" y="20726"/>
                    <a:pt x="5735" y="20457"/>
                  </a:cubicBezTo>
                  <a:cubicBezTo>
                    <a:pt x="6434" y="19111"/>
                    <a:pt x="7967" y="18412"/>
                    <a:pt x="9287" y="17604"/>
                  </a:cubicBezTo>
                  <a:cubicBezTo>
                    <a:pt x="9879" y="17201"/>
                    <a:pt x="9503" y="16502"/>
                    <a:pt x="9044" y="16151"/>
                  </a:cubicBezTo>
                  <a:cubicBezTo>
                    <a:pt x="6757" y="14618"/>
                    <a:pt x="4066" y="14536"/>
                    <a:pt x="1723" y="13459"/>
                  </a:cubicBezTo>
                  <a:cubicBezTo>
                    <a:pt x="808" y="13029"/>
                    <a:pt x="1777" y="12060"/>
                    <a:pt x="2262" y="11603"/>
                  </a:cubicBezTo>
                  <a:cubicBezTo>
                    <a:pt x="2531" y="11334"/>
                    <a:pt x="2774" y="11065"/>
                    <a:pt x="3043" y="10822"/>
                  </a:cubicBezTo>
                  <a:cubicBezTo>
                    <a:pt x="4092" y="9799"/>
                    <a:pt x="5114" y="8750"/>
                    <a:pt x="5735" y="7376"/>
                  </a:cubicBezTo>
                  <a:cubicBezTo>
                    <a:pt x="5896" y="7107"/>
                    <a:pt x="6083" y="6838"/>
                    <a:pt x="6299" y="6569"/>
                  </a:cubicBezTo>
                  <a:cubicBezTo>
                    <a:pt x="7160" y="5574"/>
                    <a:pt x="8480" y="4846"/>
                    <a:pt x="9421" y="3959"/>
                  </a:cubicBezTo>
                  <a:cubicBezTo>
                    <a:pt x="9690" y="3744"/>
                    <a:pt x="9851" y="3313"/>
                    <a:pt x="9610" y="3070"/>
                  </a:cubicBezTo>
                  <a:cubicBezTo>
                    <a:pt x="8444" y="1719"/>
                    <a:pt x="6937" y="1"/>
                    <a:pt x="5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3" y="-29"/>
            <a:ext cx="9048552" cy="5306759"/>
            <a:chOff x="1763475" y="2553450"/>
            <a:chExt cx="1117050" cy="738075"/>
          </a:xfrm>
        </p:grpSpPr>
        <p:sp>
          <p:nvSpPr>
            <p:cNvPr id="7" name="Google Shape;7;p1"/>
            <p:cNvSpPr/>
            <p:nvPr/>
          </p:nvSpPr>
          <p:spPr>
            <a:xfrm>
              <a:off x="2702800" y="2699750"/>
              <a:ext cx="2900" cy="3625"/>
            </a:xfrm>
            <a:custGeom>
              <a:avLst/>
              <a:gdLst/>
              <a:ahLst/>
              <a:cxnLst/>
              <a:rect l="l" t="t" r="r" b="b"/>
              <a:pathLst>
                <a:path w="116" h="145" extrusionOk="0">
                  <a:moveTo>
                    <a:pt x="58" y="0"/>
                  </a:moveTo>
                  <a:cubicBezTo>
                    <a:pt x="28" y="0"/>
                    <a:pt x="1" y="30"/>
                    <a:pt x="1" y="87"/>
                  </a:cubicBezTo>
                  <a:cubicBezTo>
                    <a:pt x="1" y="114"/>
                    <a:pt x="28" y="144"/>
                    <a:pt x="58" y="144"/>
                  </a:cubicBezTo>
                  <a:cubicBezTo>
                    <a:pt x="85" y="144"/>
                    <a:pt x="115" y="114"/>
                    <a:pt x="115" y="87"/>
                  </a:cubicBezTo>
                  <a:cubicBezTo>
                    <a:pt x="115" y="3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699200" y="2746175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31" y="0"/>
                  </a:moveTo>
                  <a:lnTo>
                    <a:pt x="1" y="28"/>
                  </a:lnTo>
                  <a:cubicBezTo>
                    <a:pt x="1" y="57"/>
                    <a:pt x="31" y="57"/>
                    <a:pt x="31" y="57"/>
                  </a:cubicBezTo>
                  <a:cubicBezTo>
                    <a:pt x="58" y="57"/>
                    <a:pt x="58" y="57"/>
                    <a:pt x="58" y="28"/>
                  </a:cubicBezTo>
                  <a:cubicBezTo>
                    <a:pt x="58" y="28"/>
                    <a:pt x="58" y="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741350" y="2795400"/>
              <a:ext cx="2150" cy="2875"/>
            </a:xfrm>
            <a:custGeom>
              <a:avLst/>
              <a:gdLst/>
              <a:ahLst/>
              <a:cxnLst/>
              <a:rect l="l" t="t" r="r" b="b"/>
              <a:pathLst>
                <a:path w="86" h="115" extrusionOk="0">
                  <a:moveTo>
                    <a:pt x="28" y="0"/>
                  </a:moveTo>
                  <a:cubicBezTo>
                    <a:pt x="1" y="0"/>
                    <a:pt x="1" y="30"/>
                    <a:pt x="1" y="57"/>
                  </a:cubicBezTo>
                  <a:cubicBezTo>
                    <a:pt x="1" y="87"/>
                    <a:pt x="1" y="114"/>
                    <a:pt x="28" y="114"/>
                  </a:cubicBezTo>
                  <a:cubicBezTo>
                    <a:pt x="58" y="114"/>
                    <a:pt x="85" y="87"/>
                    <a:pt x="85" y="57"/>
                  </a:cubicBezTo>
                  <a:cubicBezTo>
                    <a:pt x="85" y="30"/>
                    <a:pt x="58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777050" y="28453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cubicBezTo>
                    <a:pt x="28" y="1"/>
                    <a:pt x="0" y="1"/>
                    <a:pt x="0" y="30"/>
                  </a:cubicBezTo>
                  <a:lnTo>
                    <a:pt x="28" y="58"/>
                  </a:lnTo>
                  <a:cubicBezTo>
                    <a:pt x="57" y="58"/>
                    <a:pt x="57" y="30"/>
                    <a:pt x="57" y="30"/>
                  </a:cubicBezTo>
                  <a:cubicBezTo>
                    <a:pt x="57" y="1"/>
                    <a:pt x="57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758475" y="28917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lnTo>
                    <a:pt x="1" y="28"/>
                  </a:lnTo>
                  <a:cubicBezTo>
                    <a:pt x="1" y="58"/>
                    <a:pt x="28" y="58"/>
                    <a:pt x="28" y="58"/>
                  </a:cubicBezTo>
                  <a:cubicBezTo>
                    <a:pt x="58" y="58"/>
                    <a:pt x="58" y="58"/>
                    <a:pt x="58" y="28"/>
                  </a:cubicBezTo>
                  <a:cubicBezTo>
                    <a:pt x="58" y="28"/>
                    <a:pt x="58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679975" y="2923175"/>
              <a:ext cx="3550" cy="2900"/>
            </a:xfrm>
            <a:custGeom>
              <a:avLst/>
              <a:gdLst/>
              <a:ahLst/>
              <a:cxnLst/>
              <a:rect l="l" t="t" r="r" b="b"/>
              <a:pathLst>
                <a:path w="142" h="116" extrusionOk="0">
                  <a:moveTo>
                    <a:pt x="85" y="1"/>
                  </a:moveTo>
                  <a:cubicBezTo>
                    <a:pt x="28" y="1"/>
                    <a:pt x="0" y="28"/>
                    <a:pt x="0" y="58"/>
                  </a:cubicBezTo>
                  <a:cubicBezTo>
                    <a:pt x="0" y="85"/>
                    <a:pt x="28" y="115"/>
                    <a:pt x="85" y="115"/>
                  </a:cubicBezTo>
                  <a:cubicBezTo>
                    <a:pt x="114" y="115"/>
                    <a:pt x="142" y="85"/>
                    <a:pt x="142" y="58"/>
                  </a:cubicBezTo>
                  <a:cubicBezTo>
                    <a:pt x="142" y="28"/>
                    <a:pt x="114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688525" y="29745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cubicBezTo>
                    <a:pt x="28" y="1"/>
                    <a:pt x="1" y="1"/>
                    <a:pt x="1" y="28"/>
                  </a:cubicBezTo>
                  <a:lnTo>
                    <a:pt x="28" y="58"/>
                  </a:lnTo>
                  <a:cubicBezTo>
                    <a:pt x="58" y="58"/>
                    <a:pt x="58" y="28"/>
                    <a:pt x="58" y="28"/>
                  </a:cubicBezTo>
                  <a:cubicBezTo>
                    <a:pt x="58" y="1"/>
                    <a:pt x="58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722050" y="302455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0"/>
                  </a:moveTo>
                  <a:cubicBezTo>
                    <a:pt x="30" y="0"/>
                    <a:pt x="1" y="27"/>
                    <a:pt x="1" y="57"/>
                  </a:cubicBezTo>
                  <a:cubicBezTo>
                    <a:pt x="1" y="114"/>
                    <a:pt x="30" y="114"/>
                    <a:pt x="58" y="114"/>
                  </a:cubicBezTo>
                  <a:cubicBezTo>
                    <a:pt x="87" y="114"/>
                    <a:pt x="115" y="114"/>
                    <a:pt x="115" y="57"/>
                  </a:cubicBezTo>
                  <a:cubicBezTo>
                    <a:pt x="115" y="27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732050" y="3070225"/>
              <a:ext cx="2200" cy="2125"/>
            </a:xfrm>
            <a:custGeom>
              <a:avLst/>
              <a:gdLst/>
              <a:ahLst/>
              <a:cxnLst/>
              <a:rect l="l" t="t" r="r" b="b"/>
              <a:pathLst>
                <a:path w="88" h="85" extrusionOk="0">
                  <a:moveTo>
                    <a:pt x="30" y="0"/>
                  </a:moveTo>
                  <a:lnTo>
                    <a:pt x="0" y="28"/>
                  </a:lnTo>
                  <a:cubicBezTo>
                    <a:pt x="0" y="57"/>
                    <a:pt x="30" y="85"/>
                    <a:pt x="30" y="85"/>
                  </a:cubicBezTo>
                  <a:cubicBezTo>
                    <a:pt x="57" y="85"/>
                    <a:pt x="87" y="57"/>
                    <a:pt x="87" y="28"/>
                  </a:cubicBezTo>
                  <a:cubicBezTo>
                    <a:pt x="87" y="28"/>
                    <a:pt x="57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736325" y="31180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0"/>
                  </a:moveTo>
                  <a:cubicBezTo>
                    <a:pt x="1" y="0"/>
                    <a:pt x="1" y="30"/>
                    <a:pt x="1" y="57"/>
                  </a:cubicBezTo>
                  <a:cubicBezTo>
                    <a:pt x="1" y="87"/>
                    <a:pt x="1" y="114"/>
                    <a:pt x="58" y="114"/>
                  </a:cubicBezTo>
                  <a:cubicBezTo>
                    <a:pt x="87" y="114"/>
                    <a:pt x="115" y="87"/>
                    <a:pt x="115" y="57"/>
                  </a:cubicBezTo>
                  <a:cubicBezTo>
                    <a:pt x="115" y="30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714925" y="3167300"/>
              <a:ext cx="750" cy="1450"/>
            </a:xfrm>
            <a:custGeom>
              <a:avLst/>
              <a:gdLst/>
              <a:ahLst/>
              <a:cxnLst/>
              <a:rect l="l" t="t" r="r" b="b"/>
              <a:pathLst>
                <a:path w="30" h="58" extrusionOk="0">
                  <a:moveTo>
                    <a:pt x="30" y="0"/>
                  </a:moveTo>
                  <a:cubicBezTo>
                    <a:pt x="0" y="0"/>
                    <a:pt x="0" y="28"/>
                    <a:pt x="0" y="28"/>
                  </a:cubicBezTo>
                  <a:cubicBezTo>
                    <a:pt x="0" y="28"/>
                    <a:pt x="0" y="57"/>
                    <a:pt x="30" y="57"/>
                  </a:cubicBezTo>
                  <a:lnTo>
                    <a:pt x="30" y="2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75675" y="3208700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0"/>
                  </a:moveTo>
                  <a:cubicBezTo>
                    <a:pt x="28" y="0"/>
                    <a:pt x="1" y="28"/>
                    <a:pt x="1" y="57"/>
                  </a:cubicBezTo>
                  <a:cubicBezTo>
                    <a:pt x="1" y="85"/>
                    <a:pt x="28" y="114"/>
                    <a:pt x="58" y="114"/>
                  </a:cubicBezTo>
                  <a:cubicBezTo>
                    <a:pt x="85" y="114"/>
                    <a:pt x="115" y="85"/>
                    <a:pt x="115" y="57"/>
                  </a:cubicBezTo>
                  <a:cubicBezTo>
                    <a:pt x="115" y="28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648550" y="3262200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0"/>
                  </a:moveTo>
                  <a:cubicBezTo>
                    <a:pt x="28" y="0"/>
                    <a:pt x="1" y="30"/>
                    <a:pt x="1" y="58"/>
                  </a:cubicBezTo>
                  <a:cubicBezTo>
                    <a:pt x="1" y="87"/>
                    <a:pt x="28" y="115"/>
                    <a:pt x="58" y="115"/>
                  </a:cubicBezTo>
                  <a:cubicBezTo>
                    <a:pt x="85" y="115"/>
                    <a:pt x="115" y="87"/>
                    <a:pt x="115" y="58"/>
                  </a:cubicBezTo>
                  <a:cubicBezTo>
                    <a:pt x="115" y="3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576450" y="3210800"/>
              <a:ext cx="2875" cy="2200"/>
            </a:xfrm>
            <a:custGeom>
              <a:avLst/>
              <a:gdLst/>
              <a:ahLst/>
              <a:cxnLst/>
              <a:rect l="l" t="t" r="r" b="b"/>
              <a:pathLst>
                <a:path w="115" h="88" extrusionOk="0">
                  <a:moveTo>
                    <a:pt x="57" y="1"/>
                  </a:moveTo>
                  <a:cubicBezTo>
                    <a:pt x="30" y="1"/>
                    <a:pt x="0" y="1"/>
                    <a:pt x="0" y="30"/>
                  </a:cubicBezTo>
                  <a:cubicBezTo>
                    <a:pt x="0" y="88"/>
                    <a:pt x="30" y="88"/>
                    <a:pt x="57" y="88"/>
                  </a:cubicBezTo>
                  <a:cubicBezTo>
                    <a:pt x="87" y="88"/>
                    <a:pt x="114" y="88"/>
                    <a:pt x="114" y="30"/>
                  </a:cubicBezTo>
                  <a:cubicBezTo>
                    <a:pt x="114" y="1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533625" y="3202975"/>
              <a:ext cx="2175" cy="2150"/>
            </a:xfrm>
            <a:custGeom>
              <a:avLst/>
              <a:gdLst/>
              <a:ahLst/>
              <a:cxnLst/>
              <a:rect l="l" t="t" r="r" b="b"/>
              <a:pathLst>
                <a:path w="87" h="86" extrusionOk="0">
                  <a:moveTo>
                    <a:pt x="57" y="1"/>
                  </a:moveTo>
                  <a:cubicBezTo>
                    <a:pt x="30" y="1"/>
                    <a:pt x="0" y="28"/>
                    <a:pt x="0" y="58"/>
                  </a:cubicBezTo>
                  <a:cubicBezTo>
                    <a:pt x="0" y="58"/>
                    <a:pt x="30" y="85"/>
                    <a:pt x="57" y="85"/>
                  </a:cubicBezTo>
                  <a:cubicBezTo>
                    <a:pt x="87" y="85"/>
                    <a:pt x="87" y="58"/>
                    <a:pt x="87" y="58"/>
                  </a:cubicBezTo>
                  <a:cubicBezTo>
                    <a:pt x="87" y="28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483650" y="3230800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1" y="0"/>
                  </a:moveTo>
                  <a:cubicBezTo>
                    <a:pt x="1" y="30"/>
                    <a:pt x="30" y="30"/>
                    <a:pt x="30" y="30"/>
                  </a:cubicBezTo>
                  <a:cubicBezTo>
                    <a:pt x="58" y="30"/>
                    <a:pt x="58" y="3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26550" y="3280075"/>
              <a:ext cx="2200" cy="2125"/>
            </a:xfrm>
            <a:custGeom>
              <a:avLst/>
              <a:gdLst/>
              <a:ahLst/>
              <a:cxnLst/>
              <a:rect l="l" t="t" r="r" b="b"/>
              <a:pathLst>
                <a:path w="88" h="85" extrusionOk="0">
                  <a:moveTo>
                    <a:pt x="30" y="0"/>
                  </a:moveTo>
                  <a:lnTo>
                    <a:pt x="0" y="28"/>
                  </a:lnTo>
                  <a:cubicBezTo>
                    <a:pt x="0" y="57"/>
                    <a:pt x="30" y="85"/>
                    <a:pt x="30" y="85"/>
                  </a:cubicBezTo>
                  <a:cubicBezTo>
                    <a:pt x="58" y="85"/>
                    <a:pt x="87" y="57"/>
                    <a:pt x="87" y="28"/>
                  </a:cubicBezTo>
                  <a:cubicBezTo>
                    <a:pt x="87" y="28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420850" y="31894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0"/>
                  </a:moveTo>
                  <a:cubicBezTo>
                    <a:pt x="30" y="0"/>
                    <a:pt x="0" y="0"/>
                    <a:pt x="0" y="30"/>
                  </a:cubicBezTo>
                  <a:cubicBezTo>
                    <a:pt x="0" y="57"/>
                    <a:pt x="30" y="57"/>
                    <a:pt x="30" y="57"/>
                  </a:cubicBezTo>
                  <a:cubicBezTo>
                    <a:pt x="57" y="57"/>
                    <a:pt x="57" y="57"/>
                    <a:pt x="57" y="30"/>
                  </a:cubicBezTo>
                  <a:cubicBezTo>
                    <a:pt x="57" y="0"/>
                    <a:pt x="57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45175" y="3166550"/>
              <a:ext cx="2200" cy="1450"/>
            </a:xfrm>
            <a:custGeom>
              <a:avLst/>
              <a:gdLst/>
              <a:ahLst/>
              <a:cxnLst/>
              <a:rect l="l" t="t" r="r" b="b"/>
              <a:pathLst>
                <a:path w="88" h="58" extrusionOk="0">
                  <a:moveTo>
                    <a:pt x="58" y="1"/>
                  </a:moveTo>
                  <a:cubicBezTo>
                    <a:pt x="30" y="1"/>
                    <a:pt x="1" y="1"/>
                    <a:pt x="1" y="30"/>
                  </a:cubicBezTo>
                  <a:cubicBezTo>
                    <a:pt x="1" y="58"/>
                    <a:pt x="30" y="58"/>
                    <a:pt x="58" y="58"/>
                  </a:cubicBezTo>
                  <a:cubicBezTo>
                    <a:pt x="58" y="58"/>
                    <a:pt x="87" y="58"/>
                    <a:pt x="87" y="30"/>
                  </a:cubicBezTo>
                  <a:cubicBezTo>
                    <a:pt x="87" y="1"/>
                    <a:pt x="58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425" y="31123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0" y="1"/>
                    <a:pt x="0" y="30"/>
                    <a:pt x="0" y="30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30" y="58"/>
                    <a:pt x="58" y="58"/>
                    <a:pt x="58" y="3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88000" y="30694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1"/>
                  </a:moveTo>
                  <a:cubicBezTo>
                    <a:pt x="30" y="1"/>
                    <a:pt x="1" y="30"/>
                    <a:pt x="1" y="58"/>
                  </a:cubicBezTo>
                  <a:cubicBezTo>
                    <a:pt x="1" y="87"/>
                    <a:pt x="30" y="115"/>
                    <a:pt x="58" y="115"/>
                  </a:cubicBezTo>
                  <a:cubicBezTo>
                    <a:pt x="87" y="115"/>
                    <a:pt x="115" y="87"/>
                    <a:pt x="115" y="58"/>
                  </a:cubicBezTo>
                  <a:cubicBezTo>
                    <a:pt x="115" y="30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407300" y="30209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0"/>
                  </a:moveTo>
                  <a:cubicBezTo>
                    <a:pt x="1" y="0"/>
                    <a:pt x="1" y="30"/>
                    <a:pt x="1" y="30"/>
                  </a:cubicBezTo>
                  <a:cubicBezTo>
                    <a:pt x="1" y="57"/>
                    <a:pt x="1" y="57"/>
                    <a:pt x="28" y="57"/>
                  </a:cubicBezTo>
                  <a:cubicBezTo>
                    <a:pt x="28" y="57"/>
                    <a:pt x="58" y="57"/>
                    <a:pt x="58" y="3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85150" y="296385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0"/>
                  </a:moveTo>
                  <a:cubicBezTo>
                    <a:pt x="30" y="0"/>
                    <a:pt x="0" y="30"/>
                    <a:pt x="0" y="57"/>
                  </a:cubicBezTo>
                  <a:cubicBezTo>
                    <a:pt x="0" y="87"/>
                    <a:pt x="30" y="114"/>
                    <a:pt x="58" y="114"/>
                  </a:cubicBezTo>
                  <a:cubicBezTo>
                    <a:pt x="87" y="114"/>
                    <a:pt x="115" y="87"/>
                    <a:pt x="115" y="57"/>
                  </a:cubicBezTo>
                  <a:cubicBezTo>
                    <a:pt x="115" y="30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415125" y="2924600"/>
              <a:ext cx="2875" cy="2150"/>
            </a:xfrm>
            <a:custGeom>
              <a:avLst/>
              <a:gdLst/>
              <a:ahLst/>
              <a:cxnLst/>
              <a:rect l="l" t="t" r="r" b="b"/>
              <a:pathLst>
                <a:path w="115" h="86" extrusionOk="0">
                  <a:moveTo>
                    <a:pt x="58" y="1"/>
                  </a:moveTo>
                  <a:cubicBezTo>
                    <a:pt x="30" y="1"/>
                    <a:pt x="1" y="28"/>
                    <a:pt x="1" y="28"/>
                  </a:cubicBezTo>
                  <a:cubicBezTo>
                    <a:pt x="1" y="58"/>
                    <a:pt x="30" y="85"/>
                    <a:pt x="58" y="85"/>
                  </a:cubicBezTo>
                  <a:cubicBezTo>
                    <a:pt x="87" y="85"/>
                    <a:pt x="115" y="58"/>
                    <a:pt x="115" y="28"/>
                  </a:cubicBezTo>
                  <a:cubicBezTo>
                    <a:pt x="11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80175" y="2868925"/>
              <a:ext cx="2150" cy="2900"/>
            </a:xfrm>
            <a:custGeom>
              <a:avLst/>
              <a:gdLst/>
              <a:ahLst/>
              <a:cxnLst/>
              <a:rect l="l" t="t" r="r" b="b"/>
              <a:pathLst>
                <a:path w="86" h="116" extrusionOk="0">
                  <a:moveTo>
                    <a:pt x="28" y="1"/>
                  </a:moveTo>
                  <a:cubicBezTo>
                    <a:pt x="1" y="1"/>
                    <a:pt x="1" y="28"/>
                    <a:pt x="1" y="58"/>
                  </a:cubicBezTo>
                  <a:cubicBezTo>
                    <a:pt x="1" y="85"/>
                    <a:pt x="1" y="115"/>
                    <a:pt x="28" y="115"/>
                  </a:cubicBezTo>
                  <a:cubicBezTo>
                    <a:pt x="58" y="115"/>
                    <a:pt x="85" y="85"/>
                    <a:pt x="85" y="58"/>
                  </a:cubicBezTo>
                  <a:cubicBezTo>
                    <a:pt x="85" y="28"/>
                    <a:pt x="58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449400" y="28246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0" y="1"/>
                    <a:pt x="0" y="28"/>
                    <a:pt x="0" y="28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57" y="58"/>
                    <a:pt x="57" y="58"/>
                    <a:pt x="57" y="28"/>
                  </a:cubicBezTo>
                  <a:cubicBezTo>
                    <a:pt x="57" y="28"/>
                    <a:pt x="57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420150" y="2774725"/>
              <a:ext cx="2150" cy="2125"/>
            </a:xfrm>
            <a:custGeom>
              <a:avLst/>
              <a:gdLst/>
              <a:ahLst/>
              <a:cxnLst/>
              <a:rect l="l" t="t" r="r" b="b"/>
              <a:pathLst>
                <a:path w="86" h="85" extrusionOk="0">
                  <a:moveTo>
                    <a:pt x="58" y="0"/>
                  </a:moveTo>
                  <a:cubicBezTo>
                    <a:pt x="28" y="0"/>
                    <a:pt x="1" y="28"/>
                    <a:pt x="1" y="28"/>
                  </a:cubicBezTo>
                  <a:cubicBezTo>
                    <a:pt x="1" y="57"/>
                    <a:pt x="28" y="85"/>
                    <a:pt x="58" y="85"/>
                  </a:cubicBezTo>
                  <a:cubicBezTo>
                    <a:pt x="58" y="85"/>
                    <a:pt x="85" y="57"/>
                    <a:pt x="85" y="28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455100" y="272332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0" y="1"/>
                    <a:pt x="0" y="1"/>
                    <a:pt x="0" y="28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58" y="58"/>
                    <a:pt x="58" y="58"/>
                    <a:pt x="58" y="28"/>
                  </a:cubicBezTo>
                  <a:cubicBezTo>
                    <a:pt x="58" y="1"/>
                    <a:pt x="58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58025" y="27276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1" y="1"/>
                    <a:pt x="1" y="1"/>
                    <a:pt x="1" y="28"/>
                  </a:cubicBezTo>
                  <a:cubicBezTo>
                    <a:pt x="1" y="58"/>
                    <a:pt x="1" y="58"/>
                    <a:pt x="30" y="58"/>
                  </a:cubicBezTo>
                  <a:cubicBezTo>
                    <a:pt x="58" y="58"/>
                    <a:pt x="58" y="58"/>
                    <a:pt x="58" y="28"/>
                  </a:cubicBezTo>
                  <a:cubicBezTo>
                    <a:pt x="58" y="1"/>
                    <a:pt x="58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56600" y="263910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1"/>
                  </a:moveTo>
                  <a:cubicBezTo>
                    <a:pt x="30" y="1"/>
                    <a:pt x="0" y="28"/>
                    <a:pt x="0" y="58"/>
                  </a:cubicBezTo>
                  <a:cubicBezTo>
                    <a:pt x="0" y="85"/>
                    <a:pt x="30" y="115"/>
                    <a:pt x="58" y="115"/>
                  </a:cubicBezTo>
                  <a:cubicBezTo>
                    <a:pt x="87" y="115"/>
                    <a:pt x="115" y="85"/>
                    <a:pt x="115" y="58"/>
                  </a:cubicBezTo>
                  <a:cubicBezTo>
                    <a:pt x="11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285975" y="26997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7" y="0"/>
                  </a:moveTo>
                  <a:lnTo>
                    <a:pt x="0" y="30"/>
                  </a:lnTo>
                  <a:lnTo>
                    <a:pt x="27" y="57"/>
                  </a:lnTo>
                  <a:lnTo>
                    <a:pt x="57" y="3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260275" y="260055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28" y="1"/>
                    <a:pt x="0" y="28"/>
                    <a:pt x="0" y="58"/>
                  </a:cubicBezTo>
                  <a:cubicBezTo>
                    <a:pt x="0" y="85"/>
                    <a:pt x="28" y="115"/>
                    <a:pt x="57" y="115"/>
                  </a:cubicBezTo>
                  <a:cubicBezTo>
                    <a:pt x="85" y="115"/>
                    <a:pt x="114" y="85"/>
                    <a:pt x="114" y="58"/>
                  </a:cubicBezTo>
                  <a:cubicBezTo>
                    <a:pt x="114" y="28"/>
                    <a:pt x="85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206025" y="2596950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7" y="1"/>
                  </a:moveTo>
                  <a:cubicBezTo>
                    <a:pt x="28" y="1"/>
                    <a:pt x="0" y="31"/>
                    <a:pt x="0" y="58"/>
                  </a:cubicBezTo>
                  <a:cubicBezTo>
                    <a:pt x="0" y="88"/>
                    <a:pt x="28" y="115"/>
                    <a:pt x="57" y="115"/>
                  </a:cubicBezTo>
                  <a:cubicBezTo>
                    <a:pt x="85" y="115"/>
                    <a:pt x="115" y="88"/>
                    <a:pt x="115" y="58"/>
                  </a:cubicBezTo>
                  <a:cubicBezTo>
                    <a:pt x="115" y="31"/>
                    <a:pt x="85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141775" y="2613400"/>
              <a:ext cx="1450" cy="2150"/>
            </a:xfrm>
            <a:custGeom>
              <a:avLst/>
              <a:gdLst/>
              <a:ahLst/>
              <a:cxnLst/>
              <a:rect l="l" t="t" r="r" b="b"/>
              <a:pathLst>
                <a:path w="58" h="86" extrusionOk="0">
                  <a:moveTo>
                    <a:pt x="28" y="1"/>
                  </a:moveTo>
                  <a:lnTo>
                    <a:pt x="1" y="28"/>
                  </a:lnTo>
                  <a:cubicBezTo>
                    <a:pt x="1" y="58"/>
                    <a:pt x="28" y="85"/>
                    <a:pt x="28" y="85"/>
                  </a:cubicBezTo>
                  <a:cubicBezTo>
                    <a:pt x="58" y="85"/>
                    <a:pt x="58" y="58"/>
                    <a:pt x="58" y="28"/>
                  </a:cubicBezTo>
                  <a:cubicBezTo>
                    <a:pt x="58" y="28"/>
                    <a:pt x="58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151025" y="26919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0"/>
                  </a:moveTo>
                  <a:cubicBezTo>
                    <a:pt x="30" y="0"/>
                    <a:pt x="1" y="28"/>
                    <a:pt x="1" y="57"/>
                  </a:cubicBezTo>
                  <a:cubicBezTo>
                    <a:pt x="1" y="85"/>
                    <a:pt x="30" y="115"/>
                    <a:pt x="58" y="115"/>
                  </a:cubicBezTo>
                  <a:cubicBezTo>
                    <a:pt x="115" y="115"/>
                    <a:pt x="115" y="85"/>
                    <a:pt x="115" y="57"/>
                  </a:cubicBezTo>
                  <a:cubicBezTo>
                    <a:pt x="115" y="28"/>
                    <a:pt x="11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94675" y="27140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28" y="0"/>
                    <a:pt x="0" y="30"/>
                    <a:pt x="0" y="57"/>
                  </a:cubicBezTo>
                  <a:cubicBezTo>
                    <a:pt x="0" y="87"/>
                    <a:pt x="28" y="114"/>
                    <a:pt x="57" y="114"/>
                  </a:cubicBezTo>
                  <a:cubicBezTo>
                    <a:pt x="85" y="114"/>
                    <a:pt x="115" y="87"/>
                    <a:pt x="115" y="57"/>
                  </a:cubicBezTo>
                  <a:cubicBezTo>
                    <a:pt x="115" y="30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123225" y="27625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lnTo>
                    <a:pt x="0" y="30"/>
                  </a:lnTo>
                  <a:cubicBezTo>
                    <a:pt x="0" y="58"/>
                    <a:pt x="28" y="58"/>
                    <a:pt x="28" y="58"/>
                  </a:cubicBezTo>
                  <a:cubicBezTo>
                    <a:pt x="57" y="58"/>
                    <a:pt x="57" y="58"/>
                    <a:pt x="57" y="30"/>
                  </a:cubicBezTo>
                  <a:cubicBezTo>
                    <a:pt x="57" y="30"/>
                    <a:pt x="57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146075" y="28032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27" y="0"/>
                    <a:pt x="0" y="28"/>
                    <a:pt x="0" y="57"/>
                  </a:cubicBezTo>
                  <a:cubicBezTo>
                    <a:pt x="0" y="85"/>
                    <a:pt x="27" y="114"/>
                    <a:pt x="57" y="114"/>
                  </a:cubicBezTo>
                  <a:cubicBezTo>
                    <a:pt x="85" y="114"/>
                    <a:pt x="114" y="85"/>
                    <a:pt x="114" y="57"/>
                  </a:cubicBezTo>
                  <a:cubicBezTo>
                    <a:pt x="114" y="28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087525" y="2873900"/>
              <a:ext cx="2150" cy="2875"/>
            </a:xfrm>
            <a:custGeom>
              <a:avLst/>
              <a:gdLst/>
              <a:ahLst/>
              <a:cxnLst/>
              <a:rect l="l" t="t" r="r" b="b"/>
              <a:pathLst>
                <a:path w="86" h="115" extrusionOk="0">
                  <a:moveTo>
                    <a:pt x="58" y="1"/>
                  </a:moveTo>
                  <a:cubicBezTo>
                    <a:pt x="1" y="1"/>
                    <a:pt x="1" y="30"/>
                    <a:pt x="1" y="58"/>
                  </a:cubicBezTo>
                  <a:cubicBezTo>
                    <a:pt x="1" y="87"/>
                    <a:pt x="1" y="115"/>
                    <a:pt x="58" y="115"/>
                  </a:cubicBezTo>
                  <a:cubicBezTo>
                    <a:pt x="85" y="115"/>
                    <a:pt x="85" y="87"/>
                    <a:pt x="85" y="58"/>
                  </a:cubicBezTo>
                  <a:cubicBezTo>
                    <a:pt x="85" y="30"/>
                    <a:pt x="8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186725" y="2884650"/>
              <a:ext cx="2875" cy="3550"/>
            </a:xfrm>
            <a:custGeom>
              <a:avLst/>
              <a:gdLst/>
              <a:ahLst/>
              <a:cxnLst/>
              <a:rect l="l" t="t" r="r" b="b"/>
              <a:pathLst>
                <a:path w="115" h="142" extrusionOk="0">
                  <a:moveTo>
                    <a:pt x="57" y="0"/>
                  </a:moveTo>
                  <a:cubicBezTo>
                    <a:pt x="30" y="0"/>
                    <a:pt x="0" y="27"/>
                    <a:pt x="0" y="57"/>
                  </a:cubicBezTo>
                  <a:cubicBezTo>
                    <a:pt x="0" y="114"/>
                    <a:pt x="30" y="142"/>
                    <a:pt x="57" y="142"/>
                  </a:cubicBezTo>
                  <a:cubicBezTo>
                    <a:pt x="114" y="142"/>
                    <a:pt x="114" y="114"/>
                    <a:pt x="114" y="57"/>
                  </a:cubicBezTo>
                  <a:cubicBezTo>
                    <a:pt x="114" y="27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182425" y="2940325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31" y="0"/>
                  </a:moveTo>
                  <a:cubicBezTo>
                    <a:pt x="1" y="0"/>
                    <a:pt x="1" y="27"/>
                    <a:pt x="1" y="27"/>
                  </a:cubicBezTo>
                  <a:cubicBezTo>
                    <a:pt x="1" y="57"/>
                    <a:pt x="1" y="57"/>
                    <a:pt x="31" y="57"/>
                  </a:cubicBezTo>
                  <a:cubicBezTo>
                    <a:pt x="58" y="57"/>
                    <a:pt x="58" y="57"/>
                    <a:pt x="58" y="27"/>
                  </a:cubicBezTo>
                  <a:cubicBezTo>
                    <a:pt x="58" y="27"/>
                    <a:pt x="58" y="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171750" y="299027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1"/>
                  </a:moveTo>
                  <a:cubicBezTo>
                    <a:pt x="28" y="1"/>
                    <a:pt x="1" y="28"/>
                    <a:pt x="1" y="58"/>
                  </a:cubicBezTo>
                  <a:cubicBezTo>
                    <a:pt x="1" y="85"/>
                    <a:pt x="28" y="115"/>
                    <a:pt x="58" y="115"/>
                  </a:cubicBezTo>
                  <a:cubicBezTo>
                    <a:pt x="85" y="115"/>
                    <a:pt x="115" y="85"/>
                    <a:pt x="115" y="58"/>
                  </a:cubicBezTo>
                  <a:cubicBezTo>
                    <a:pt x="115" y="28"/>
                    <a:pt x="8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158900" y="3043100"/>
              <a:ext cx="725" cy="1450"/>
            </a:xfrm>
            <a:custGeom>
              <a:avLst/>
              <a:gdLst/>
              <a:ahLst/>
              <a:cxnLst/>
              <a:rect l="l" t="t" r="r" b="b"/>
              <a:pathLst>
                <a:path w="29" h="58" extrusionOk="0">
                  <a:moveTo>
                    <a:pt x="28" y="0"/>
                  </a:moveTo>
                  <a:cubicBezTo>
                    <a:pt x="1" y="0"/>
                    <a:pt x="1" y="0"/>
                    <a:pt x="1" y="28"/>
                  </a:cubicBezTo>
                  <a:cubicBezTo>
                    <a:pt x="1" y="28"/>
                    <a:pt x="1" y="58"/>
                    <a:pt x="28" y="58"/>
                  </a:cubicBezTo>
                  <a:lnTo>
                    <a:pt x="28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139600" y="309375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" y="0"/>
                  </a:moveTo>
                  <a:lnTo>
                    <a:pt x="1" y="30"/>
                  </a:lnTo>
                  <a:cubicBezTo>
                    <a:pt x="31" y="30"/>
                    <a:pt x="31" y="3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177475" y="3136575"/>
              <a:ext cx="2875" cy="3625"/>
            </a:xfrm>
            <a:custGeom>
              <a:avLst/>
              <a:gdLst/>
              <a:ahLst/>
              <a:cxnLst/>
              <a:rect l="l" t="t" r="r" b="b"/>
              <a:pathLst>
                <a:path w="115" h="145" extrusionOk="0">
                  <a:moveTo>
                    <a:pt x="57" y="0"/>
                  </a:moveTo>
                  <a:cubicBezTo>
                    <a:pt x="28" y="0"/>
                    <a:pt x="0" y="30"/>
                    <a:pt x="0" y="58"/>
                  </a:cubicBezTo>
                  <a:cubicBezTo>
                    <a:pt x="0" y="115"/>
                    <a:pt x="28" y="144"/>
                    <a:pt x="57" y="144"/>
                  </a:cubicBezTo>
                  <a:cubicBezTo>
                    <a:pt x="85" y="144"/>
                    <a:pt x="114" y="115"/>
                    <a:pt x="114" y="58"/>
                  </a:cubicBezTo>
                  <a:cubicBezTo>
                    <a:pt x="114" y="30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194600" y="3193675"/>
              <a:ext cx="2875" cy="2200"/>
            </a:xfrm>
            <a:custGeom>
              <a:avLst/>
              <a:gdLst/>
              <a:ahLst/>
              <a:cxnLst/>
              <a:rect l="l" t="t" r="r" b="b"/>
              <a:pathLst>
                <a:path w="115" h="88" extrusionOk="0">
                  <a:moveTo>
                    <a:pt x="58" y="1"/>
                  </a:moveTo>
                  <a:cubicBezTo>
                    <a:pt x="28" y="1"/>
                    <a:pt x="0" y="1"/>
                    <a:pt x="0" y="30"/>
                  </a:cubicBezTo>
                  <a:cubicBezTo>
                    <a:pt x="0" y="87"/>
                    <a:pt x="28" y="87"/>
                    <a:pt x="58" y="87"/>
                  </a:cubicBezTo>
                  <a:cubicBezTo>
                    <a:pt x="85" y="87"/>
                    <a:pt x="115" y="87"/>
                    <a:pt x="115" y="30"/>
                  </a:cubicBezTo>
                  <a:cubicBezTo>
                    <a:pt x="115" y="1"/>
                    <a:pt x="8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132475" y="32179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0" y="57"/>
                    <a:pt x="0" y="57"/>
                    <a:pt x="30" y="57"/>
                  </a:cubicBezTo>
                  <a:cubicBezTo>
                    <a:pt x="58" y="57"/>
                    <a:pt x="58" y="57"/>
                    <a:pt x="58" y="30"/>
                  </a:cubicBezTo>
                  <a:cubicBezTo>
                    <a:pt x="58" y="0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131050" y="3260075"/>
              <a:ext cx="2200" cy="2900"/>
            </a:xfrm>
            <a:custGeom>
              <a:avLst/>
              <a:gdLst/>
              <a:ahLst/>
              <a:cxnLst/>
              <a:rect l="l" t="t" r="r" b="b"/>
              <a:pathLst>
                <a:path w="88" h="116" extrusionOk="0">
                  <a:moveTo>
                    <a:pt x="30" y="1"/>
                  </a:moveTo>
                  <a:cubicBezTo>
                    <a:pt x="0" y="1"/>
                    <a:pt x="0" y="28"/>
                    <a:pt x="0" y="58"/>
                  </a:cubicBezTo>
                  <a:cubicBezTo>
                    <a:pt x="0" y="85"/>
                    <a:pt x="0" y="115"/>
                    <a:pt x="30" y="115"/>
                  </a:cubicBezTo>
                  <a:cubicBezTo>
                    <a:pt x="57" y="115"/>
                    <a:pt x="87" y="85"/>
                    <a:pt x="87" y="58"/>
                  </a:cubicBezTo>
                  <a:cubicBezTo>
                    <a:pt x="87" y="28"/>
                    <a:pt x="57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088950" y="3289325"/>
              <a:ext cx="2150" cy="2200"/>
            </a:xfrm>
            <a:custGeom>
              <a:avLst/>
              <a:gdLst/>
              <a:ahLst/>
              <a:cxnLst/>
              <a:rect l="l" t="t" r="r" b="b"/>
              <a:pathLst>
                <a:path w="86" h="88" extrusionOk="0">
                  <a:moveTo>
                    <a:pt x="28" y="0"/>
                  </a:moveTo>
                  <a:cubicBezTo>
                    <a:pt x="28" y="0"/>
                    <a:pt x="1" y="0"/>
                    <a:pt x="1" y="30"/>
                  </a:cubicBezTo>
                  <a:cubicBezTo>
                    <a:pt x="1" y="57"/>
                    <a:pt x="28" y="87"/>
                    <a:pt x="28" y="87"/>
                  </a:cubicBezTo>
                  <a:cubicBezTo>
                    <a:pt x="58" y="87"/>
                    <a:pt x="85" y="57"/>
                    <a:pt x="85" y="30"/>
                  </a:cubicBezTo>
                  <a:cubicBezTo>
                    <a:pt x="85" y="0"/>
                    <a:pt x="58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034725" y="32793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27" y="1"/>
                    <a:pt x="0" y="30"/>
                    <a:pt x="0" y="58"/>
                  </a:cubicBezTo>
                  <a:cubicBezTo>
                    <a:pt x="0" y="87"/>
                    <a:pt x="27" y="115"/>
                    <a:pt x="57" y="115"/>
                  </a:cubicBezTo>
                  <a:cubicBezTo>
                    <a:pt x="85" y="115"/>
                    <a:pt x="114" y="87"/>
                    <a:pt x="114" y="58"/>
                  </a:cubicBezTo>
                  <a:cubicBezTo>
                    <a:pt x="114" y="30"/>
                    <a:pt x="85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981150" y="3270775"/>
              <a:ext cx="3625" cy="3600"/>
            </a:xfrm>
            <a:custGeom>
              <a:avLst/>
              <a:gdLst/>
              <a:ahLst/>
              <a:cxnLst/>
              <a:rect l="l" t="t" r="r" b="b"/>
              <a:pathLst>
                <a:path w="145" h="144" extrusionOk="0">
                  <a:moveTo>
                    <a:pt x="87" y="0"/>
                  </a:moveTo>
                  <a:cubicBezTo>
                    <a:pt x="30" y="0"/>
                    <a:pt x="1" y="30"/>
                    <a:pt x="1" y="87"/>
                  </a:cubicBezTo>
                  <a:cubicBezTo>
                    <a:pt x="1" y="114"/>
                    <a:pt x="30" y="144"/>
                    <a:pt x="87" y="144"/>
                  </a:cubicBezTo>
                  <a:cubicBezTo>
                    <a:pt x="115" y="144"/>
                    <a:pt x="144" y="114"/>
                    <a:pt x="144" y="87"/>
                  </a:cubicBezTo>
                  <a:cubicBezTo>
                    <a:pt x="144" y="30"/>
                    <a:pt x="115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951925" y="3201550"/>
              <a:ext cx="2125" cy="2875"/>
            </a:xfrm>
            <a:custGeom>
              <a:avLst/>
              <a:gdLst/>
              <a:ahLst/>
              <a:cxnLst/>
              <a:rect l="l" t="t" r="r" b="b"/>
              <a:pathLst>
                <a:path w="85" h="115" extrusionOk="0">
                  <a:moveTo>
                    <a:pt x="57" y="1"/>
                  </a:moveTo>
                  <a:cubicBezTo>
                    <a:pt x="28" y="1"/>
                    <a:pt x="0" y="28"/>
                    <a:pt x="0" y="58"/>
                  </a:cubicBezTo>
                  <a:cubicBezTo>
                    <a:pt x="0" y="85"/>
                    <a:pt x="28" y="115"/>
                    <a:pt x="57" y="115"/>
                  </a:cubicBezTo>
                  <a:cubicBezTo>
                    <a:pt x="85" y="115"/>
                    <a:pt x="85" y="85"/>
                    <a:pt x="85" y="58"/>
                  </a:cubicBezTo>
                  <a:cubicBezTo>
                    <a:pt x="85" y="28"/>
                    <a:pt x="85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861250" y="3253625"/>
              <a:ext cx="2875" cy="3625"/>
            </a:xfrm>
            <a:custGeom>
              <a:avLst/>
              <a:gdLst/>
              <a:ahLst/>
              <a:cxnLst/>
              <a:rect l="l" t="t" r="r" b="b"/>
              <a:pathLst>
                <a:path w="115" h="145" extrusionOk="0">
                  <a:moveTo>
                    <a:pt x="57" y="1"/>
                  </a:moveTo>
                  <a:cubicBezTo>
                    <a:pt x="30" y="1"/>
                    <a:pt x="0" y="31"/>
                    <a:pt x="0" y="58"/>
                  </a:cubicBezTo>
                  <a:cubicBezTo>
                    <a:pt x="0" y="115"/>
                    <a:pt x="30" y="145"/>
                    <a:pt x="57" y="145"/>
                  </a:cubicBezTo>
                  <a:cubicBezTo>
                    <a:pt x="114" y="145"/>
                    <a:pt x="114" y="115"/>
                    <a:pt x="114" y="58"/>
                  </a:cubicBezTo>
                  <a:cubicBezTo>
                    <a:pt x="114" y="31"/>
                    <a:pt x="114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95500" y="3155875"/>
              <a:ext cx="2200" cy="1450"/>
            </a:xfrm>
            <a:custGeom>
              <a:avLst/>
              <a:gdLst/>
              <a:ahLst/>
              <a:cxnLst/>
              <a:rect l="l" t="t" r="r" b="b"/>
              <a:pathLst>
                <a:path w="88" h="58" extrusionOk="0">
                  <a:moveTo>
                    <a:pt x="30" y="0"/>
                  </a:moveTo>
                  <a:cubicBezTo>
                    <a:pt x="30" y="0"/>
                    <a:pt x="0" y="0"/>
                    <a:pt x="0" y="28"/>
                  </a:cubicBezTo>
                  <a:lnTo>
                    <a:pt x="30" y="58"/>
                  </a:lnTo>
                  <a:cubicBezTo>
                    <a:pt x="58" y="58"/>
                    <a:pt x="87" y="28"/>
                    <a:pt x="87" y="28"/>
                  </a:cubicBezTo>
                  <a:cubicBezTo>
                    <a:pt x="87" y="0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840575" y="31237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28" y="1"/>
                    <a:pt x="0" y="30"/>
                    <a:pt x="0" y="58"/>
                  </a:cubicBezTo>
                  <a:cubicBezTo>
                    <a:pt x="0" y="87"/>
                    <a:pt x="28" y="115"/>
                    <a:pt x="57" y="115"/>
                  </a:cubicBezTo>
                  <a:cubicBezTo>
                    <a:pt x="85" y="115"/>
                    <a:pt x="114" y="87"/>
                    <a:pt x="114" y="58"/>
                  </a:cubicBezTo>
                  <a:cubicBezTo>
                    <a:pt x="114" y="30"/>
                    <a:pt x="85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790600" y="3073750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8" y="1"/>
                  </a:moveTo>
                  <a:cubicBezTo>
                    <a:pt x="28" y="1"/>
                    <a:pt x="1" y="31"/>
                    <a:pt x="1" y="58"/>
                  </a:cubicBezTo>
                  <a:cubicBezTo>
                    <a:pt x="1" y="88"/>
                    <a:pt x="28" y="115"/>
                    <a:pt x="58" y="115"/>
                  </a:cubicBezTo>
                  <a:cubicBezTo>
                    <a:pt x="115" y="115"/>
                    <a:pt x="115" y="88"/>
                    <a:pt x="115" y="58"/>
                  </a:cubicBezTo>
                  <a:cubicBezTo>
                    <a:pt x="115" y="31"/>
                    <a:pt x="11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810600" y="30195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27" y="0"/>
                    <a:pt x="0" y="30"/>
                    <a:pt x="0" y="57"/>
                  </a:cubicBezTo>
                  <a:cubicBezTo>
                    <a:pt x="0" y="87"/>
                    <a:pt x="27" y="114"/>
                    <a:pt x="57" y="114"/>
                  </a:cubicBezTo>
                  <a:cubicBezTo>
                    <a:pt x="85" y="114"/>
                    <a:pt x="114" y="87"/>
                    <a:pt x="114" y="57"/>
                  </a:cubicBezTo>
                  <a:cubicBezTo>
                    <a:pt x="114" y="30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779875" y="2973825"/>
              <a:ext cx="2175" cy="2200"/>
            </a:xfrm>
            <a:custGeom>
              <a:avLst/>
              <a:gdLst/>
              <a:ahLst/>
              <a:cxnLst/>
              <a:rect l="l" t="t" r="r" b="b"/>
              <a:pathLst>
                <a:path w="87" h="88" extrusionOk="0">
                  <a:moveTo>
                    <a:pt x="57" y="1"/>
                  </a:moveTo>
                  <a:cubicBezTo>
                    <a:pt x="30" y="1"/>
                    <a:pt x="0" y="1"/>
                    <a:pt x="0" y="31"/>
                  </a:cubicBezTo>
                  <a:cubicBezTo>
                    <a:pt x="0" y="58"/>
                    <a:pt x="30" y="88"/>
                    <a:pt x="57" y="88"/>
                  </a:cubicBezTo>
                  <a:cubicBezTo>
                    <a:pt x="57" y="88"/>
                    <a:pt x="87" y="58"/>
                    <a:pt x="87" y="31"/>
                  </a:cubicBezTo>
                  <a:cubicBezTo>
                    <a:pt x="87" y="1"/>
                    <a:pt x="5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826975" y="2916050"/>
              <a:ext cx="2200" cy="1450"/>
            </a:xfrm>
            <a:custGeom>
              <a:avLst/>
              <a:gdLst/>
              <a:ahLst/>
              <a:cxnLst/>
              <a:rect l="l" t="t" r="r" b="b"/>
              <a:pathLst>
                <a:path w="88" h="58" extrusionOk="0">
                  <a:moveTo>
                    <a:pt x="30" y="0"/>
                  </a:moveTo>
                  <a:cubicBezTo>
                    <a:pt x="30" y="0"/>
                    <a:pt x="1" y="0"/>
                    <a:pt x="1" y="28"/>
                  </a:cubicBezTo>
                  <a:lnTo>
                    <a:pt x="30" y="57"/>
                  </a:lnTo>
                  <a:cubicBezTo>
                    <a:pt x="58" y="57"/>
                    <a:pt x="87" y="28"/>
                    <a:pt x="87" y="28"/>
                  </a:cubicBezTo>
                  <a:cubicBezTo>
                    <a:pt x="87" y="0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842000" y="28653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0" y="30"/>
                    <a:pt x="0" y="57"/>
                    <a:pt x="28" y="57"/>
                  </a:cubicBezTo>
                  <a:lnTo>
                    <a:pt x="57" y="30"/>
                  </a:lnTo>
                  <a:cubicBezTo>
                    <a:pt x="57" y="0"/>
                    <a:pt x="28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784900" y="28210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cubicBezTo>
                    <a:pt x="0" y="1"/>
                    <a:pt x="0" y="1"/>
                    <a:pt x="0" y="31"/>
                  </a:cubicBezTo>
                  <a:cubicBezTo>
                    <a:pt x="0" y="31"/>
                    <a:pt x="0" y="58"/>
                    <a:pt x="28" y="58"/>
                  </a:cubicBezTo>
                  <a:lnTo>
                    <a:pt x="57" y="31"/>
                  </a:lnTo>
                  <a:cubicBezTo>
                    <a:pt x="57" y="1"/>
                    <a:pt x="28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871225" y="2772550"/>
              <a:ext cx="2875" cy="2200"/>
            </a:xfrm>
            <a:custGeom>
              <a:avLst/>
              <a:gdLst/>
              <a:ahLst/>
              <a:cxnLst/>
              <a:rect l="l" t="t" r="r" b="b"/>
              <a:pathLst>
                <a:path w="115" h="88" extrusionOk="0">
                  <a:moveTo>
                    <a:pt x="58" y="0"/>
                  </a:moveTo>
                  <a:cubicBezTo>
                    <a:pt x="30" y="0"/>
                    <a:pt x="1" y="0"/>
                    <a:pt x="1" y="30"/>
                  </a:cubicBezTo>
                  <a:cubicBezTo>
                    <a:pt x="1" y="58"/>
                    <a:pt x="30" y="87"/>
                    <a:pt x="58" y="87"/>
                  </a:cubicBezTo>
                  <a:cubicBezTo>
                    <a:pt x="88" y="87"/>
                    <a:pt x="115" y="58"/>
                    <a:pt x="115" y="30"/>
                  </a:cubicBezTo>
                  <a:cubicBezTo>
                    <a:pt x="115" y="0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846275" y="27283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0"/>
                  </a:moveTo>
                  <a:cubicBezTo>
                    <a:pt x="1" y="0"/>
                    <a:pt x="1" y="0"/>
                    <a:pt x="1" y="30"/>
                  </a:cubicBezTo>
                  <a:cubicBezTo>
                    <a:pt x="1" y="57"/>
                    <a:pt x="1" y="57"/>
                    <a:pt x="28" y="57"/>
                  </a:cubicBezTo>
                  <a:cubicBezTo>
                    <a:pt x="28" y="57"/>
                    <a:pt x="58" y="57"/>
                    <a:pt x="58" y="30"/>
                  </a:cubicBezTo>
                  <a:cubicBezTo>
                    <a:pt x="58" y="0"/>
                    <a:pt x="28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976175" y="3048075"/>
              <a:ext cx="725" cy="750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1" y="0"/>
                  </a:moveTo>
                  <a:cubicBezTo>
                    <a:pt x="1" y="30"/>
                    <a:pt x="1" y="30"/>
                    <a:pt x="28" y="3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2014725" y="2993125"/>
              <a:ext cx="2150" cy="1450"/>
            </a:xfrm>
            <a:custGeom>
              <a:avLst/>
              <a:gdLst/>
              <a:ahLst/>
              <a:cxnLst/>
              <a:rect l="l" t="t" r="r" b="b"/>
              <a:pathLst>
                <a:path w="86" h="58" extrusionOk="0">
                  <a:moveTo>
                    <a:pt x="58" y="1"/>
                  </a:moveTo>
                  <a:cubicBezTo>
                    <a:pt x="28" y="1"/>
                    <a:pt x="1" y="1"/>
                    <a:pt x="1" y="28"/>
                  </a:cubicBezTo>
                  <a:cubicBezTo>
                    <a:pt x="1" y="58"/>
                    <a:pt x="28" y="58"/>
                    <a:pt x="58" y="58"/>
                  </a:cubicBezTo>
                  <a:cubicBezTo>
                    <a:pt x="85" y="58"/>
                    <a:pt x="85" y="58"/>
                    <a:pt x="85" y="28"/>
                  </a:cubicBezTo>
                  <a:cubicBezTo>
                    <a:pt x="85" y="1"/>
                    <a:pt x="8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994750" y="2948125"/>
              <a:ext cx="1450" cy="1475"/>
            </a:xfrm>
            <a:custGeom>
              <a:avLst/>
              <a:gdLst/>
              <a:ahLst/>
              <a:cxnLst/>
              <a:rect l="l" t="t" r="r" b="b"/>
              <a:pathLst>
                <a:path w="58" h="59" extrusionOk="0">
                  <a:moveTo>
                    <a:pt x="28" y="1"/>
                  </a:moveTo>
                  <a:lnTo>
                    <a:pt x="0" y="31"/>
                  </a:lnTo>
                  <a:lnTo>
                    <a:pt x="28" y="58"/>
                  </a:lnTo>
                  <a:lnTo>
                    <a:pt x="57" y="31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1972575" y="2897500"/>
              <a:ext cx="2900" cy="3550"/>
            </a:xfrm>
            <a:custGeom>
              <a:avLst/>
              <a:gdLst/>
              <a:ahLst/>
              <a:cxnLst/>
              <a:rect l="l" t="t" r="r" b="b"/>
              <a:pathLst>
                <a:path w="116" h="142" extrusionOk="0">
                  <a:moveTo>
                    <a:pt x="58" y="0"/>
                  </a:moveTo>
                  <a:cubicBezTo>
                    <a:pt x="31" y="0"/>
                    <a:pt x="1" y="27"/>
                    <a:pt x="1" y="57"/>
                  </a:cubicBezTo>
                  <a:cubicBezTo>
                    <a:pt x="1" y="114"/>
                    <a:pt x="31" y="142"/>
                    <a:pt x="58" y="142"/>
                  </a:cubicBezTo>
                  <a:cubicBezTo>
                    <a:pt x="88" y="142"/>
                    <a:pt x="115" y="114"/>
                    <a:pt x="115" y="57"/>
                  </a:cubicBezTo>
                  <a:cubicBezTo>
                    <a:pt x="115" y="27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1964775" y="285322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7" y="1"/>
                  </a:moveTo>
                  <a:cubicBezTo>
                    <a:pt x="27" y="1"/>
                    <a:pt x="0" y="1"/>
                    <a:pt x="0" y="28"/>
                  </a:cubicBezTo>
                  <a:lnTo>
                    <a:pt x="27" y="58"/>
                  </a:lnTo>
                  <a:cubicBezTo>
                    <a:pt x="57" y="58"/>
                    <a:pt x="57" y="28"/>
                    <a:pt x="57" y="28"/>
                  </a:cubicBezTo>
                  <a:cubicBezTo>
                    <a:pt x="57" y="1"/>
                    <a:pt x="57" y="1"/>
                    <a:pt x="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2021125" y="2798975"/>
              <a:ext cx="1450" cy="1475"/>
            </a:xfrm>
            <a:custGeom>
              <a:avLst/>
              <a:gdLst/>
              <a:ahLst/>
              <a:cxnLst/>
              <a:rect l="l" t="t" r="r" b="b"/>
              <a:pathLst>
                <a:path w="58" h="59" extrusionOk="0">
                  <a:moveTo>
                    <a:pt x="30" y="1"/>
                  </a:moveTo>
                  <a:cubicBezTo>
                    <a:pt x="0" y="1"/>
                    <a:pt x="0" y="28"/>
                    <a:pt x="0" y="28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58" y="58"/>
                    <a:pt x="58" y="58"/>
                    <a:pt x="58" y="28"/>
                  </a:cubicBezTo>
                  <a:cubicBezTo>
                    <a:pt x="58" y="28"/>
                    <a:pt x="58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2004000" y="27582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0"/>
                  </a:moveTo>
                  <a:lnTo>
                    <a:pt x="0" y="30"/>
                  </a:lnTo>
                  <a:cubicBezTo>
                    <a:pt x="0" y="58"/>
                    <a:pt x="30" y="58"/>
                    <a:pt x="30" y="58"/>
                  </a:cubicBezTo>
                  <a:cubicBezTo>
                    <a:pt x="57" y="58"/>
                    <a:pt x="57" y="58"/>
                    <a:pt x="57" y="30"/>
                  </a:cubicBezTo>
                  <a:cubicBezTo>
                    <a:pt x="57" y="30"/>
                    <a:pt x="57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1938325" y="2727600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8" y="1"/>
                  </a:moveTo>
                  <a:cubicBezTo>
                    <a:pt x="30" y="1"/>
                    <a:pt x="1" y="28"/>
                    <a:pt x="1" y="58"/>
                  </a:cubicBezTo>
                  <a:cubicBezTo>
                    <a:pt x="1" y="85"/>
                    <a:pt x="30" y="115"/>
                    <a:pt x="58" y="115"/>
                  </a:cubicBezTo>
                  <a:cubicBezTo>
                    <a:pt x="87" y="115"/>
                    <a:pt x="115" y="85"/>
                    <a:pt x="115" y="58"/>
                  </a:cubicBezTo>
                  <a:cubicBezTo>
                    <a:pt x="11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958300" y="2666900"/>
              <a:ext cx="775" cy="1450"/>
            </a:xfrm>
            <a:custGeom>
              <a:avLst/>
              <a:gdLst/>
              <a:ahLst/>
              <a:cxnLst/>
              <a:rect l="l" t="t" r="r" b="b"/>
              <a:pathLst>
                <a:path w="31" h="58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31"/>
                    <a:pt x="1" y="58"/>
                    <a:pt x="31" y="58"/>
                  </a:cubicBezTo>
                  <a:lnTo>
                    <a:pt x="31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1897675" y="26740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0" y="57"/>
                    <a:pt x="0" y="57"/>
                    <a:pt x="28" y="57"/>
                  </a:cubicBezTo>
                  <a:cubicBezTo>
                    <a:pt x="57" y="57"/>
                    <a:pt x="57" y="57"/>
                    <a:pt x="57" y="30"/>
                  </a:cubicBezTo>
                  <a:cubicBezTo>
                    <a:pt x="57" y="0"/>
                    <a:pt x="57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1882650" y="2650525"/>
              <a:ext cx="2200" cy="1450"/>
            </a:xfrm>
            <a:custGeom>
              <a:avLst/>
              <a:gdLst/>
              <a:ahLst/>
              <a:cxnLst/>
              <a:rect l="l" t="t" r="r" b="b"/>
              <a:pathLst>
                <a:path w="88" h="58" extrusionOk="0">
                  <a:moveTo>
                    <a:pt x="30" y="0"/>
                  </a:moveTo>
                  <a:cubicBezTo>
                    <a:pt x="30" y="0"/>
                    <a:pt x="1" y="0"/>
                    <a:pt x="1" y="28"/>
                  </a:cubicBezTo>
                  <a:cubicBezTo>
                    <a:pt x="1" y="57"/>
                    <a:pt x="30" y="57"/>
                    <a:pt x="30" y="57"/>
                  </a:cubicBezTo>
                  <a:cubicBezTo>
                    <a:pt x="58" y="57"/>
                    <a:pt x="87" y="57"/>
                    <a:pt x="87" y="28"/>
                  </a:cubicBezTo>
                  <a:cubicBezTo>
                    <a:pt x="87" y="0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2561475" y="29446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0"/>
                  </a:moveTo>
                  <a:lnTo>
                    <a:pt x="1" y="28"/>
                  </a:lnTo>
                  <a:cubicBezTo>
                    <a:pt x="1" y="57"/>
                    <a:pt x="28" y="57"/>
                    <a:pt x="28" y="57"/>
                  </a:cubicBezTo>
                  <a:cubicBezTo>
                    <a:pt x="58" y="57"/>
                    <a:pt x="58" y="57"/>
                    <a:pt x="58" y="28"/>
                  </a:cubicBezTo>
                  <a:cubicBezTo>
                    <a:pt x="58" y="28"/>
                    <a:pt x="58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545025" y="2891775"/>
              <a:ext cx="2200" cy="2875"/>
            </a:xfrm>
            <a:custGeom>
              <a:avLst/>
              <a:gdLst/>
              <a:ahLst/>
              <a:cxnLst/>
              <a:rect l="l" t="t" r="r" b="b"/>
              <a:pathLst>
                <a:path w="88" h="115" extrusionOk="0">
                  <a:moveTo>
                    <a:pt x="58" y="1"/>
                  </a:moveTo>
                  <a:cubicBezTo>
                    <a:pt x="31" y="1"/>
                    <a:pt x="1" y="28"/>
                    <a:pt x="1" y="58"/>
                  </a:cubicBezTo>
                  <a:cubicBezTo>
                    <a:pt x="1" y="85"/>
                    <a:pt x="31" y="115"/>
                    <a:pt x="58" y="115"/>
                  </a:cubicBezTo>
                  <a:cubicBezTo>
                    <a:pt x="88" y="115"/>
                    <a:pt x="88" y="85"/>
                    <a:pt x="88" y="58"/>
                  </a:cubicBezTo>
                  <a:cubicBezTo>
                    <a:pt x="88" y="28"/>
                    <a:pt x="88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578600" y="284250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28" y="0"/>
                  </a:moveTo>
                  <a:cubicBezTo>
                    <a:pt x="1" y="0"/>
                    <a:pt x="1" y="0"/>
                    <a:pt x="1" y="30"/>
                  </a:cubicBezTo>
                  <a:cubicBezTo>
                    <a:pt x="1" y="58"/>
                    <a:pt x="1" y="58"/>
                    <a:pt x="28" y="58"/>
                  </a:cubicBezTo>
                  <a:cubicBezTo>
                    <a:pt x="58" y="58"/>
                    <a:pt x="58" y="58"/>
                    <a:pt x="58" y="30"/>
                  </a:cubicBezTo>
                  <a:cubicBezTo>
                    <a:pt x="58" y="0"/>
                    <a:pt x="58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2582150" y="2797550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8" y="1"/>
                  </a:moveTo>
                  <a:cubicBezTo>
                    <a:pt x="30" y="1"/>
                    <a:pt x="1" y="28"/>
                    <a:pt x="1" y="58"/>
                  </a:cubicBezTo>
                  <a:cubicBezTo>
                    <a:pt x="1" y="85"/>
                    <a:pt x="30" y="115"/>
                    <a:pt x="58" y="115"/>
                  </a:cubicBezTo>
                  <a:cubicBezTo>
                    <a:pt x="87" y="115"/>
                    <a:pt x="115" y="85"/>
                    <a:pt x="115" y="58"/>
                  </a:cubicBezTo>
                  <a:cubicBezTo>
                    <a:pt x="11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2535050" y="27525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30" y="0"/>
                    <a:pt x="0" y="30"/>
                    <a:pt x="0" y="57"/>
                  </a:cubicBezTo>
                  <a:cubicBezTo>
                    <a:pt x="0" y="87"/>
                    <a:pt x="30" y="114"/>
                    <a:pt x="57" y="114"/>
                  </a:cubicBezTo>
                  <a:cubicBezTo>
                    <a:pt x="87" y="114"/>
                    <a:pt x="114" y="87"/>
                    <a:pt x="114" y="57"/>
                  </a:cubicBezTo>
                  <a:cubicBezTo>
                    <a:pt x="114" y="30"/>
                    <a:pt x="87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2512950" y="27119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cubicBezTo>
                    <a:pt x="0" y="1"/>
                    <a:pt x="0" y="1"/>
                    <a:pt x="0" y="28"/>
                  </a:cubicBezTo>
                  <a:cubicBezTo>
                    <a:pt x="0" y="28"/>
                    <a:pt x="0" y="58"/>
                    <a:pt x="28" y="58"/>
                  </a:cubicBezTo>
                  <a:lnTo>
                    <a:pt x="57" y="28"/>
                  </a:lnTo>
                  <a:cubicBezTo>
                    <a:pt x="57" y="1"/>
                    <a:pt x="28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526475" y="266405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1" y="1"/>
                    <a:pt x="1" y="1"/>
                    <a:pt x="1" y="30"/>
                  </a:cubicBezTo>
                  <a:lnTo>
                    <a:pt x="30" y="3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323775" y="30709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0" y="1"/>
                    <a:pt x="0" y="30"/>
                    <a:pt x="0" y="30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30" y="58"/>
                    <a:pt x="57" y="58"/>
                    <a:pt x="57" y="3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276650" y="3030925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8" y="1"/>
                  </a:moveTo>
                  <a:cubicBezTo>
                    <a:pt x="30" y="1"/>
                    <a:pt x="1" y="31"/>
                    <a:pt x="1" y="58"/>
                  </a:cubicBezTo>
                  <a:cubicBezTo>
                    <a:pt x="1" y="88"/>
                    <a:pt x="30" y="115"/>
                    <a:pt x="58" y="115"/>
                  </a:cubicBezTo>
                  <a:cubicBezTo>
                    <a:pt x="88" y="115"/>
                    <a:pt x="115" y="88"/>
                    <a:pt x="115" y="58"/>
                  </a:cubicBezTo>
                  <a:cubicBezTo>
                    <a:pt x="115" y="31"/>
                    <a:pt x="88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258850" y="29817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27" y="0"/>
                    <a:pt x="0" y="27"/>
                    <a:pt x="0" y="57"/>
                  </a:cubicBezTo>
                  <a:cubicBezTo>
                    <a:pt x="0" y="85"/>
                    <a:pt x="27" y="114"/>
                    <a:pt x="57" y="114"/>
                  </a:cubicBezTo>
                  <a:cubicBezTo>
                    <a:pt x="85" y="114"/>
                    <a:pt x="114" y="85"/>
                    <a:pt x="114" y="57"/>
                  </a:cubicBezTo>
                  <a:cubicBezTo>
                    <a:pt x="114" y="27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303100" y="2936725"/>
              <a:ext cx="2125" cy="2175"/>
            </a:xfrm>
            <a:custGeom>
              <a:avLst/>
              <a:gdLst/>
              <a:ahLst/>
              <a:cxnLst/>
              <a:rect l="l" t="t" r="r" b="b"/>
              <a:pathLst>
                <a:path w="85" h="87" extrusionOk="0">
                  <a:moveTo>
                    <a:pt x="28" y="0"/>
                  </a:moveTo>
                  <a:cubicBezTo>
                    <a:pt x="0" y="0"/>
                    <a:pt x="0" y="30"/>
                    <a:pt x="0" y="57"/>
                  </a:cubicBezTo>
                  <a:cubicBezTo>
                    <a:pt x="0" y="87"/>
                    <a:pt x="0" y="87"/>
                    <a:pt x="28" y="87"/>
                  </a:cubicBezTo>
                  <a:cubicBezTo>
                    <a:pt x="57" y="87"/>
                    <a:pt x="85" y="87"/>
                    <a:pt x="85" y="57"/>
                  </a:cubicBezTo>
                  <a:cubicBezTo>
                    <a:pt x="85" y="30"/>
                    <a:pt x="57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267400" y="2884650"/>
              <a:ext cx="2150" cy="2125"/>
            </a:xfrm>
            <a:custGeom>
              <a:avLst/>
              <a:gdLst/>
              <a:ahLst/>
              <a:cxnLst/>
              <a:rect l="l" t="t" r="r" b="b"/>
              <a:pathLst>
                <a:path w="86" h="85" extrusionOk="0">
                  <a:moveTo>
                    <a:pt x="58" y="0"/>
                  </a:moveTo>
                  <a:cubicBezTo>
                    <a:pt x="28" y="0"/>
                    <a:pt x="1" y="0"/>
                    <a:pt x="1" y="27"/>
                  </a:cubicBezTo>
                  <a:cubicBezTo>
                    <a:pt x="1" y="57"/>
                    <a:pt x="28" y="85"/>
                    <a:pt x="58" y="85"/>
                  </a:cubicBezTo>
                  <a:cubicBezTo>
                    <a:pt x="85" y="85"/>
                    <a:pt x="85" y="57"/>
                    <a:pt x="85" y="27"/>
                  </a:cubicBezTo>
                  <a:cubicBezTo>
                    <a:pt x="85" y="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280250" y="2836100"/>
              <a:ext cx="2150" cy="2150"/>
            </a:xfrm>
            <a:custGeom>
              <a:avLst/>
              <a:gdLst/>
              <a:ahLst/>
              <a:cxnLst/>
              <a:rect l="l" t="t" r="r" b="b"/>
              <a:pathLst>
                <a:path w="86" h="86" extrusionOk="0">
                  <a:moveTo>
                    <a:pt x="58" y="1"/>
                  </a:moveTo>
                  <a:cubicBezTo>
                    <a:pt x="28" y="1"/>
                    <a:pt x="1" y="28"/>
                    <a:pt x="1" y="58"/>
                  </a:cubicBezTo>
                  <a:cubicBezTo>
                    <a:pt x="1" y="58"/>
                    <a:pt x="28" y="85"/>
                    <a:pt x="58" y="85"/>
                  </a:cubicBezTo>
                  <a:lnTo>
                    <a:pt x="85" y="58"/>
                  </a:lnTo>
                  <a:cubicBezTo>
                    <a:pt x="85" y="28"/>
                    <a:pt x="58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616400" y="314730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31" y="1"/>
                  </a:moveTo>
                  <a:cubicBezTo>
                    <a:pt x="1" y="1"/>
                    <a:pt x="1" y="1"/>
                    <a:pt x="1" y="28"/>
                  </a:cubicBezTo>
                  <a:cubicBezTo>
                    <a:pt x="1" y="28"/>
                    <a:pt x="1" y="58"/>
                    <a:pt x="31" y="58"/>
                  </a:cubicBezTo>
                  <a:lnTo>
                    <a:pt x="58" y="28"/>
                  </a:lnTo>
                  <a:cubicBezTo>
                    <a:pt x="58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2577875" y="31108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30" y="1"/>
                    <a:pt x="0" y="30"/>
                    <a:pt x="0" y="58"/>
                  </a:cubicBezTo>
                  <a:cubicBezTo>
                    <a:pt x="0" y="87"/>
                    <a:pt x="30" y="115"/>
                    <a:pt x="57" y="115"/>
                  </a:cubicBezTo>
                  <a:cubicBezTo>
                    <a:pt x="87" y="115"/>
                    <a:pt x="114" y="87"/>
                    <a:pt x="114" y="58"/>
                  </a:cubicBezTo>
                  <a:cubicBezTo>
                    <a:pt x="114" y="30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2541500" y="3080225"/>
              <a:ext cx="2875" cy="3550"/>
            </a:xfrm>
            <a:custGeom>
              <a:avLst/>
              <a:gdLst/>
              <a:ahLst/>
              <a:cxnLst/>
              <a:rect l="l" t="t" r="r" b="b"/>
              <a:pathLst>
                <a:path w="115" h="142" extrusionOk="0">
                  <a:moveTo>
                    <a:pt x="57" y="0"/>
                  </a:moveTo>
                  <a:cubicBezTo>
                    <a:pt x="28" y="0"/>
                    <a:pt x="0" y="27"/>
                    <a:pt x="0" y="85"/>
                  </a:cubicBezTo>
                  <a:cubicBezTo>
                    <a:pt x="0" y="114"/>
                    <a:pt x="28" y="142"/>
                    <a:pt x="57" y="142"/>
                  </a:cubicBezTo>
                  <a:cubicBezTo>
                    <a:pt x="85" y="142"/>
                    <a:pt x="114" y="114"/>
                    <a:pt x="114" y="85"/>
                  </a:cubicBezTo>
                  <a:cubicBezTo>
                    <a:pt x="114" y="27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2605000" y="301095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30" y="0"/>
                    <a:pt x="0" y="30"/>
                    <a:pt x="0" y="58"/>
                  </a:cubicBezTo>
                  <a:cubicBezTo>
                    <a:pt x="0" y="87"/>
                    <a:pt x="30" y="115"/>
                    <a:pt x="57" y="115"/>
                  </a:cubicBezTo>
                  <a:cubicBezTo>
                    <a:pt x="87" y="115"/>
                    <a:pt x="114" y="87"/>
                    <a:pt x="114" y="58"/>
                  </a:cubicBezTo>
                  <a:cubicBezTo>
                    <a:pt x="114" y="30"/>
                    <a:pt x="87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874800" y="2848950"/>
              <a:ext cx="3625" cy="2875"/>
            </a:xfrm>
            <a:custGeom>
              <a:avLst/>
              <a:gdLst/>
              <a:ahLst/>
              <a:cxnLst/>
              <a:rect l="l" t="t" r="r" b="b"/>
              <a:pathLst>
                <a:path w="145" h="115" extrusionOk="0">
                  <a:moveTo>
                    <a:pt x="58" y="1"/>
                  </a:moveTo>
                  <a:cubicBezTo>
                    <a:pt x="30" y="1"/>
                    <a:pt x="0" y="28"/>
                    <a:pt x="0" y="58"/>
                  </a:cubicBezTo>
                  <a:cubicBezTo>
                    <a:pt x="0" y="85"/>
                    <a:pt x="30" y="115"/>
                    <a:pt x="58" y="115"/>
                  </a:cubicBezTo>
                  <a:cubicBezTo>
                    <a:pt x="115" y="115"/>
                    <a:pt x="144" y="85"/>
                    <a:pt x="144" y="58"/>
                  </a:cubicBezTo>
                  <a:cubicBezTo>
                    <a:pt x="144" y="28"/>
                    <a:pt x="11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2821975" y="2798250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30" y="0"/>
                  </a:moveTo>
                  <a:cubicBezTo>
                    <a:pt x="1" y="0"/>
                    <a:pt x="1" y="30"/>
                    <a:pt x="1" y="30"/>
                  </a:cubicBezTo>
                  <a:cubicBezTo>
                    <a:pt x="1" y="57"/>
                    <a:pt x="1" y="87"/>
                    <a:pt x="30" y="87"/>
                  </a:cubicBezTo>
                  <a:cubicBezTo>
                    <a:pt x="58" y="87"/>
                    <a:pt x="87" y="57"/>
                    <a:pt x="87" y="30"/>
                  </a:cubicBezTo>
                  <a:cubicBezTo>
                    <a:pt x="87" y="30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2792750" y="276112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lnTo>
                    <a:pt x="0" y="30"/>
                  </a:lnTo>
                  <a:cubicBezTo>
                    <a:pt x="0" y="58"/>
                    <a:pt x="28" y="58"/>
                    <a:pt x="28" y="58"/>
                  </a:cubicBezTo>
                  <a:cubicBezTo>
                    <a:pt x="57" y="58"/>
                    <a:pt x="57" y="58"/>
                    <a:pt x="57" y="30"/>
                  </a:cubicBezTo>
                  <a:cubicBezTo>
                    <a:pt x="57" y="30"/>
                    <a:pt x="57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821975" y="2710475"/>
              <a:ext cx="3625" cy="3575"/>
            </a:xfrm>
            <a:custGeom>
              <a:avLst/>
              <a:gdLst/>
              <a:ahLst/>
              <a:cxnLst/>
              <a:rect l="l" t="t" r="r" b="b"/>
              <a:pathLst>
                <a:path w="145" h="143" extrusionOk="0">
                  <a:moveTo>
                    <a:pt x="58" y="1"/>
                  </a:moveTo>
                  <a:cubicBezTo>
                    <a:pt x="30" y="1"/>
                    <a:pt x="1" y="28"/>
                    <a:pt x="1" y="58"/>
                  </a:cubicBezTo>
                  <a:cubicBezTo>
                    <a:pt x="1" y="115"/>
                    <a:pt x="30" y="142"/>
                    <a:pt x="58" y="142"/>
                  </a:cubicBezTo>
                  <a:cubicBezTo>
                    <a:pt x="87" y="142"/>
                    <a:pt x="145" y="115"/>
                    <a:pt x="145" y="58"/>
                  </a:cubicBezTo>
                  <a:cubicBezTo>
                    <a:pt x="14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2876225" y="265480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1"/>
                  </a:moveTo>
                  <a:cubicBezTo>
                    <a:pt x="30" y="1"/>
                    <a:pt x="1" y="28"/>
                    <a:pt x="1" y="58"/>
                  </a:cubicBezTo>
                  <a:cubicBezTo>
                    <a:pt x="1" y="85"/>
                    <a:pt x="30" y="115"/>
                    <a:pt x="58" y="115"/>
                  </a:cubicBezTo>
                  <a:cubicBezTo>
                    <a:pt x="87" y="115"/>
                    <a:pt x="115" y="85"/>
                    <a:pt x="115" y="58"/>
                  </a:cubicBezTo>
                  <a:cubicBezTo>
                    <a:pt x="11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2789150" y="26212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30" y="1"/>
                    <a:pt x="0" y="30"/>
                    <a:pt x="0" y="58"/>
                  </a:cubicBezTo>
                  <a:cubicBezTo>
                    <a:pt x="0" y="87"/>
                    <a:pt x="30" y="115"/>
                    <a:pt x="57" y="115"/>
                  </a:cubicBezTo>
                  <a:cubicBezTo>
                    <a:pt x="87" y="115"/>
                    <a:pt x="115" y="87"/>
                    <a:pt x="115" y="58"/>
                  </a:cubicBezTo>
                  <a:cubicBezTo>
                    <a:pt x="115" y="30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2681400" y="2594100"/>
              <a:ext cx="2875" cy="2200"/>
            </a:xfrm>
            <a:custGeom>
              <a:avLst/>
              <a:gdLst/>
              <a:ahLst/>
              <a:cxnLst/>
              <a:rect l="l" t="t" r="r" b="b"/>
              <a:pathLst>
                <a:path w="115" h="88" extrusionOk="0">
                  <a:moveTo>
                    <a:pt x="57" y="1"/>
                  </a:moveTo>
                  <a:cubicBezTo>
                    <a:pt x="28" y="1"/>
                    <a:pt x="0" y="1"/>
                    <a:pt x="0" y="30"/>
                  </a:cubicBezTo>
                  <a:cubicBezTo>
                    <a:pt x="0" y="58"/>
                    <a:pt x="28" y="87"/>
                    <a:pt x="57" y="87"/>
                  </a:cubicBezTo>
                  <a:cubicBezTo>
                    <a:pt x="85" y="87"/>
                    <a:pt x="114" y="58"/>
                    <a:pt x="114" y="30"/>
                  </a:cubicBezTo>
                  <a:cubicBezTo>
                    <a:pt x="114" y="1"/>
                    <a:pt x="85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634975" y="2564125"/>
              <a:ext cx="2875" cy="3625"/>
            </a:xfrm>
            <a:custGeom>
              <a:avLst/>
              <a:gdLst/>
              <a:ahLst/>
              <a:cxnLst/>
              <a:rect l="l" t="t" r="r" b="b"/>
              <a:pathLst>
                <a:path w="115" h="145" extrusionOk="0">
                  <a:moveTo>
                    <a:pt x="57" y="1"/>
                  </a:moveTo>
                  <a:cubicBezTo>
                    <a:pt x="30" y="1"/>
                    <a:pt x="0" y="30"/>
                    <a:pt x="0" y="87"/>
                  </a:cubicBezTo>
                  <a:cubicBezTo>
                    <a:pt x="0" y="115"/>
                    <a:pt x="30" y="144"/>
                    <a:pt x="57" y="144"/>
                  </a:cubicBezTo>
                  <a:cubicBezTo>
                    <a:pt x="87" y="144"/>
                    <a:pt x="115" y="115"/>
                    <a:pt x="115" y="87"/>
                  </a:cubicBezTo>
                  <a:cubicBezTo>
                    <a:pt x="115" y="30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2586425" y="25534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1" y="0"/>
                  </a:moveTo>
                  <a:lnTo>
                    <a:pt x="1" y="28"/>
                  </a:lnTo>
                  <a:cubicBezTo>
                    <a:pt x="1" y="58"/>
                    <a:pt x="31" y="58"/>
                    <a:pt x="31" y="58"/>
                  </a:cubicBezTo>
                  <a:cubicBezTo>
                    <a:pt x="58" y="58"/>
                    <a:pt x="58" y="58"/>
                    <a:pt x="58" y="28"/>
                  </a:cubicBezTo>
                  <a:cubicBezTo>
                    <a:pt x="58" y="28"/>
                    <a:pt x="58" y="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541500" y="2571275"/>
              <a:ext cx="2875" cy="3600"/>
            </a:xfrm>
            <a:custGeom>
              <a:avLst/>
              <a:gdLst/>
              <a:ahLst/>
              <a:cxnLst/>
              <a:rect l="l" t="t" r="r" b="b"/>
              <a:pathLst>
                <a:path w="115" h="144" extrusionOk="0">
                  <a:moveTo>
                    <a:pt x="57" y="0"/>
                  </a:moveTo>
                  <a:cubicBezTo>
                    <a:pt x="28" y="0"/>
                    <a:pt x="0" y="30"/>
                    <a:pt x="0" y="87"/>
                  </a:cubicBezTo>
                  <a:cubicBezTo>
                    <a:pt x="0" y="114"/>
                    <a:pt x="28" y="144"/>
                    <a:pt x="57" y="144"/>
                  </a:cubicBezTo>
                  <a:cubicBezTo>
                    <a:pt x="85" y="144"/>
                    <a:pt x="114" y="114"/>
                    <a:pt x="114" y="87"/>
                  </a:cubicBezTo>
                  <a:cubicBezTo>
                    <a:pt x="114" y="30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492225" y="2557725"/>
              <a:ext cx="2175" cy="2150"/>
            </a:xfrm>
            <a:custGeom>
              <a:avLst/>
              <a:gdLst/>
              <a:ahLst/>
              <a:cxnLst/>
              <a:rect l="l" t="t" r="r" b="b"/>
              <a:pathLst>
                <a:path w="87" h="86" extrusionOk="0">
                  <a:moveTo>
                    <a:pt x="57" y="1"/>
                  </a:moveTo>
                  <a:cubicBezTo>
                    <a:pt x="30" y="1"/>
                    <a:pt x="0" y="1"/>
                    <a:pt x="0" y="28"/>
                  </a:cubicBezTo>
                  <a:cubicBezTo>
                    <a:pt x="0" y="58"/>
                    <a:pt x="30" y="85"/>
                    <a:pt x="57" y="85"/>
                  </a:cubicBezTo>
                  <a:cubicBezTo>
                    <a:pt x="87" y="85"/>
                    <a:pt x="87" y="58"/>
                    <a:pt x="87" y="28"/>
                  </a:cubicBezTo>
                  <a:cubicBezTo>
                    <a:pt x="87" y="1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2445850" y="2589125"/>
              <a:ext cx="2125" cy="2150"/>
            </a:xfrm>
            <a:custGeom>
              <a:avLst/>
              <a:gdLst/>
              <a:ahLst/>
              <a:cxnLst/>
              <a:rect l="l" t="t" r="r" b="b"/>
              <a:pathLst>
                <a:path w="85" h="86" extrusionOk="0">
                  <a:moveTo>
                    <a:pt x="58" y="1"/>
                  </a:moveTo>
                  <a:cubicBezTo>
                    <a:pt x="28" y="1"/>
                    <a:pt x="0" y="28"/>
                    <a:pt x="0" y="58"/>
                  </a:cubicBezTo>
                  <a:cubicBezTo>
                    <a:pt x="0" y="85"/>
                    <a:pt x="28" y="85"/>
                    <a:pt x="58" y="85"/>
                  </a:cubicBezTo>
                  <a:cubicBezTo>
                    <a:pt x="85" y="85"/>
                    <a:pt x="85" y="85"/>
                    <a:pt x="85" y="58"/>
                  </a:cubicBezTo>
                  <a:cubicBezTo>
                    <a:pt x="85" y="28"/>
                    <a:pt x="8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979050" y="2662625"/>
              <a:ext cx="2125" cy="1450"/>
            </a:xfrm>
            <a:custGeom>
              <a:avLst/>
              <a:gdLst/>
              <a:ahLst/>
              <a:cxnLst/>
              <a:rect l="l" t="t" r="r" b="b"/>
              <a:pathLst>
                <a:path w="85" h="58" extrusionOk="0">
                  <a:moveTo>
                    <a:pt x="57" y="1"/>
                  </a:moveTo>
                  <a:cubicBezTo>
                    <a:pt x="27" y="1"/>
                    <a:pt x="0" y="1"/>
                    <a:pt x="0" y="30"/>
                  </a:cubicBezTo>
                  <a:cubicBezTo>
                    <a:pt x="0" y="58"/>
                    <a:pt x="27" y="58"/>
                    <a:pt x="57" y="58"/>
                  </a:cubicBezTo>
                  <a:cubicBezTo>
                    <a:pt x="57" y="58"/>
                    <a:pt x="85" y="58"/>
                    <a:pt x="85" y="30"/>
                  </a:cubicBezTo>
                  <a:cubicBezTo>
                    <a:pt x="85" y="1"/>
                    <a:pt x="5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931925" y="2619125"/>
              <a:ext cx="2150" cy="2125"/>
            </a:xfrm>
            <a:custGeom>
              <a:avLst/>
              <a:gdLst/>
              <a:ahLst/>
              <a:cxnLst/>
              <a:rect l="l" t="t" r="r" b="b"/>
              <a:pathLst>
                <a:path w="86" h="85" extrusionOk="0">
                  <a:moveTo>
                    <a:pt x="58" y="0"/>
                  </a:moveTo>
                  <a:cubicBezTo>
                    <a:pt x="28" y="0"/>
                    <a:pt x="1" y="28"/>
                    <a:pt x="1" y="57"/>
                  </a:cubicBezTo>
                  <a:cubicBezTo>
                    <a:pt x="1" y="57"/>
                    <a:pt x="28" y="85"/>
                    <a:pt x="58" y="85"/>
                  </a:cubicBezTo>
                  <a:cubicBezTo>
                    <a:pt x="85" y="85"/>
                    <a:pt x="85" y="57"/>
                    <a:pt x="85" y="57"/>
                  </a:cubicBezTo>
                  <a:cubicBezTo>
                    <a:pt x="85" y="28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886925" y="2621225"/>
              <a:ext cx="3625" cy="2875"/>
            </a:xfrm>
            <a:custGeom>
              <a:avLst/>
              <a:gdLst/>
              <a:ahLst/>
              <a:cxnLst/>
              <a:rect l="l" t="t" r="r" b="b"/>
              <a:pathLst>
                <a:path w="145" h="115" extrusionOk="0">
                  <a:moveTo>
                    <a:pt x="88" y="1"/>
                  </a:moveTo>
                  <a:cubicBezTo>
                    <a:pt x="31" y="1"/>
                    <a:pt x="1" y="1"/>
                    <a:pt x="1" y="58"/>
                  </a:cubicBezTo>
                  <a:cubicBezTo>
                    <a:pt x="1" y="87"/>
                    <a:pt x="31" y="115"/>
                    <a:pt x="88" y="115"/>
                  </a:cubicBezTo>
                  <a:cubicBezTo>
                    <a:pt x="115" y="115"/>
                    <a:pt x="145" y="87"/>
                    <a:pt x="145" y="58"/>
                  </a:cubicBezTo>
                  <a:cubicBezTo>
                    <a:pt x="145" y="1"/>
                    <a:pt x="115" y="1"/>
                    <a:pt x="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844850" y="2565550"/>
              <a:ext cx="700" cy="775"/>
            </a:xfrm>
            <a:custGeom>
              <a:avLst/>
              <a:gdLst/>
              <a:ahLst/>
              <a:cxnLst/>
              <a:rect l="l" t="t" r="r" b="b"/>
              <a:pathLst>
                <a:path w="28" h="31" extrusionOk="0">
                  <a:moveTo>
                    <a:pt x="0" y="1"/>
                  </a:moveTo>
                  <a:lnTo>
                    <a:pt x="0" y="30"/>
                  </a:lnTo>
                  <a:lnTo>
                    <a:pt x="28" y="30"/>
                  </a:lnTo>
                  <a:cubicBezTo>
                    <a:pt x="28" y="1"/>
                    <a:pt x="2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1793450" y="259912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1"/>
                  </a:moveTo>
                  <a:cubicBezTo>
                    <a:pt x="28" y="1"/>
                    <a:pt x="1" y="28"/>
                    <a:pt x="1" y="58"/>
                  </a:cubicBezTo>
                  <a:cubicBezTo>
                    <a:pt x="1" y="85"/>
                    <a:pt x="28" y="115"/>
                    <a:pt x="58" y="115"/>
                  </a:cubicBezTo>
                  <a:cubicBezTo>
                    <a:pt x="85" y="115"/>
                    <a:pt x="115" y="85"/>
                    <a:pt x="115" y="58"/>
                  </a:cubicBezTo>
                  <a:cubicBezTo>
                    <a:pt x="115" y="28"/>
                    <a:pt x="8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915475" y="3275800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0"/>
                  </a:moveTo>
                  <a:cubicBezTo>
                    <a:pt x="31" y="0"/>
                    <a:pt x="1" y="27"/>
                    <a:pt x="1" y="57"/>
                  </a:cubicBezTo>
                  <a:cubicBezTo>
                    <a:pt x="1" y="85"/>
                    <a:pt x="31" y="114"/>
                    <a:pt x="58" y="114"/>
                  </a:cubicBezTo>
                  <a:cubicBezTo>
                    <a:pt x="88" y="114"/>
                    <a:pt x="115" y="85"/>
                    <a:pt x="115" y="57"/>
                  </a:cubicBezTo>
                  <a:cubicBezTo>
                    <a:pt x="115" y="27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863400" y="3212975"/>
              <a:ext cx="2150" cy="2150"/>
            </a:xfrm>
            <a:custGeom>
              <a:avLst/>
              <a:gdLst/>
              <a:ahLst/>
              <a:cxnLst/>
              <a:rect l="l" t="t" r="r" b="b"/>
              <a:pathLst>
                <a:path w="86" h="86" extrusionOk="0">
                  <a:moveTo>
                    <a:pt x="28" y="1"/>
                  </a:moveTo>
                  <a:cubicBezTo>
                    <a:pt x="1" y="1"/>
                    <a:pt x="1" y="1"/>
                    <a:pt x="1" y="28"/>
                  </a:cubicBezTo>
                  <a:cubicBezTo>
                    <a:pt x="1" y="58"/>
                    <a:pt x="1" y="85"/>
                    <a:pt x="28" y="85"/>
                  </a:cubicBezTo>
                  <a:cubicBezTo>
                    <a:pt x="58" y="85"/>
                    <a:pt x="85" y="58"/>
                    <a:pt x="85" y="28"/>
                  </a:cubicBezTo>
                  <a:cubicBezTo>
                    <a:pt x="85" y="1"/>
                    <a:pt x="58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1817725" y="3223650"/>
              <a:ext cx="1450" cy="2200"/>
            </a:xfrm>
            <a:custGeom>
              <a:avLst/>
              <a:gdLst/>
              <a:ahLst/>
              <a:cxnLst/>
              <a:rect l="l" t="t" r="r" b="b"/>
              <a:pathLst>
                <a:path w="58" h="88" extrusionOk="0">
                  <a:moveTo>
                    <a:pt x="28" y="1"/>
                  </a:moveTo>
                  <a:cubicBezTo>
                    <a:pt x="1" y="1"/>
                    <a:pt x="1" y="30"/>
                    <a:pt x="1" y="58"/>
                  </a:cubicBezTo>
                  <a:cubicBezTo>
                    <a:pt x="1" y="58"/>
                    <a:pt x="1" y="87"/>
                    <a:pt x="28" y="87"/>
                  </a:cubicBezTo>
                  <a:lnTo>
                    <a:pt x="58" y="58"/>
                  </a:lnTo>
                  <a:cubicBezTo>
                    <a:pt x="58" y="30"/>
                    <a:pt x="28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763475" y="32193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0"/>
                  </a:moveTo>
                  <a:cubicBezTo>
                    <a:pt x="28" y="0"/>
                    <a:pt x="1" y="30"/>
                    <a:pt x="1" y="57"/>
                  </a:cubicBezTo>
                  <a:cubicBezTo>
                    <a:pt x="1" y="87"/>
                    <a:pt x="28" y="115"/>
                    <a:pt x="58" y="115"/>
                  </a:cubicBezTo>
                  <a:cubicBezTo>
                    <a:pt x="85" y="115"/>
                    <a:pt x="115" y="87"/>
                    <a:pt x="115" y="57"/>
                  </a:cubicBezTo>
                  <a:cubicBezTo>
                    <a:pt x="115" y="3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763450" y="32051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0"/>
                  </a:moveTo>
                  <a:cubicBezTo>
                    <a:pt x="30" y="0"/>
                    <a:pt x="1" y="0"/>
                    <a:pt x="1" y="30"/>
                  </a:cubicBezTo>
                  <a:lnTo>
                    <a:pt x="30" y="57"/>
                  </a:lnTo>
                  <a:cubicBezTo>
                    <a:pt x="58" y="57"/>
                    <a:pt x="58" y="30"/>
                    <a:pt x="58" y="30"/>
                  </a:cubicBezTo>
                  <a:cubicBezTo>
                    <a:pt x="58" y="0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824150" y="3163000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8" y="1"/>
                  </a:moveTo>
                  <a:cubicBezTo>
                    <a:pt x="28" y="1"/>
                    <a:pt x="0" y="28"/>
                    <a:pt x="0" y="58"/>
                  </a:cubicBezTo>
                  <a:cubicBezTo>
                    <a:pt x="0" y="85"/>
                    <a:pt x="28" y="115"/>
                    <a:pt x="58" y="115"/>
                  </a:cubicBezTo>
                  <a:cubicBezTo>
                    <a:pt x="85" y="115"/>
                    <a:pt x="115" y="85"/>
                    <a:pt x="115" y="58"/>
                  </a:cubicBezTo>
                  <a:cubicBezTo>
                    <a:pt x="115" y="28"/>
                    <a:pt x="8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832725" y="3113050"/>
              <a:ext cx="700" cy="1450"/>
            </a:xfrm>
            <a:custGeom>
              <a:avLst/>
              <a:gdLst/>
              <a:ahLst/>
              <a:cxnLst/>
              <a:rect l="l" t="t" r="r" b="b"/>
              <a:pathLst>
                <a:path w="28" h="58" extrusionOk="0">
                  <a:moveTo>
                    <a:pt x="0" y="0"/>
                  </a:moveTo>
                  <a:lnTo>
                    <a:pt x="0" y="28"/>
                  </a:lnTo>
                  <a:lnTo>
                    <a:pt x="0" y="58"/>
                  </a:lnTo>
                  <a:cubicBezTo>
                    <a:pt x="28" y="58"/>
                    <a:pt x="28" y="28"/>
                    <a:pt x="28" y="28"/>
                  </a:cubicBezTo>
                  <a:cubicBezTo>
                    <a:pt x="28" y="28"/>
                    <a:pt x="28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69100" y="30694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0" y="1"/>
                    <a:pt x="0" y="1"/>
                    <a:pt x="0" y="30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57" y="58"/>
                    <a:pt x="57" y="58"/>
                    <a:pt x="57" y="30"/>
                  </a:cubicBezTo>
                  <a:cubicBezTo>
                    <a:pt x="57" y="1"/>
                    <a:pt x="57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839850" y="3011700"/>
              <a:ext cx="2150" cy="2125"/>
            </a:xfrm>
            <a:custGeom>
              <a:avLst/>
              <a:gdLst/>
              <a:ahLst/>
              <a:cxnLst/>
              <a:rect l="l" t="t" r="r" b="b"/>
              <a:pathLst>
                <a:path w="86" h="85" extrusionOk="0">
                  <a:moveTo>
                    <a:pt x="58" y="0"/>
                  </a:moveTo>
                  <a:cubicBezTo>
                    <a:pt x="28" y="0"/>
                    <a:pt x="1" y="28"/>
                    <a:pt x="1" y="28"/>
                  </a:cubicBezTo>
                  <a:cubicBezTo>
                    <a:pt x="1" y="57"/>
                    <a:pt x="28" y="85"/>
                    <a:pt x="58" y="85"/>
                  </a:cubicBezTo>
                  <a:cubicBezTo>
                    <a:pt x="58" y="85"/>
                    <a:pt x="85" y="57"/>
                    <a:pt x="85" y="28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877650" y="2972400"/>
              <a:ext cx="2875" cy="3625"/>
            </a:xfrm>
            <a:custGeom>
              <a:avLst/>
              <a:gdLst/>
              <a:ahLst/>
              <a:cxnLst/>
              <a:rect l="l" t="t" r="r" b="b"/>
              <a:pathLst>
                <a:path w="115" h="145" extrusionOk="0">
                  <a:moveTo>
                    <a:pt x="58" y="1"/>
                  </a:moveTo>
                  <a:cubicBezTo>
                    <a:pt x="30" y="1"/>
                    <a:pt x="1" y="30"/>
                    <a:pt x="1" y="88"/>
                  </a:cubicBezTo>
                  <a:cubicBezTo>
                    <a:pt x="1" y="115"/>
                    <a:pt x="30" y="145"/>
                    <a:pt x="58" y="145"/>
                  </a:cubicBezTo>
                  <a:cubicBezTo>
                    <a:pt x="87" y="145"/>
                    <a:pt x="115" y="115"/>
                    <a:pt x="115" y="88"/>
                  </a:cubicBezTo>
                  <a:cubicBezTo>
                    <a:pt x="115" y="30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05725" y="3151600"/>
              <a:ext cx="1450" cy="2125"/>
            </a:xfrm>
            <a:custGeom>
              <a:avLst/>
              <a:gdLst/>
              <a:ahLst/>
              <a:cxnLst/>
              <a:rect l="l" t="t" r="r" b="b"/>
              <a:pathLst>
                <a:path w="58" h="85" extrusionOk="0">
                  <a:moveTo>
                    <a:pt x="28" y="0"/>
                  </a:moveTo>
                  <a:cubicBezTo>
                    <a:pt x="1" y="0"/>
                    <a:pt x="1" y="28"/>
                    <a:pt x="1" y="57"/>
                  </a:cubicBezTo>
                  <a:cubicBezTo>
                    <a:pt x="1" y="57"/>
                    <a:pt x="1" y="85"/>
                    <a:pt x="28" y="85"/>
                  </a:cubicBezTo>
                  <a:cubicBezTo>
                    <a:pt x="58" y="85"/>
                    <a:pt x="58" y="57"/>
                    <a:pt x="58" y="57"/>
                  </a:cubicBezTo>
                  <a:cubicBezTo>
                    <a:pt x="58" y="28"/>
                    <a:pt x="58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52925" y="31936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28" y="1"/>
                    <a:pt x="0" y="30"/>
                    <a:pt x="0" y="58"/>
                  </a:cubicBezTo>
                  <a:cubicBezTo>
                    <a:pt x="0" y="87"/>
                    <a:pt x="28" y="115"/>
                    <a:pt x="57" y="115"/>
                  </a:cubicBezTo>
                  <a:cubicBezTo>
                    <a:pt x="114" y="115"/>
                    <a:pt x="114" y="87"/>
                    <a:pt x="114" y="58"/>
                  </a:cubicBezTo>
                  <a:cubicBezTo>
                    <a:pt x="114" y="30"/>
                    <a:pt x="114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517900" y="313732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0"/>
                  </a:moveTo>
                  <a:cubicBezTo>
                    <a:pt x="31" y="0"/>
                    <a:pt x="1" y="28"/>
                    <a:pt x="1" y="57"/>
                  </a:cubicBezTo>
                  <a:cubicBezTo>
                    <a:pt x="1" y="114"/>
                    <a:pt x="31" y="114"/>
                    <a:pt x="58" y="114"/>
                  </a:cubicBezTo>
                  <a:cubicBezTo>
                    <a:pt x="88" y="114"/>
                    <a:pt x="115" y="114"/>
                    <a:pt x="115" y="57"/>
                  </a:cubicBezTo>
                  <a:cubicBezTo>
                    <a:pt x="115" y="28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69375" y="3180150"/>
              <a:ext cx="2200" cy="2125"/>
            </a:xfrm>
            <a:custGeom>
              <a:avLst/>
              <a:gdLst/>
              <a:ahLst/>
              <a:cxnLst/>
              <a:rect l="l" t="t" r="r" b="b"/>
              <a:pathLst>
                <a:path w="88" h="85" extrusionOk="0">
                  <a:moveTo>
                    <a:pt x="30" y="0"/>
                  </a:moveTo>
                  <a:cubicBezTo>
                    <a:pt x="30" y="0"/>
                    <a:pt x="0" y="0"/>
                    <a:pt x="0" y="28"/>
                  </a:cubicBezTo>
                  <a:cubicBezTo>
                    <a:pt x="0" y="57"/>
                    <a:pt x="30" y="85"/>
                    <a:pt x="30" y="85"/>
                  </a:cubicBezTo>
                  <a:cubicBezTo>
                    <a:pt x="58" y="85"/>
                    <a:pt x="87" y="57"/>
                    <a:pt x="87" y="28"/>
                  </a:cubicBezTo>
                  <a:cubicBezTo>
                    <a:pt x="87" y="0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425875" y="3117325"/>
              <a:ext cx="1450" cy="2150"/>
            </a:xfrm>
            <a:custGeom>
              <a:avLst/>
              <a:gdLst/>
              <a:ahLst/>
              <a:cxnLst/>
              <a:rect l="l" t="t" r="r" b="b"/>
              <a:pathLst>
                <a:path w="58" h="86" extrusionOk="0">
                  <a:moveTo>
                    <a:pt x="27" y="1"/>
                  </a:moveTo>
                  <a:cubicBezTo>
                    <a:pt x="0" y="1"/>
                    <a:pt x="0" y="28"/>
                    <a:pt x="0" y="28"/>
                  </a:cubicBezTo>
                  <a:cubicBezTo>
                    <a:pt x="0" y="58"/>
                    <a:pt x="0" y="85"/>
                    <a:pt x="27" y="85"/>
                  </a:cubicBezTo>
                  <a:cubicBezTo>
                    <a:pt x="57" y="85"/>
                    <a:pt x="57" y="58"/>
                    <a:pt x="57" y="28"/>
                  </a:cubicBezTo>
                  <a:cubicBezTo>
                    <a:pt x="57" y="28"/>
                    <a:pt x="57" y="1"/>
                    <a:pt x="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363725" y="3185100"/>
              <a:ext cx="2900" cy="2900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58" y="1"/>
                  </a:moveTo>
                  <a:cubicBezTo>
                    <a:pt x="31" y="1"/>
                    <a:pt x="1" y="1"/>
                    <a:pt x="1" y="58"/>
                  </a:cubicBezTo>
                  <a:cubicBezTo>
                    <a:pt x="1" y="88"/>
                    <a:pt x="31" y="115"/>
                    <a:pt x="58" y="115"/>
                  </a:cubicBezTo>
                  <a:cubicBezTo>
                    <a:pt x="88" y="115"/>
                    <a:pt x="115" y="88"/>
                    <a:pt x="115" y="58"/>
                  </a:cubicBezTo>
                  <a:cubicBezTo>
                    <a:pt x="115" y="1"/>
                    <a:pt x="88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324500" y="3167975"/>
              <a:ext cx="2150" cy="2875"/>
            </a:xfrm>
            <a:custGeom>
              <a:avLst/>
              <a:gdLst/>
              <a:ahLst/>
              <a:cxnLst/>
              <a:rect l="l" t="t" r="r" b="b"/>
              <a:pathLst>
                <a:path w="86" h="115" extrusionOk="0">
                  <a:moveTo>
                    <a:pt x="58" y="1"/>
                  </a:moveTo>
                  <a:cubicBezTo>
                    <a:pt x="28" y="1"/>
                    <a:pt x="1" y="30"/>
                    <a:pt x="1" y="58"/>
                  </a:cubicBezTo>
                  <a:cubicBezTo>
                    <a:pt x="1" y="87"/>
                    <a:pt x="28" y="115"/>
                    <a:pt x="58" y="115"/>
                  </a:cubicBezTo>
                  <a:cubicBezTo>
                    <a:pt x="58" y="115"/>
                    <a:pt x="85" y="87"/>
                    <a:pt x="85" y="58"/>
                  </a:cubicBezTo>
                  <a:cubicBezTo>
                    <a:pt x="85" y="30"/>
                    <a:pt x="58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284525" y="3102325"/>
              <a:ext cx="2900" cy="2175"/>
            </a:xfrm>
            <a:custGeom>
              <a:avLst/>
              <a:gdLst/>
              <a:ahLst/>
              <a:cxnLst/>
              <a:rect l="l" t="t" r="r" b="b"/>
              <a:pathLst>
                <a:path w="116" h="87" extrusionOk="0">
                  <a:moveTo>
                    <a:pt x="58" y="0"/>
                  </a:moveTo>
                  <a:cubicBezTo>
                    <a:pt x="28" y="0"/>
                    <a:pt x="1" y="30"/>
                    <a:pt x="1" y="57"/>
                  </a:cubicBezTo>
                  <a:cubicBezTo>
                    <a:pt x="1" y="87"/>
                    <a:pt x="28" y="87"/>
                    <a:pt x="58" y="87"/>
                  </a:cubicBezTo>
                  <a:cubicBezTo>
                    <a:pt x="85" y="87"/>
                    <a:pt x="115" y="87"/>
                    <a:pt x="115" y="57"/>
                  </a:cubicBezTo>
                  <a:cubicBezTo>
                    <a:pt x="115" y="3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230300" y="3114475"/>
              <a:ext cx="700" cy="1450"/>
            </a:xfrm>
            <a:custGeom>
              <a:avLst/>
              <a:gdLst/>
              <a:ahLst/>
              <a:cxnLst/>
              <a:rect l="l" t="t" r="r" b="b"/>
              <a:pathLst>
                <a:path w="28" h="58" extrusionOk="0">
                  <a:moveTo>
                    <a:pt x="27" y="1"/>
                  </a:moveTo>
                  <a:cubicBezTo>
                    <a:pt x="0" y="1"/>
                    <a:pt x="0" y="1"/>
                    <a:pt x="0" y="28"/>
                  </a:cubicBezTo>
                  <a:cubicBezTo>
                    <a:pt x="0" y="28"/>
                    <a:pt x="0" y="58"/>
                    <a:pt x="27" y="58"/>
                  </a:cubicBezTo>
                  <a:lnTo>
                    <a:pt x="27" y="2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181000" y="3148000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58" y="0"/>
                  </a:moveTo>
                  <a:cubicBezTo>
                    <a:pt x="31" y="0"/>
                    <a:pt x="1" y="0"/>
                    <a:pt x="1" y="30"/>
                  </a:cubicBezTo>
                  <a:cubicBezTo>
                    <a:pt x="1" y="57"/>
                    <a:pt x="31" y="87"/>
                    <a:pt x="58" y="87"/>
                  </a:cubicBezTo>
                  <a:cubicBezTo>
                    <a:pt x="88" y="87"/>
                    <a:pt x="88" y="57"/>
                    <a:pt x="88" y="30"/>
                  </a:cubicBezTo>
                  <a:cubicBezTo>
                    <a:pt x="88" y="0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2119625" y="3084500"/>
              <a:ext cx="1450" cy="2125"/>
            </a:xfrm>
            <a:custGeom>
              <a:avLst/>
              <a:gdLst/>
              <a:ahLst/>
              <a:cxnLst/>
              <a:rect l="l" t="t" r="r" b="b"/>
              <a:pathLst>
                <a:path w="58" h="85" extrusionOk="0">
                  <a:moveTo>
                    <a:pt x="30" y="0"/>
                  </a:moveTo>
                  <a:cubicBezTo>
                    <a:pt x="0" y="0"/>
                    <a:pt x="0" y="28"/>
                    <a:pt x="0" y="28"/>
                  </a:cubicBezTo>
                  <a:cubicBezTo>
                    <a:pt x="0" y="57"/>
                    <a:pt x="0" y="85"/>
                    <a:pt x="30" y="85"/>
                  </a:cubicBezTo>
                  <a:cubicBezTo>
                    <a:pt x="58" y="85"/>
                    <a:pt x="58" y="57"/>
                    <a:pt x="58" y="28"/>
                  </a:cubicBezTo>
                  <a:cubicBezTo>
                    <a:pt x="58" y="28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2082500" y="31102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1" y="0"/>
                  </a:moveTo>
                  <a:cubicBezTo>
                    <a:pt x="31" y="0"/>
                    <a:pt x="1" y="0"/>
                    <a:pt x="1" y="28"/>
                  </a:cubicBezTo>
                  <a:cubicBezTo>
                    <a:pt x="1" y="57"/>
                    <a:pt x="31" y="57"/>
                    <a:pt x="31" y="57"/>
                  </a:cubicBezTo>
                  <a:cubicBezTo>
                    <a:pt x="58" y="57"/>
                    <a:pt x="58" y="57"/>
                    <a:pt x="58" y="28"/>
                  </a:cubicBezTo>
                  <a:cubicBezTo>
                    <a:pt x="58" y="0"/>
                    <a:pt x="58" y="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2048250" y="3134450"/>
              <a:ext cx="2875" cy="2150"/>
            </a:xfrm>
            <a:custGeom>
              <a:avLst/>
              <a:gdLst/>
              <a:ahLst/>
              <a:cxnLst/>
              <a:rect l="l" t="t" r="r" b="b"/>
              <a:pathLst>
                <a:path w="115" h="86" extrusionOk="0">
                  <a:moveTo>
                    <a:pt x="57" y="1"/>
                  </a:moveTo>
                  <a:cubicBezTo>
                    <a:pt x="30" y="1"/>
                    <a:pt x="0" y="28"/>
                    <a:pt x="0" y="58"/>
                  </a:cubicBezTo>
                  <a:cubicBezTo>
                    <a:pt x="0" y="58"/>
                    <a:pt x="30" y="85"/>
                    <a:pt x="57" y="85"/>
                  </a:cubicBezTo>
                  <a:cubicBezTo>
                    <a:pt x="87" y="85"/>
                    <a:pt x="115" y="58"/>
                    <a:pt x="115" y="58"/>
                  </a:cubicBezTo>
                  <a:cubicBezTo>
                    <a:pt x="115" y="28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2034725" y="3165875"/>
              <a:ext cx="3550" cy="3550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57" y="0"/>
                  </a:moveTo>
                  <a:cubicBezTo>
                    <a:pt x="27" y="0"/>
                    <a:pt x="0" y="28"/>
                    <a:pt x="0" y="85"/>
                  </a:cubicBezTo>
                  <a:cubicBezTo>
                    <a:pt x="0" y="114"/>
                    <a:pt x="27" y="142"/>
                    <a:pt x="57" y="142"/>
                  </a:cubicBezTo>
                  <a:cubicBezTo>
                    <a:pt x="114" y="142"/>
                    <a:pt x="142" y="114"/>
                    <a:pt x="142" y="85"/>
                  </a:cubicBezTo>
                  <a:cubicBezTo>
                    <a:pt x="142" y="2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9" name="Google Shape;139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>
            <a:endParaRPr/>
          </a:p>
        </p:txBody>
      </p:sp>
      <p:sp>
        <p:nvSpPr>
          <p:cNvPr id="140" name="Google Shape;140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●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○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■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●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○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■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●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○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Hind Siliguri"/>
              <a:buChar char="■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1" r:id="rId6"/>
    <p:sldLayoutId id="2147483681" r:id="rId7"/>
    <p:sldLayoutId id="2147483682" r:id="rId8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7"/>
          <p:cNvSpPr/>
          <p:nvPr/>
        </p:nvSpPr>
        <p:spPr>
          <a:xfrm>
            <a:off x="5271025" y="1313250"/>
            <a:ext cx="2045700" cy="204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4" name="Google Shape;884;p37"/>
          <p:cNvSpPr txBox="1">
            <a:spLocks noGrp="1"/>
          </p:cNvSpPr>
          <p:nvPr>
            <p:ph type="ctrTitle"/>
          </p:nvPr>
        </p:nvSpPr>
        <p:spPr>
          <a:xfrm>
            <a:off x="841168" y="1307902"/>
            <a:ext cx="4136571" cy="1546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PROJETO</a:t>
            </a:r>
            <a:br>
              <a:rPr lang="en" sz="40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</a:br>
            <a:r>
              <a:rPr lang="en" sz="40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INDIVIDUAL</a:t>
            </a:r>
            <a:endParaRPr sz="4000" b="1" dirty="0">
              <a:latin typeface="Mountains of Christmas"/>
              <a:ea typeface="Mountains of Christmas"/>
              <a:cs typeface="Mountains of Christmas"/>
              <a:sym typeface="Mountains of Christmas"/>
            </a:endParaRPr>
          </a:p>
        </p:txBody>
      </p:sp>
      <p:sp>
        <p:nvSpPr>
          <p:cNvPr id="885" name="Google Shape;885;p37"/>
          <p:cNvSpPr txBox="1">
            <a:spLocks noGrp="1"/>
          </p:cNvSpPr>
          <p:nvPr>
            <p:ph type="subTitle" idx="1"/>
          </p:nvPr>
        </p:nvSpPr>
        <p:spPr>
          <a:xfrm>
            <a:off x="686925" y="2743549"/>
            <a:ext cx="43884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C000"/>
                </a:solidFill>
                <a:latin typeface="Kingthings Trypewriter 2" panose="02000000000000000000" pitchFamily="2" charset="0"/>
              </a:rPr>
              <a:t>CINEMA &amp; FILMES</a:t>
            </a:r>
            <a:endParaRPr sz="2000" dirty="0">
              <a:solidFill>
                <a:srgbClr val="FFC000"/>
              </a:solidFill>
              <a:latin typeface="Kingthings Trypewriter 2" panose="02000000000000000000" pitchFamily="2" charset="0"/>
            </a:endParaRPr>
          </a:p>
        </p:txBody>
      </p:sp>
      <p:pic>
        <p:nvPicPr>
          <p:cNvPr id="886" name="Google Shape;886;p37"/>
          <p:cNvPicPr preferRelativeResize="0"/>
          <p:nvPr/>
        </p:nvPicPr>
        <p:blipFill rotWithShape="1">
          <a:blip r:embed="rId3">
            <a:alphaModFix/>
          </a:blip>
          <a:srcRect l="22799" t="2945" r="24871" b="7537"/>
          <a:stretch/>
        </p:blipFill>
        <p:spPr>
          <a:xfrm>
            <a:off x="5369140" y="1112229"/>
            <a:ext cx="2472035" cy="2670408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37"/>
          <p:cNvSpPr/>
          <p:nvPr/>
        </p:nvSpPr>
        <p:spPr>
          <a:xfrm>
            <a:off x="5751490" y="2081206"/>
            <a:ext cx="1023834" cy="1084862"/>
          </a:xfrm>
          <a:custGeom>
            <a:avLst/>
            <a:gdLst/>
            <a:ahLst/>
            <a:cxnLst/>
            <a:rect l="l" t="t" r="r" b="b"/>
            <a:pathLst>
              <a:path w="54071" h="57294" extrusionOk="0">
                <a:moveTo>
                  <a:pt x="42542" y="4250"/>
                </a:moveTo>
                <a:cubicBezTo>
                  <a:pt x="44756" y="4250"/>
                  <a:pt x="46557" y="4391"/>
                  <a:pt x="46979" y="4813"/>
                </a:cubicBezTo>
                <a:cubicBezTo>
                  <a:pt x="46979" y="4813"/>
                  <a:pt x="47040" y="4808"/>
                  <a:pt x="47148" y="4808"/>
                </a:cubicBezTo>
                <a:cubicBezTo>
                  <a:pt x="47854" y="4808"/>
                  <a:pt x="50572" y="4999"/>
                  <a:pt x="51670" y="7852"/>
                </a:cubicBezTo>
                <a:cubicBezTo>
                  <a:pt x="51670" y="7852"/>
                  <a:pt x="52430" y="8865"/>
                  <a:pt x="52430" y="11530"/>
                </a:cubicBezTo>
                <a:lnTo>
                  <a:pt x="53058" y="34953"/>
                </a:lnTo>
                <a:lnTo>
                  <a:pt x="53058" y="46989"/>
                </a:lnTo>
                <a:cubicBezTo>
                  <a:pt x="53058" y="46989"/>
                  <a:pt x="51670" y="51669"/>
                  <a:pt x="49390" y="52561"/>
                </a:cubicBezTo>
                <a:cubicBezTo>
                  <a:pt x="49390" y="52561"/>
                  <a:pt x="45459" y="53321"/>
                  <a:pt x="42045" y="53321"/>
                </a:cubicBezTo>
                <a:cubicBezTo>
                  <a:pt x="42045" y="53321"/>
                  <a:pt x="25075" y="53827"/>
                  <a:pt x="24569" y="53827"/>
                </a:cubicBezTo>
                <a:lnTo>
                  <a:pt x="16585" y="53827"/>
                </a:lnTo>
                <a:lnTo>
                  <a:pt x="9879" y="53321"/>
                </a:lnTo>
                <a:cubicBezTo>
                  <a:pt x="9879" y="53321"/>
                  <a:pt x="7467" y="52429"/>
                  <a:pt x="6708" y="49522"/>
                </a:cubicBezTo>
                <a:cubicBezTo>
                  <a:pt x="6708" y="49522"/>
                  <a:pt x="5573" y="41538"/>
                  <a:pt x="5573" y="40404"/>
                </a:cubicBezTo>
                <a:lnTo>
                  <a:pt x="5573" y="28621"/>
                </a:lnTo>
                <a:lnTo>
                  <a:pt x="6586" y="20010"/>
                </a:lnTo>
                <a:cubicBezTo>
                  <a:pt x="6586" y="20010"/>
                  <a:pt x="7467" y="11530"/>
                  <a:pt x="8227" y="11530"/>
                </a:cubicBezTo>
                <a:cubicBezTo>
                  <a:pt x="8227" y="11530"/>
                  <a:pt x="9494" y="8744"/>
                  <a:pt x="13931" y="7852"/>
                </a:cubicBezTo>
                <a:cubicBezTo>
                  <a:pt x="13931" y="7852"/>
                  <a:pt x="27102" y="4813"/>
                  <a:pt x="32036" y="4813"/>
                </a:cubicBezTo>
                <a:cubicBezTo>
                  <a:pt x="32036" y="4813"/>
                  <a:pt x="38114" y="4250"/>
                  <a:pt x="42542" y="4250"/>
                </a:cubicBezTo>
                <a:close/>
                <a:moveTo>
                  <a:pt x="39634" y="0"/>
                </a:moveTo>
                <a:lnTo>
                  <a:pt x="33049" y="507"/>
                </a:lnTo>
                <a:lnTo>
                  <a:pt x="26089" y="1399"/>
                </a:lnTo>
                <a:cubicBezTo>
                  <a:pt x="26089" y="1399"/>
                  <a:pt x="20010" y="2027"/>
                  <a:pt x="19503" y="2027"/>
                </a:cubicBezTo>
                <a:cubicBezTo>
                  <a:pt x="18997" y="2027"/>
                  <a:pt x="9494" y="4306"/>
                  <a:pt x="9494" y="4306"/>
                </a:cubicBezTo>
                <a:lnTo>
                  <a:pt x="5320" y="5704"/>
                </a:lnTo>
                <a:cubicBezTo>
                  <a:pt x="3162" y="6464"/>
                  <a:pt x="1642" y="10638"/>
                  <a:pt x="1642" y="10638"/>
                </a:cubicBezTo>
                <a:lnTo>
                  <a:pt x="1267" y="14822"/>
                </a:lnTo>
                <a:lnTo>
                  <a:pt x="629" y="22674"/>
                </a:lnTo>
                <a:lnTo>
                  <a:pt x="1" y="31032"/>
                </a:lnTo>
                <a:lnTo>
                  <a:pt x="1" y="45722"/>
                </a:lnTo>
                <a:cubicBezTo>
                  <a:pt x="1" y="49522"/>
                  <a:pt x="882" y="52683"/>
                  <a:pt x="882" y="52683"/>
                </a:cubicBezTo>
                <a:cubicBezTo>
                  <a:pt x="2074" y="56257"/>
                  <a:pt x="3732" y="56643"/>
                  <a:pt x="4393" y="56643"/>
                </a:cubicBezTo>
                <a:cubicBezTo>
                  <a:pt x="4575" y="56643"/>
                  <a:pt x="4681" y="56613"/>
                  <a:pt x="4681" y="56613"/>
                </a:cubicBezTo>
                <a:cubicBezTo>
                  <a:pt x="5225" y="57152"/>
                  <a:pt x="10872" y="57293"/>
                  <a:pt x="16657" y="57293"/>
                </a:cubicBezTo>
                <a:cubicBezTo>
                  <a:pt x="23062" y="57293"/>
                  <a:pt x="29634" y="57120"/>
                  <a:pt x="29634" y="57120"/>
                </a:cubicBezTo>
                <a:cubicBezTo>
                  <a:pt x="49765" y="57120"/>
                  <a:pt x="49005" y="56107"/>
                  <a:pt x="49005" y="56107"/>
                </a:cubicBezTo>
                <a:cubicBezTo>
                  <a:pt x="52683" y="54456"/>
                  <a:pt x="53443" y="48377"/>
                  <a:pt x="53443" y="48377"/>
                </a:cubicBezTo>
                <a:cubicBezTo>
                  <a:pt x="54071" y="47749"/>
                  <a:pt x="53949" y="35966"/>
                  <a:pt x="53949" y="35966"/>
                </a:cubicBezTo>
                <a:lnTo>
                  <a:pt x="53189" y="14569"/>
                </a:lnTo>
                <a:cubicBezTo>
                  <a:pt x="53189" y="10385"/>
                  <a:pt x="51923" y="4813"/>
                  <a:pt x="51923" y="4813"/>
                </a:cubicBezTo>
                <a:cubicBezTo>
                  <a:pt x="51031" y="1145"/>
                  <a:pt x="48499" y="639"/>
                  <a:pt x="48499" y="639"/>
                </a:cubicBezTo>
                <a:cubicBezTo>
                  <a:pt x="47992" y="132"/>
                  <a:pt x="44699" y="0"/>
                  <a:pt x="44699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0"/>
          <p:cNvSpPr txBox="1">
            <a:spLocks noGrp="1"/>
          </p:cNvSpPr>
          <p:nvPr>
            <p:ph type="title" idx="9"/>
          </p:nvPr>
        </p:nvSpPr>
        <p:spPr>
          <a:xfrm>
            <a:off x="4459847" y="162236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906" name="Google Shape;906;p40"/>
          <p:cNvSpPr txBox="1">
            <a:spLocks noGrp="1"/>
          </p:cNvSpPr>
          <p:nvPr>
            <p:ph type="title" idx="13"/>
          </p:nvPr>
        </p:nvSpPr>
        <p:spPr>
          <a:xfrm>
            <a:off x="4459847" y="3191648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907" name="Google Shape;907;p40"/>
          <p:cNvSpPr txBox="1">
            <a:spLocks noGrp="1"/>
          </p:cNvSpPr>
          <p:nvPr>
            <p:ph type="title" idx="14"/>
          </p:nvPr>
        </p:nvSpPr>
        <p:spPr>
          <a:xfrm>
            <a:off x="660672" y="162236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908" name="Google Shape;908;p40"/>
          <p:cNvSpPr txBox="1">
            <a:spLocks noGrp="1"/>
          </p:cNvSpPr>
          <p:nvPr>
            <p:ph type="title" idx="15"/>
          </p:nvPr>
        </p:nvSpPr>
        <p:spPr>
          <a:xfrm>
            <a:off x="660672" y="3191648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909" name="Google Shape;909;p40"/>
          <p:cNvSpPr txBox="1">
            <a:spLocks noGrp="1"/>
          </p:cNvSpPr>
          <p:nvPr>
            <p:ph type="subTitle" idx="1"/>
          </p:nvPr>
        </p:nvSpPr>
        <p:spPr>
          <a:xfrm>
            <a:off x="1320072" y="3693548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Nasci nos 90s</a:t>
            </a:r>
            <a:endParaRPr dirty="0"/>
          </a:p>
        </p:txBody>
      </p:sp>
      <p:sp>
        <p:nvSpPr>
          <p:cNvPr id="910" name="Google Shape;910;p40"/>
          <p:cNvSpPr txBox="1">
            <a:spLocks noGrp="1"/>
          </p:cNvSpPr>
          <p:nvPr>
            <p:ph type="subTitle" idx="5"/>
          </p:nvPr>
        </p:nvSpPr>
        <p:spPr>
          <a:xfrm>
            <a:off x="5207121" y="2262575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Cinema, shows, exposições, andar de bicicleta e ler sobre curiosidades aleatórias.</a:t>
            </a:r>
          </a:p>
        </p:txBody>
      </p:sp>
      <p:sp>
        <p:nvSpPr>
          <p:cNvPr id="911" name="Google Shape;911;p40"/>
          <p:cNvSpPr txBox="1">
            <a:spLocks noGrp="1"/>
          </p:cNvSpPr>
          <p:nvPr>
            <p:ph type="subTitle" idx="2"/>
          </p:nvPr>
        </p:nvSpPr>
        <p:spPr>
          <a:xfrm>
            <a:off x="5207121" y="3820948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Ir para a Islândia, ver uma Aurora Boreal*</a:t>
            </a:r>
            <a:endParaRPr dirty="0"/>
          </a:p>
        </p:txBody>
      </p:sp>
      <p:sp>
        <p:nvSpPr>
          <p:cNvPr id="912" name="Google Shape;912;p40"/>
          <p:cNvSpPr txBox="1">
            <a:spLocks noGrp="1"/>
          </p:cNvSpPr>
          <p:nvPr>
            <p:ph type="subTitle" idx="8"/>
          </p:nvPr>
        </p:nvSpPr>
        <p:spPr>
          <a:xfrm>
            <a:off x="1217080" y="2262575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Mas para os amigos e familiares: Tamiz.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MIM!</a:t>
            </a:r>
            <a:endParaRPr dirty="0"/>
          </a:p>
        </p:txBody>
      </p:sp>
      <p:sp>
        <p:nvSpPr>
          <p:cNvPr id="914" name="Google Shape;914;p40"/>
          <p:cNvSpPr txBox="1">
            <a:spLocks noGrp="1"/>
          </p:cNvSpPr>
          <p:nvPr>
            <p:ph type="subTitle" idx="3"/>
          </p:nvPr>
        </p:nvSpPr>
        <p:spPr>
          <a:xfrm>
            <a:off x="1320072" y="3381625"/>
            <a:ext cx="3292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/>
              <a:t>MILLENNIALS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subTitle" idx="4"/>
          </p:nvPr>
        </p:nvSpPr>
        <p:spPr>
          <a:xfrm>
            <a:off x="5207122" y="1820825"/>
            <a:ext cx="3292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PROGRAMAS FAVS</a:t>
            </a:r>
            <a:endParaRPr dirty="0"/>
          </a:p>
        </p:txBody>
      </p:sp>
      <p:sp>
        <p:nvSpPr>
          <p:cNvPr id="916" name="Google Shape;916;p40"/>
          <p:cNvSpPr txBox="1">
            <a:spLocks noGrp="1"/>
          </p:cNvSpPr>
          <p:nvPr>
            <p:ph type="subTitle" idx="6"/>
          </p:nvPr>
        </p:nvSpPr>
        <p:spPr>
          <a:xfrm>
            <a:off x="5207122" y="3381625"/>
            <a:ext cx="3292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VONTADE</a:t>
            </a:r>
            <a:endParaRPr dirty="0"/>
          </a:p>
        </p:txBody>
      </p:sp>
      <p:sp>
        <p:nvSpPr>
          <p:cNvPr id="917" name="Google Shape;917;p40"/>
          <p:cNvSpPr txBox="1">
            <a:spLocks noGrp="1"/>
          </p:cNvSpPr>
          <p:nvPr>
            <p:ph type="subTitle" idx="7"/>
          </p:nvPr>
        </p:nvSpPr>
        <p:spPr>
          <a:xfrm>
            <a:off x="1373473" y="1820825"/>
            <a:ext cx="3292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TAMIREZ MELO</a:t>
            </a:r>
            <a:endParaRPr dirty="0"/>
          </a:p>
        </p:txBody>
      </p:sp>
      <p:sp>
        <p:nvSpPr>
          <p:cNvPr id="17" name="Google Shape;912;p40">
            <a:extLst>
              <a:ext uri="{FF2B5EF4-FFF2-40B4-BE49-F238E27FC236}">
                <a16:creationId xmlns:a16="http://schemas.microsoft.com/office/drawing/2014/main" id="{779DBD11-5612-DB08-9624-26FC200AC462}"/>
              </a:ext>
            </a:extLst>
          </p:cNvPr>
          <p:cNvSpPr txBox="1">
            <a:spLocks/>
          </p:cNvSpPr>
          <p:nvPr/>
        </p:nvSpPr>
        <p:spPr>
          <a:xfrm>
            <a:off x="3612444" y="4760935"/>
            <a:ext cx="405094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pPr marL="0" indent="0" algn="ctr"/>
            <a:endParaRPr lang="pt-BR" sz="800" dirty="0">
              <a:solidFill>
                <a:schemeClr val="bg1"/>
              </a:solidFill>
              <a:latin typeface="Hind Siliguri Light" panose="020B0502040204020203" pitchFamily="2" charset="0"/>
              <a:cs typeface="Hind Siliguri Light" panose="020B0502040204020203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Google Shape;928;p42"/>
          <p:cNvPicPr preferRelativeResize="0"/>
          <p:nvPr/>
        </p:nvPicPr>
        <p:blipFill>
          <a:blip r:embed="rId3"/>
          <a:srcRect t="13029" b="13029"/>
          <a:stretch/>
        </p:blipFill>
        <p:spPr>
          <a:xfrm>
            <a:off x="4454759" y="-11671"/>
            <a:ext cx="4765475" cy="51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42"/>
          <p:cNvSpPr/>
          <p:nvPr/>
        </p:nvSpPr>
        <p:spPr>
          <a:xfrm rot="10800000" flipH="1">
            <a:off x="8139665" y="-38998"/>
            <a:ext cx="992763" cy="5197255"/>
          </a:xfrm>
          <a:custGeom>
            <a:avLst/>
            <a:gdLst/>
            <a:ahLst/>
            <a:cxnLst/>
            <a:rect l="l" t="t" r="r" b="b"/>
            <a:pathLst>
              <a:path w="34447" h="180335" extrusionOk="0">
                <a:moveTo>
                  <a:pt x="34446" y="0"/>
                </a:moveTo>
                <a:cubicBezTo>
                  <a:pt x="32167" y="7599"/>
                  <a:pt x="27861" y="14822"/>
                  <a:pt x="26220" y="23049"/>
                </a:cubicBezTo>
                <a:cubicBezTo>
                  <a:pt x="23940" y="35459"/>
                  <a:pt x="27354" y="48883"/>
                  <a:pt x="27861" y="61294"/>
                </a:cubicBezTo>
                <a:cubicBezTo>
                  <a:pt x="29006" y="83836"/>
                  <a:pt x="23302" y="100177"/>
                  <a:pt x="12664" y="118667"/>
                </a:cubicBezTo>
                <a:cubicBezTo>
                  <a:pt x="5957" y="131077"/>
                  <a:pt x="2026" y="143488"/>
                  <a:pt x="1398" y="157540"/>
                </a:cubicBezTo>
                <a:cubicBezTo>
                  <a:pt x="1013" y="165017"/>
                  <a:pt x="2411" y="173881"/>
                  <a:pt x="0" y="180335"/>
                </a:cubicBezTo>
                <a:lnTo>
                  <a:pt x="34446" y="180335"/>
                </a:lnTo>
                <a:lnTo>
                  <a:pt x="344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0" name="Google Shape;930;p42"/>
          <p:cNvSpPr/>
          <p:nvPr/>
        </p:nvSpPr>
        <p:spPr>
          <a:xfrm rot="10800000" flipH="1">
            <a:off x="8227471" y="-38998"/>
            <a:ext cx="992763" cy="5197255"/>
          </a:xfrm>
          <a:custGeom>
            <a:avLst/>
            <a:gdLst/>
            <a:ahLst/>
            <a:cxnLst/>
            <a:rect l="l" t="t" r="r" b="b"/>
            <a:pathLst>
              <a:path w="34447" h="180335" extrusionOk="0">
                <a:moveTo>
                  <a:pt x="34446" y="0"/>
                </a:moveTo>
                <a:cubicBezTo>
                  <a:pt x="32167" y="7599"/>
                  <a:pt x="27861" y="14822"/>
                  <a:pt x="26220" y="23049"/>
                </a:cubicBezTo>
                <a:cubicBezTo>
                  <a:pt x="23940" y="35459"/>
                  <a:pt x="27354" y="48883"/>
                  <a:pt x="27861" y="61294"/>
                </a:cubicBezTo>
                <a:cubicBezTo>
                  <a:pt x="29006" y="83836"/>
                  <a:pt x="23302" y="100177"/>
                  <a:pt x="12664" y="118667"/>
                </a:cubicBezTo>
                <a:cubicBezTo>
                  <a:pt x="5957" y="131077"/>
                  <a:pt x="2026" y="143488"/>
                  <a:pt x="1398" y="157540"/>
                </a:cubicBezTo>
                <a:cubicBezTo>
                  <a:pt x="1013" y="165017"/>
                  <a:pt x="2411" y="173881"/>
                  <a:pt x="0" y="180335"/>
                </a:cubicBezTo>
                <a:lnTo>
                  <a:pt x="34446" y="180335"/>
                </a:lnTo>
                <a:lnTo>
                  <a:pt x="344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1" name="Google Shape;931;p42"/>
          <p:cNvSpPr/>
          <p:nvPr/>
        </p:nvSpPr>
        <p:spPr>
          <a:xfrm rot="10800000" flipH="1">
            <a:off x="4298375" y="-115200"/>
            <a:ext cx="1547519" cy="5255644"/>
          </a:xfrm>
          <a:custGeom>
            <a:avLst/>
            <a:gdLst/>
            <a:ahLst/>
            <a:cxnLst/>
            <a:rect l="l" t="t" r="r" b="b"/>
            <a:pathLst>
              <a:path w="53696" h="182361" extrusionOk="0">
                <a:moveTo>
                  <a:pt x="1" y="0"/>
                </a:moveTo>
                <a:lnTo>
                  <a:pt x="1" y="182361"/>
                </a:lnTo>
                <a:lnTo>
                  <a:pt x="4681" y="182361"/>
                </a:lnTo>
                <a:cubicBezTo>
                  <a:pt x="4560" y="177680"/>
                  <a:pt x="6961" y="171855"/>
                  <a:pt x="9119" y="166283"/>
                </a:cubicBezTo>
                <a:cubicBezTo>
                  <a:pt x="11905" y="159059"/>
                  <a:pt x="16970" y="153366"/>
                  <a:pt x="20384" y="146649"/>
                </a:cubicBezTo>
                <a:cubicBezTo>
                  <a:pt x="26595" y="133731"/>
                  <a:pt x="26595" y="120693"/>
                  <a:pt x="26595" y="106631"/>
                </a:cubicBezTo>
                <a:cubicBezTo>
                  <a:pt x="27101" y="92072"/>
                  <a:pt x="28236" y="80796"/>
                  <a:pt x="35075" y="67879"/>
                </a:cubicBezTo>
                <a:cubicBezTo>
                  <a:pt x="41153" y="56613"/>
                  <a:pt x="47364" y="45337"/>
                  <a:pt x="50271" y="32926"/>
                </a:cubicBezTo>
                <a:cubicBezTo>
                  <a:pt x="52429" y="22289"/>
                  <a:pt x="50271" y="10384"/>
                  <a:pt x="53564" y="253"/>
                </a:cubicBezTo>
                <a:cubicBezTo>
                  <a:pt x="53564" y="132"/>
                  <a:pt x="53696" y="132"/>
                  <a:pt x="536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2" name="Google Shape;932;p42"/>
          <p:cNvSpPr/>
          <p:nvPr/>
        </p:nvSpPr>
        <p:spPr>
          <a:xfrm rot="10800000" flipH="1">
            <a:off x="8381134" y="-1374662"/>
            <a:ext cx="1295050" cy="4559025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3" name="Google Shape;933;p42"/>
          <p:cNvSpPr/>
          <p:nvPr/>
        </p:nvSpPr>
        <p:spPr>
          <a:xfrm rot="10800000" flipH="1">
            <a:off x="8227475" y="-1374662"/>
            <a:ext cx="1295050" cy="4559025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4" name="Google Shape;934;p42"/>
          <p:cNvSpPr/>
          <p:nvPr/>
        </p:nvSpPr>
        <p:spPr>
          <a:xfrm rot="10800000" flipH="1">
            <a:off x="4179384" y="-191623"/>
            <a:ext cx="1574263" cy="5541951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7" name="Google Shape;937;p42"/>
          <p:cNvSpPr txBox="1">
            <a:spLocks noGrp="1"/>
          </p:cNvSpPr>
          <p:nvPr>
            <p:ph type="title"/>
          </p:nvPr>
        </p:nvSpPr>
        <p:spPr>
          <a:xfrm>
            <a:off x="366000" y="1670157"/>
            <a:ext cx="4206000" cy="19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QUANDO TUDO COMEÇOU…</a:t>
            </a:r>
            <a:endParaRPr dirty="0"/>
          </a:p>
        </p:txBody>
      </p:sp>
      <p:sp>
        <p:nvSpPr>
          <p:cNvPr id="938" name="Google Shape;938;p42"/>
          <p:cNvSpPr/>
          <p:nvPr/>
        </p:nvSpPr>
        <p:spPr>
          <a:xfrm rot="10800000" flipH="1">
            <a:off x="8076325" y="-1374662"/>
            <a:ext cx="1295050" cy="4559025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1"/>
          <p:cNvSpPr txBox="1">
            <a:spLocks noGrp="1"/>
          </p:cNvSpPr>
          <p:nvPr>
            <p:ph type="title"/>
          </p:nvPr>
        </p:nvSpPr>
        <p:spPr>
          <a:xfrm>
            <a:off x="1082373" y="788124"/>
            <a:ext cx="6979254" cy="39059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400" dirty="0"/>
            </a:b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  <a:t>Meu interesse pela sétima arte começou em uma tarde depois da escola quando eu assisti pela primeira vez o filme Edward Mãos de Tesoura, mas eu não lembro ao certo quantos anos eu tinha. </a:t>
            </a: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  <a:t> </a:t>
            </a: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  <a:t>Um pouco depois meu pai comprou um videocassete que era uma grande inovação naquela época.  </a:t>
            </a: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  <a:t>E isso acabou aumentando o meu interesse mais ainda por filmes e me abriu um mundo totalmente novo.</a:t>
            </a: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br>
              <a:rPr lang="pt-BR" sz="1400" dirty="0"/>
            </a:br>
            <a:br>
              <a:rPr lang="pt-BR" sz="1400" dirty="0"/>
            </a:br>
            <a:br>
              <a:rPr lang="pt-BR" sz="1400" dirty="0"/>
            </a:br>
            <a:endParaRPr lang="pt-BR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1"/>
          <p:cNvSpPr txBox="1">
            <a:spLocks noGrp="1"/>
          </p:cNvSpPr>
          <p:nvPr>
            <p:ph type="title"/>
          </p:nvPr>
        </p:nvSpPr>
        <p:spPr>
          <a:xfrm>
            <a:off x="971811" y="1151480"/>
            <a:ext cx="2394605" cy="961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br>
              <a:rPr lang="pt-BR" sz="18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r>
              <a:rPr lang="pt-BR" sz="1800" dirty="0">
                <a:latin typeface="Kingthings Trypewriter 2" panose="02000000000000000000" pitchFamily="2" charset="0"/>
                <a:ea typeface="Gungsuh" panose="020B0503020000020004" pitchFamily="18" charset="-127"/>
              </a:rPr>
              <a:t>Dashboard.</a:t>
            </a:r>
            <a:br>
              <a:rPr lang="pt-BR" sz="18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r>
              <a:rPr lang="pt-BR" sz="1800" dirty="0">
                <a:latin typeface="Kingthings Trypewriter 2" panose="02000000000000000000" pitchFamily="2" charset="0"/>
                <a:ea typeface="Gungsuh" panose="020B0503020000020004" pitchFamily="18" charset="-127"/>
              </a:rPr>
              <a:t>Back End</a:t>
            </a:r>
            <a:br>
              <a:rPr lang="pt-BR" sz="18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br>
              <a:rPr lang="pt-BR" sz="1400" dirty="0"/>
            </a:br>
            <a:br>
              <a:rPr lang="pt-BR" sz="1400" dirty="0"/>
            </a:br>
            <a:br>
              <a:rPr lang="pt-BR" sz="1400" dirty="0"/>
            </a:br>
            <a:endParaRPr lang="pt-BR" sz="1400" dirty="0"/>
          </a:p>
        </p:txBody>
      </p:sp>
      <p:sp>
        <p:nvSpPr>
          <p:cNvPr id="3" name="Google Shape;917;p40">
            <a:extLst>
              <a:ext uri="{FF2B5EF4-FFF2-40B4-BE49-F238E27FC236}">
                <a16:creationId xmlns:a16="http://schemas.microsoft.com/office/drawing/2014/main" id="{3BFE3D1A-781A-08B4-901D-50E8E9F83830}"/>
              </a:ext>
            </a:extLst>
          </p:cNvPr>
          <p:cNvSpPr txBox="1">
            <a:spLocks noGrp="1"/>
          </p:cNvSpPr>
          <p:nvPr/>
        </p:nvSpPr>
        <p:spPr>
          <a:xfrm>
            <a:off x="971810" y="701879"/>
            <a:ext cx="4581361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 i="0" u="none" strike="noStrike" cap="none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Qual foi a maior dificuldade?</a:t>
            </a:r>
            <a:endParaRPr dirty="0"/>
          </a:p>
        </p:txBody>
      </p:sp>
      <p:sp>
        <p:nvSpPr>
          <p:cNvPr id="4" name="Google Shape;917;p40">
            <a:extLst>
              <a:ext uri="{FF2B5EF4-FFF2-40B4-BE49-F238E27FC236}">
                <a16:creationId xmlns:a16="http://schemas.microsoft.com/office/drawing/2014/main" id="{E3493DED-6D97-3CC5-1C43-FE8CB2A6DB5F}"/>
              </a:ext>
            </a:extLst>
          </p:cNvPr>
          <p:cNvSpPr txBox="1">
            <a:spLocks noGrp="1"/>
          </p:cNvSpPr>
          <p:nvPr/>
        </p:nvSpPr>
        <p:spPr>
          <a:xfrm>
            <a:off x="2786430" y="1916884"/>
            <a:ext cx="5032918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 i="0" u="none" strike="noStrike" cap="none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superação na realização desse desafio?</a:t>
            </a:r>
            <a:endParaRPr dirty="0"/>
          </a:p>
        </p:txBody>
      </p:sp>
      <p:sp>
        <p:nvSpPr>
          <p:cNvPr id="5" name="Google Shape;922;p41">
            <a:extLst>
              <a:ext uri="{FF2B5EF4-FFF2-40B4-BE49-F238E27FC236}">
                <a16:creationId xmlns:a16="http://schemas.microsoft.com/office/drawing/2014/main" id="{7A1A332E-64DB-916A-0D42-4E24DC0B72BA}"/>
              </a:ext>
            </a:extLst>
          </p:cNvPr>
          <p:cNvSpPr txBox="1">
            <a:spLocks/>
          </p:cNvSpPr>
          <p:nvPr/>
        </p:nvSpPr>
        <p:spPr>
          <a:xfrm>
            <a:off x="2786430" y="2451935"/>
            <a:ext cx="5341967" cy="96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30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2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2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2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2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2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2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2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2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 algn="l"/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r>
              <a:rPr lang="pt-BR" sz="1800" dirty="0">
                <a:latin typeface="Kingthings Trypewriter 2" panose="02000000000000000000" pitchFamily="2" charset="0"/>
                <a:ea typeface="Gungsuh" panose="020B0503020000020004" pitchFamily="18" charset="-127"/>
              </a:rPr>
              <a:t>Aprender a codar do zero.</a:t>
            </a:r>
          </a:p>
          <a:p>
            <a:pPr algn="l"/>
            <a:r>
              <a:rPr lang="pt-BR" sz="1800" dirty="0">
                <a:latin typeface="Kingthings Trypewriter 2" panose="02000000000000000000" pitchFamily="2" charset="0"/>
                <a:ea typeface="Gungsuh" panose="020B0503020000020004" pitchFamily="18" charset="-127"/>
              </a:rPr>
              <a:t>Entender as lógicas.</a:t>
            </a:r>
            <a:br>
              <a:rPr lang="pt-BR" sz="18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br>
              <a:rPr lang="pt-BR" sz="1400" dirty="0"/>
            </a:br>
            <a:br>
              <a:rPr lang="pt-BR" sz="1400" dirty="0"/>
            </a:br>
            <a:br>
              <a:rPr lang="pt-BR" sz="1400" dirty="0"/>
            </a:br>
            <a:endParaRPr lang="pt-BR" sz="1400" dirty="0"/>
          </a:p>
        </p:txBody>
      </p:sp>
      <p:sp>
        <p:nvSpPr>
          <p:cNvPr id="6" name="Google Shape;917;p40">
            <a:extLst>
              <a:ext uri="{FF2B5EF4-FFF2-40B4-BE49-F238E27FC236}">
                <a16:creationId xmlns:a16="http://schemas.microsoft.com/office/drawing/2014/main" id="{57211D2B-DC47-28DD-9635-21DF2A9D9D76}"/>
              </a:ext>
            </a:extLst>
          </p:cNvPr>
          <p:cNvSpPr txBox="1">
            <a:spLocks noGrp="1"/>
          </p:cNvSpPr>
          <p:nvPr/>
        </p:nvSpPr>
        <p:spPr>
          <a:xfrm>
            <a:off x="5302889" y="3235240"/>
            <a:ext cx="4581361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 i="0" u="none" strike="noStrike" cap="none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0" i="0" u="none" strike="noStrike" cap="none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Agradecimentos</a:t>
            </a:r>
            <a:endParaRPr dirty="0"/>
          </a:p>
        </p:txBody>
      </p:sp>
      <p:sp>
        <p:nvSpPr>
          <p:cNvPr id="7" name="Google Shape;922;p41">
            <a:extLst>
              <a:ext uri="{FF2B5EF4-FFF2-40B4-BE49-F238E27FC236}">
                <a16:creationId xmlns:a16="http://schemas.microsoft.com/office/drawing/2014/main" id="{898C5B0E-D02D-988C-FDC9-C2ED7578E050}"/>
              </a:ext>
            </a:extLst>
          </p:cNvPr>
          <p:cNvSpPr txBox="1">
            <a:spLocks/>
          </p:cNvSpPr>
          <p:nvPr/>
        </p:nvSpPr>
        <p:spPr>
          <a:xfrm>
            <a:off x="5302889" y="3960794"/>
            <a:ext cx="5341967" cy="96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30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2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2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2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2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2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2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2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"/>
              <a:buNone/>
              <a:defRPr sz="2400" b="0" i="0" u="none" strike="noStrike" cap="none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 algn="l"/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r>
              <a:rPr lang="pt-BR" sz="1800" dirty="0">
                <a:latin typeface="Kingthings Trypewriter 2" panose="02000000000000000000" pitchFamily="2" charset="0"/>
                <a:ea typeface="Gungsuh" panose="020B0503020000020004" pitchFamily="18" charset="-127"/>
              </a:rPr>
              <a:t>Professores</a:t>
            </a:r>
          </a:p>
          <a:p>
            <a:pPr algn="l"/>
            <a:r>
              <a:rPr lang="pt-BR" sz="1800" dirty="0">
                <a:latin typeface="Kingthings Trypewriter 2" panose="02000000000000000000" pitchFamily="2" charset="0"/>
                <a:ea typeface="Gungsuh" panose="020B0503020000020004" pitchFamily="18" charset="-127"/>
              </a:rPr>
              <a:t>Pais</a:t>
            </a:r>
          </a:p>
          <a:p>
            <a:pPr algn="l"/>
            <a:br>
              <a:rPr lang="pt-BR" sz="18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br>
              <a:rPr lang="pt-BR" sz="1400" dirty="0"/>
            </a:br>
            <a:br>
              <a:rPr lang="pt-BR" sz="1400" dirty="0"/>
            </a:br>
            <a:br>
              <a:rPr lang="pt-BR" sz="1400" dirty="0"/>
            </a:b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3049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5"/>
          <p:cNvSpPr txBox="1">
            <a:spLocks noGrp="1"/>
          </p:cNvSpPr>
          <p:nvPr>
            <p:ph type="title"/>
          </p:nvPr>
        </p:nvSpPr>
        <p:spPr>
          <a:xfrm>
            <a:off x="1425900" y="1240350"/>
            <a:ext cx="6292200" cy="2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OBRIGADO PELA ATENÇÃO</a:t>
            </a:r>
            <a:endParaRPr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wilight Zone Day by Slidesgo">
  <a:themeElements>
    <a:clrScheme name="Simple Light">
      <a:dk1>
        <a:srgbClr val="020002"/>
      </a:dk1>
      <a:lt1>
        <a:srgbClr val="FFFFFF"/>
      </a:lt1>
      <a:dk2>
        <a:srgbClr val="666666"/>
      </a:dk2>
      <a:lt2>
        <a:srgbClr val="999999"/>
      </a:lt2>
      <a:accent1>
        <a:srgbClr val="020002"/>
      </a:accent1>
      <a:accent2>
        <a:srgbClr val="FFFFFF"/>
      </a:accent2>
      <a:accent3>
        <a:srgbClr val="D9D9D9"/>
      </a:accent3>
      <a:accent4>
        <a:srgbClr val="999999"/>
      </a:accent4>
      <a:accent5>
        <a:srgbClr val="666666"/>
      </a:accent5>
      <a:accent6>
        <a:srgbClr val="02000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198</Words>
  <Application>Microsoft Office PowerPoint</Application>
  <PresentationFormat>Apresentação na tela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Roboto</vt:lpstr>
      <vt:lpstr>Mountains of Christmas</vt:lpstr>
      <vt:lpstr>Hind Siliguri</vt:lpstr>
      <vt:lpstr>Poppins</vt:lpstr>
      <vt:lpstr>Hind Siliguri Light</vt:lpstr>
      <vt:lpstr>Arial</vt:lpstr>
      <vt:lpstr>Kingthings Trypewriter 2</vt:lpstr>
      <vt:lpstr>Hind Siliguri Medium</vt:lpstr>
      <vt:lpstr>Twilight Zone Day by Slidesgo</vt:lpstr>
      <vt:lpstr>PROJETO INDIVIDUAL</vt:lpstr>
      <vt:lpstr>03</vt:lpstr>
      <vt:lpstr>QUANDO TUDO COMEÇOU…</vt:lpstr>
      <vt:lpstr>  Meu interesse pela sétima arte começou em uma tarde depois da escola quando eu assisti pela primeira vez o filme Edward Mãos de Tesoura, mas eu não lembro ao certo quantos anos eu tinha.     Um pouco depois meu pai comprou um videocassete que era uma grande inovação naquela época.     E isso acabou aumentando o meu interesse mais ainda por filmes e me abriu um mundo totalmente novo.       </vt:lpstr>
      <vt:lpstr>  Dashboard. Back End    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Tamirez</dc:creator>
  <cp:lastModifiedBy>TAMIREZ SOUSA MELO .</cp:lastModifiedBy>
  <cp:revision>3</cp:revision>
  <dcterms:modified xsi:type="dcterms:W3CDTF">2022-06-08T19:41:19Z</dcterms:modified>
</cp:coreProperties>
</file>