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2" r:id="rId6"/>
    <p:sldId id="269" r:id="rId7"/>
    <p:sldId id="273" r:id="rId8"/>
    <p:sldId id="262" r:id="rId9"/>
    <p:sldId id="263" r:id="rId10"/>
    <p:sldId id="274" r:id="rId11"/>
    <p:sldId id="271" r:id="rId12"/>
    <p:sldId id="264" r:id="rId13"/>
    <p:sldId id="259" r:id="rId14"/>
    <p:sldId id="27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1DCA-0E94-4B60-A729-EFE99303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13194-9CD0-4FBE-BBBB-06E2039A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5076-5BF0-4FD6-9D4D-F0E5942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4BEBD-8A40-482F-80FC-99E078B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870CF-758C-49B4-BF97-A0DF3EC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85B5-5E5A-46F4-9FCE-07D8AB7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F8E26-BCD9-4AE7-850E-0F84E451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2D20-DBE7-4E14-BEB4-234931A6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C73A-3AF0-4835-B71F-9BC986E3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E3B82-75BC-4245-AF68-47BAFB0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7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D6B4D-8C1E-4735-82A4-B67E2582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7526C-5CEA-440F-9415-4A2513A4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1AD91-059C-4A58-8F5E-AB6F8AC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EB5A5-0F1E-43FD-AF2E-2A7A86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3253F-940F-4502-9FC9-CAEB107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BC4C-FF1D-4E8C-98C0-77732FE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714D-878F-457D-9020-118FD8FA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1047-A7B3-40F4-99F6-272E31B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901F6-44BC-4806-BFE9-AA5C3EF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AED36-CAAF-46DB-8387-568A8223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3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24046-BBF3-4B54-8E7E-F253E82B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D97C1-BA1E-4ED2-A9AC-FCD608E9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73CC3-C807-4D9C-B0AC-7F68DA6E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8A539-59C6-47A9-B3C8-6D05AC6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D27B-7698-4C3B-9BD1-994395F9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B960-A075-4751-8CE5-04CB64E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C245E-0CFD-4C1B-B18A-5581A4D0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17293-0533-4D3C-BBB2-1E92FF07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6DC54-741E-4E81-A7E8-AAA56E9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8E9D7-1ADB-4C07-AABC-BC0FABE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629A6-F4A2-4B12-AC4F-0CDFBB5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4340-33D2-48DA-870F-44A6CC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E5290-85DD-42DB-969D-2C6B3389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BE0DEE-5C60-4081-B873-230B7DB5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F5663-A6A7-4782-A4DC-5958D2847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408BBC-75B2-4D39-8EC0-EA751075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3CF4F-D661-4D61-809C-5522ECDE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0371AE-4FC4-4B50-B576-387B6B22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7D6D4-5BA2-4A31-BB50-2C1A6FB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5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9B174-76AD-4BE1-A6F3-E5A806C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5E9E-047F-4709-B390-742EA67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B7973-DAFA-4AD6-A244-37BBF5B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44ED2-A188-4E72-B484-6547AA6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5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36BBF9-8BB0-456F-BFDF-4E02392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24EC2F-3688-486A-8AC3-2CFDE3C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8DEA2-232E-4482-9D29-6BFC0203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D50D-373B-4B28-BA15-B2228ECD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A6BC-01F2-4373-9A9B-EF467CB7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D5A95-4CE2-4701-B924-F414A9B4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25D36-BAF7-464A-A432-8EF55D9F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F0A19-4500-4C8B-906E-94E9F3A4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CBAB3-914F-4E61-829F-4C0FF805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387B-01A6-4D14-B567-700F208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FBD59-E327-44E6-8CD0-62EF1A41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7A71E-8429-4987-A15B-A5529F1E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52F7E-54B8-4B1E-9947-510F3E7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971A5-A288-43BD-9C01-14CC196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551A6-C346-4251-B84A-E8E661E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092E2F-CC22-4171-84D3-E6FEB318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4A39-2696-48C6-9232-CE80DB30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FCB32-970E-42F3-B25E-24AEA51C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6F2B-F2FE-4A2F-A6C7-87F6A21F13BF}" type="datetimeFigureOut">
              <a:rPr lang="pt-BR" smtClean="0"/>
              <a:t>28/05/2022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8088C-09D3-4932-A3F9-C43E95AA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450FF-7A0A-40F3-881A-5F80AE013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2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2ngQ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B564A03-D6CB-4D5A-828C-69912450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13" y="175942"/>
            <a:ext cx="9759174" cy="65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ANALYTICS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FCEE0E-6893-0CCE-E8D8-9EC9091EA547}"/>
              </a:ext>
            </a:extLst>
          </p:cNvPr>
          <p:cNvSpPr txBox="1">
            <a:spLocks/>
          </p:cNvSpPr>
          <p:nvPr/>
        </p:nvSpPr>
        <p:spPr>
          <a:xfrm>
            <a:off x="802444" y="1448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pic>
        <p:nvPicPr>
          <p:cNvPr id="6" name="Imagem 5" descr="Gráfico de bolhas&#10;&#10;Descrição gerada automaticamente com confiança baixa">
            <a:extLst>
              <a:ext uri="{FF2B5EF4-FFF2-40B4-BE49-F238E27FC236}">
                <a16:creationId xmlns:a16="http://schemas.microsoft.com/office/drawing/2014/main" id="{79E2A1DC-B053-2B0D-DE69-B1DDAD14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50" y="2033513"/>
            <a:ext cx="7653457" cy="39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SITE INSTITUCIONAL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8CFAB5-E9FD-E56C-0F69-447AB5B6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01" y="2530077"/>
            <a:ext cx="6990398" cy="33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DASHBOARD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F0A16D1-442B-4A36-97DF-0CFE2E4E848E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10C2E74-CF3E-5DD2-D4E4-460B3D98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74" y="2532820"/>
            <a:ext cx="3396662" cy="3396662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878FDB7-519C-3B01-A410-CE9BA2EC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75" y="3121934"/>
            <a:ext cx="728545" cy="7285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3F07A48-691E-63B7-BD4C-3BFDBF13B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04" y="3947376"/>
            <a:ext cx="836622" cy="836622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2088C47-09E5-C9C2-FFA4-29133C088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75" y="4783998"/>
            <a:ext cx="862881" cy="86288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139915A-07A3-3DC6-4E21-0015A2CC2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04" y="2241717"/>
            <a:ext cx="724487" cy="7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MANUAL DE INSTALAÇÃO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PROCESSO DE ATENDIMENTO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5839940-E660-1CB8-F24E-20195D03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09" y="1957608"/>
            <a:ext cx="8738382" cy="42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CONCLUSÃO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AD956C-2FD4-434B-8FB2-B12A651DA7A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E02-B7B1-474D-BAAF-CCD8A81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5ADD-ADE4-4483-9C6F-6BB327F0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6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Cesar de Sousa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Eduardo Marcusso dos Santos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Guilherme Souza Anastácio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Landim Oliver Rodrigues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Xavier Pereira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Tamirez Sousa Melo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15B6342-562F-4DFC-BE49-A72151C063D8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8EC8-8B32-4B99-A799-88C63106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QUEM SOMOS 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96273E-048C-480F-BA8B-6D9A5E2A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35" y="1934128"/>
            <a:ext cx="5957696" cy="397179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C1069F1-CB72-4B2F-A3FA-F1E928AE93E7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1396C-16C8-417E-9C73-96449D10076E}"/>
              </a:ext>
            </a:extLst>
          </p:cNvPr>
          <p:cNvSpPr txBox="1"/>
          <p:nvPr/>
        </p:nvSpPr>
        <p:spPr>
          <a:xfrm>
            <a:off x="652669" y="1690688"/>
            <a:ext cx="542013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itchFamily="2" charset="0"/>
              </a:rPr>
              <a:t>Somos uma empresa tecnológica voltada para o setor agropecuário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itchFamily="2" charset="0"/>
              </a:rPr>
              <a:t>Temos uma proposta de irrigação por monitoramento que visa a economia de recursos hídricos e perdas de safra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itchFamily="2" charset="0"/>
              </a:rPr>
              <a:t>Monitoramos em tempo real a temperatura e umidade do solo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itchFamily="2" charset="0"/>
              </a:rPr>
              <a:t>Infraestrutura é uma das condições necessárias para a segurança do seu cultivo e da sua colheita</a:t>
            </a:r>
          </a:p>
        </p:txBody>
      </p:sp>
    </p:spTree>
    <p:extLst>
      <p:ext uri="{BB962C8B-B14F-4D97-AF65-F5344CB8AC3E}">
        <p14:creationId xmlns:p14="http://schemas.microsoft.com/office/powerpoint/2010/main" val="21010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PROBLEMA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107"/>
            <a:ext cx="4681782" cy="428511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DCB09D-00C6-13D4-7319-16966A55A0E2}"/>
              </a:ext>
            </a:extLst>
          </p:cNvPr>
          <p:cNvSpPr txBox="1"/>
          <p:nvPr/>
        </p:nvSpPr>
        <p:spPr>
          <a:xfrm>
            <a:off x="838200" y="2077047"/>
            <a:ext cx="499244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A atividade do setor agrícola brasileiro é responsável por quase R$100 bilhões em volume de exportações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O desperdício de água no setor é responsável por 72% dessa situação agravante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Boa parte da água utilizada para produzir alimentos é perdida na evaporação ou na infraestrutura hídrica inadequada</a:t>
            </a:r>
          </a:p>
          <a:p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B787F8-09C6-E901-0AA4-194B146934BA}"/>
              </a:ext>
            </a:extLst>
          </p:cNvPr>
          <p:cNvSpPr txBox="1"/>
          <p:nvPr/>
        </p:nvSpPr>
        <p:spPr>
          <a:xfrm>
            <a:off x="6361356" y="2794498"/>
            <a:ext cx="499244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O que acaba exigindo uma maior captação de água dos rios e lagos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Estima-se que 750 bilhões de dólares dos plantios são desperdiçados a cada ano, por uma má irrigação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PROPOSTA DE 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915771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A918DC-1CDC-16EC-0E1A-D1AC4979754A}"/>
              </a:ext>
            </a:extLst>
          </p:cNvPr>
          <p:cNvSpPr txBox="1"/>
          <p:nvPr/>
        </p:nvSpPr>
        <p:spPr>
          <a:xfrm>
            <a:off x="838200" y="1915771"/>
            <a:ext cx="8530883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anose="00000700000000000000" pitchFamily="2" charset="0"/>
              </a:rPr>
              <a:t>O monitoramento preciso da umidade do solo e temperatura permite o controle eficiente de nutrientes conduzindo ao sucesso das colheitas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anose="00000700000000000000" pitchFamily="2" charset="0"/>
              </a:rPr>
              <a:t>O acompanhamento dos processos produtivos e a aquisição de informações permitem uma tomada de decisão mais precisa</a:t>
            </a:r>
          </a:p>
          <a:p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anose="00000700000000000000" pitchFamily="2" charset="0"/>
              </a:rPr>
              <a:t>O sensoriamento de temperatura e umidade do solo que iremos implementar, é uma ferramenta eficaz para diminuir desperdícios de água e perca de plantações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14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DIAGRAMA DE SOLUÇÃO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 descr="Linha do tempo&#10;&#10;Descrição gerada automaticamente">
            <a:extLst>
              <a:ext uri="{FF2B5EF4-FFF2-40B4-BE49-F238E27FC236}">
                <a16:creationId xmlns:a16="http://schemas.microsoft.com/office/drawing/2014/main" id="{EA477EFC-1FCC-5E77-A7D7-9F51D3B6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77" y="1817297"/>
            <a:ext cx="8089646" cy="4389601"/>
          </a:xfrm>
        </p:spPr>
      </p:pic>
    </p:spTree>
    <p:extLst>
      <p:ext uri="{BB962C8B-B14F-4D97-AF65-F5344CB8AC3E}">
        <p14:creationId xmlns:p14="http://schemas.microsoft.com/office/powerpoint/2010/main" val="1458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993531" y="638295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EC090C22-48A1-2F35-C891-AFDCAA0F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25" y="1021372"/>
            <a:ext cx="8112549" cy="5198333"/>
          </a:xfrm>
        </p:spPr>
      </p:pic>
    </p:spTree>
    <p:extLst>
      <p:ext uri="{BB962C8B-B14F-4D97-AF65-F5344CB8AC3E}">
        <p14:creationId xmlns:p14="http://schemas.microsoft.com/office/powerpoint/2010/main" val="356469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PLANEJAMENTO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31EE79C-0680-4326-BE2B-73A478BB0F5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ED10DB-D7D1-4C54-AD2C-F22BC31A4F6F}"/>
              </a:ext>
            </a:extLst>
          </p:cNvPr>
          <p:cNvSpPr txBox="1"/>
          <p:nvPr/>
        </p:nvSpPr>
        <p:spPr>
          <a:xfrm>
            <a:off x="8983258" y="5728619"/>
            <a:ext cx="321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2"/>
              </a:rPr>
              <a:t>https://bit.ly/3q2ngQO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0B8C715-8EF5-1580-E246-4E849DC91F33}"/>
              </a:ext>
            </a:extLst>
          </p:cNvPr>
          <p:cNvSpPr txBox="1">
            <a:spLocks/>
          </p:cNvSpPr>
          <p:nvPr/>
        </p:nvSpPr>
        <p:spPr>
          <a:xfrm>
            <a:off x="766689" y="1448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bg1"/>
                </a:solidFill>
                <a:latin typeface="Montserrat Black" pitchFamily="2" charset="0"/>
              </a:rPr>
              <a:t>FORMAÇÃO DA EQUIPE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9FFCA7E-9B1E-58D9-0A7B-B46937A449EB}"/>
              </a:ext>
            </a:extLst>
          </p:cNvPr>
          <p:cNvSpPr txBox="1">
            <a:spLocks/>
          </p:cNvSpPr>
          <p:nvPr/>
        </p:nvSpPr>
        <p:spPr>
          <a:xfrm>
            <a:off x="802444" y="3588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bg1"/>
                </a:solidFill>
                <a:latin typeface="Montserrat Black" pitchFamily="2" charset="0"/>
              </a:rPr>
              <a:t>METODOLOGIA ÁGIL</a:t>
            </a:r>
          </a:p>
        </p:txBody>
      </p:sp>
    </p:spTree>
    <p:extLst>
      <p:ext uri="{BB962C8B-B14F-4D97-AF65-F5344CB8AC3E}">
        <p14:creationId xmlns:p14="http://schemas.microsoft.com/office/powerpoint/2010/main" val="10338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MODELO LÓGICO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FCEE0E-6893-0CCE-E8D8-9EC9091EA547}"/>
              </a:ext>
            </a:extLst>
          </p:cNvPr>
          <p:cNvSpPr txBox="1">
            <a:spLocks/>
          </p:cNvSpPr>
          <p:nvPr/>
        </p:nvSpPr>
        <p:spPr>
          <a:xfrm>
            <a:off x="802444" y="1448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bg1"/>
                </a:solidFill>
                <a:latin typeface="Montserrat Black" pitchFamily="2" charset="0"/>
              </a:rPr>
              <a:t>PRINCIPAIS ENTIDADES 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8683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259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Black</vt:lpstr>
      <vt:lpstr>Montserrat SemiBold</vt:lpstr>
      <vt:lpstr>Tema do Office</vt:lpstr>
      <vt:lpstr>Apresentação do PowerPoint</vt:lpstr>
      <vt:lpstr>INTEGRANTES</vt:lpstr>
      <vt:lpstr>QUEM SOMOS ?</vt:lpstr>
      <vt:lpstr>PROBLEMA </vt:lpstr>
      <vt:lpstr>PROPOSTA DE SOLUÇÃO</vt:lpstr>
      <vt:lpstr>DIAGRAMA DE SOLUÇÃO</vt:lpstr>
      <vt:lpstr>Apresentação do PowerPoint</vt:lpstr>
      <vt:lpstr>PLANEJAMENTO</vt:lpstr>
      <vt:lpstr>MODELO LÓGICO</vt:lpstr>
      <vt:lpstr>ANALYTICS</vt:lpstr>
      <vt:lpstr>SITE INSTITUCIONAL </vt:lpstr>
      <vt:lpstr>DASHBOARD</vt:lpstr>
      <vt:lpstr>MANUAL DE INSTALAÇÃO</vt:lpstr>
      <vt:lpstr>PROCESSO DE ATENDIMENTO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Lima</dc:creator>
  <cp:lastModifiedBy>TAMIREZ SOUSA MELO .</cp:lastModifiedBy>
  <cp:revision>15</cp:revision>
  <dcterms:created xsi:type="dcterms:W3CDTF">2022-03-13T20:27:07Z</dcterms:created>
  <dcterms:modified xsi:type="dcterms:W3CDTF">2022-05-28T19:40:57Z</dcterms:modified>
</cp:coreProperties>
</file>