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27C4141A-045B-41B6-9D67-766569A9C3AE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8EB3E2D3-D4BD-4C4F-A71C-51A5A45C804F}" type="datetime1">
              <a:rPr lang="he-IL" smtClean="0"/>
              <a:t>ו'/תמוז/תש"ף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189598-C887-4DD4-B7E4-0A6F07D8F90C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0C56015-E054-4D95-8170-B193481CC082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מציין מיקום של תאריך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85813DB-1B81-426D-B405-949168BA8A3F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12" name="מציין מיקום של כותרת תחתונה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0C59323-730E-4943-93D0-0D72EB289745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BCC091A-4E2D-443B-A655-310E81DB61F8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AAF3641-86C3-42E5-846E-8AE892042022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" dirty="0"/>
              <a:t>לחץ כדי לערוך סגנונות טקסט של תבנית</a:t>
            </a:r>
            <a:r>
              <a:rPr lang="he-IL" dirty="0"/>
              <a:t> </a:t>
            </a:r>
            <a:r>
              <a:rPr lang="he" dirty="0"/>
              <a:t>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EBEA75BD-14C3-4C9E-A804-56C5EDD80B18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A513C04-D7EC-4118-9F23-DBD090D4B67E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A1094690-44D4-4DE6-A8D5-1EBEDA8B7CA7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תאריך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DDE7BF2-AF18-4D43-AF7B-55F1C06CB133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2AA4CB9-61F8-47E6-A77C-944FAB674396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4592A7-FF93-48C3-B593-E91B1E7DAF1E}" type="datetime1">
              <a:rPr lang="he-IL" smtClean="0"/>
              <a:t>ו'/תמוז/תש"ף</a:t>
            </a:fld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מלבן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מלבן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מלבן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אינטראקציית אדם סוכן פרויקט גמר</a:t>
            </a:r>
            <a:endPara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468233"/>
          </a:xfrm>
        </p:spPr>
        <p:txBody>
          <a:bodyPr rtlCol="1">
            <a:normAutofit/>
          </a:bodyPr>
          <a:lstStyle/>
          <a:p>
            <a:r>
              <a:rPr lang="ar-SA" dirty="0" err="1"/>
              <a:t>התנהגות</a:t>
            </a:r>
            <a:r>
              <a:rPr lang="ar-SA" dirty="0"/>
              <a:t> </a:t>
            </a:r>
            <a:r>
              <a:rPr lang="ar-SA" dirty="0" err="1"/>
              <a:t>אנשים</a:t>
            </a:r>
            <a:r>
              <a:rPr lang="ar-SA" dirty="0"/>
              <a:t> </a:t>
            </a:r>
            <a:r>
              <a:rPr lang="ar-SA" dirty="0" err="1"/>
              <a:t>במשחקי</a:t>
            </a:r>
            <a:r>
              <a:rPr lang="ar-SA" dirty="0"/>
              <a:t> "</a:t>
            </a:r>
            <a:r>
              <a:rPr lang="ar-SA" dirty="0" err="1"/>
              <a:t>נתינה</a:t>
            </a:r>
            <a:r>
              <a:rPr lang="ar-SA" dirty="0"/>
              <a:t>" </a:t>
            </a:r>
            <a:r>
              <a:rPr lang="ar-SA" dirty="0" err="1"/>
              <a:t>ו"לקיחה</a:t>
            </a:r>
            <a:r>
              <a:rPr lang="ar-SA" dirty="0"/>
              <a:t>"</a:t>
            </a:r>
            <a:endParaRPr lang="en-US" dirty="0"/>
          </a:p>
          <a:p>
            <a:pPr algn="r" rtl="1"/>
            <a:endParaRPr lang="h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Dictator Game P2 on Vimeo">
            <a:extLst>
              <a:ext uri="{FF2B5EF4-FFF2-40B4-BE49-F238E27FC236}">
                <a16:creationId xmlns:a16="http://schemas.microsoft.com/office/drawing/2014/main" id="{3F726EAD-E8A1-4FBC-8A80-AE143BD8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62" y="314972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/>
          <a:p>
            <a:r>
              <a:rPr lang="ar-SA" dirty="0" err="1"/>
              <a:t>האם</a:t>
            </a:r>
            <a:r>
              <a:rPr lang="ar-SA" dirty="0"/>
              <a:t> </a:t>
            </a:r>
            <a:r>
              <a:rPr lang="ar-SA" dirty="0" err="1"/>
              <a:t>ניתן</a:t>
            </a:r>
            <a:r>
              <a:rPr lang="ar-SA" dirty="0"/>
              <a:t> </a:t>
            </a:r>
            <a:r>
              <a:rPr lang="ar-SA" dirty="0" err="1"/>
              <a:t>לחזות</a:t>
            </a:r>
            <a:r>
              <a:rPr lang="ar-SA" dirty="0"/>
              <a:t> </a:t>
            </a:r>
            <a:r>
              <a:rPr lang="ar-SA" dirty="0" err="1"/>
              <a:t>התנהגות</a:t>
            </a:r>
            <a:r>
              <a:rPr lang="ar-SA" dirty="0"/>
              <a:t> </a:t>
            </a:r>
            <a:r>
              <a:rPr lang="ar-SA" dirty="0" err="1"/>
              <a:t>אנשים</a:t>
            </a:r>
            <a:r>
              <a:rPr lang="ar-SA" dirty="0"/>
              <a:t> </a:t>
            </a:r>
            <a:r>
              <a:rPr lang="ar-SA" dirty="0" err="1"/>
              <a:t>במשחקים</a:t>
            </a:r>
            <a:r>
              <a:rPr lang="ar-SA" dirty="0"/>
              <a:t> </a:t>
            </a:r>
            <a:r>
              <a:rPr lang="ar-SA" dirty="0" err="1"/>
              <a:t>לאור</a:t>
            </a:r>
            <a:r>
              <a:rPr lang="ar-SA" dirty="0"/>
              <a:t> </a:t>
            </a:r>
            <a:r>
              <a:rPr lang="ar-SA" dirty="0" err="1"/>
              <a:t>החלטותיהם</a:t>
            </a:r>
            <a:r>
              <a:rPr lang="ar-SA" dirty="0"/>
              <a:t> </a:t>
            </a:r>
            <a:r>
              <a:rPr lang="ar-SA" dirty="0" err="1"/>
              <a:t>במשחקים</a:t>
            </a:r>
            <a:r>
              <a:rPr lang="ar-SA" dirty="0"/>
              <a:t> </a:t>
            </a:r>
            <a:r>
              <a:rPr lang="ar-SA" dirty="0" err="1"/>
              <a:t>דומים</a:t>
            </a:r>
            <a:r>
              <a:rPr lang="ar-SA" dirty="0"/>
              <a:t>?</a:t>
            </a:r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BCCBC03-CC61-47AC-9766-855F95D5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2313433"/>
            <a:ext cx="8134033" cy="39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7E5D4E-F5BB-459D-830C-D88FF48C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20C13C-E2BB-40BD-9C24-6FC8743F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25113A-DE48-4DE8-B948-5A61292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323-730E-4943-93D0-0D72EB289745}" type="datetime1">
              <a:rPr lang="he-IL" smtClean="0"/>
              <a:t>ו'/תמוז/תש"ף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490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18_TF33552983" id="{35CFEF63-79DE-477A-A2CA-250C6A3FD2A0}" vid="{3F9E6276-90D2-4E1C-941C-F86EB24443F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{5602AF86-90E1-4185-A7DB-AFE94E4F245E}tf33552983</Template>
  <TotalTime>0</TotalTime>
  <Words>25</Words>
  <Application>Microsoft Office PowerPoint</Application>
  <PresentationFormat>מסך רחב</PresentationFormat>
  <Paragraphs>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Tahoma</vt:lpstr>
      <vt:lpstr>Wingdings 2</vt:lpstr>
      <vt:lpstr>DividendVTI</vt:lpstr>
      <vt:lpstr>אינטראקציית אדם סוכן פרויקט גמר</vt:lpstr>
      <vt:lpstr>האם ניתן לחזות התנהגות אנשים במשחקים לאור החלטותיהם במשחקים דומים?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2020-06-28T03:21:25Z</dcterms:created>
  <dcterms:modified xsi:type="dcterms:W3CDTF">2020-06-28T05:21:02Z</dcterms:modified>
</cp:coreProperties>
</file>