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e16cd114c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e16cd114c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e16cd114c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e16cd114c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 render main, navbar contain create update delete, control table, update to render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d9787f1e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d9787f1e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e16cd114c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e16cd114c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e16cd114c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e16cd114c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e16cd114c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e16cd114c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e16cd114c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e16cd114c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e16cd114c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e16cd114c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e16cd114c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e16cd114c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e16cd114c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e16cd114c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e16cd114c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e16cd114c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e16cd114c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e16cd114c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123.202.160.16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997325" y="197875"/>
            <a:ext cx="5017500" cy="13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CSCI 318 Software Engineering </a:t>
            </a:r>
            <a:r>
              <a:rPr lang="en-GB"/>
              <a:t>Practices</a:t>
            </a:r>
            <a:r>
              <a:rPr lang="en-GB"/>
              <a:t> &amp; Principles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836650" y="30194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Final Report </a:t>
            </a:r>
            <a:endParaRPr sz="3000"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493350" y="3780400"/>
            <a:ext cx="8157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Yeung Chung Hang				5632262</a:t>
            </a:r>
            <a:br>
              <a:rPr lang="en-GB" sz="2400"/>
            </a:br>
            <a:r>
              <a:rPr lang="en-GB" sz="2400"/>
              <a:t>Tam King Chak					5633795</a:t>
            </a:r>
            <a:endParaRPr sz="24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Wong Hoi Kei Gloria			       5980446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 of ReactJS as modern web front-end solution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High Evolvability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Two major version 15 and 16 in two years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High Portability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Different platform, different system and different browser</a:t>
            </a:r>
            <a:endParaRPr sz="18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E.g. react native, react music, react game kit</a:t>
            </a:r>
            <a:endParaRPr sz="18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E.g. safari , Chrome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and implement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/>
              <a:t>Architectural Design</a:t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8600" y="1307850"/>
            <a:ext cx="4332500" cy="324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and implement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/>
              <a:t>Outline</a:t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 rotWithShape="1">
          <a:blip r:embed="rId3">
            <a:alphaModFix/>
          </a:blip>
          <a:srcRect b="19685" l="0" r="0" t="0"/>
          <a:stretch/>
        </p:blipFill>
        <p:spPr>
          <a:xfrm>
            <a:off x="2326300" y="1426525"/>
            <a:ext cx="5854925" cy="262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1304650" y="400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Demonstration</a:t>
            </a:r>
            <a:endParaRPr/>
          </a:p>
        </p:txBody>
      </p:sp>
      <p:sp>
        <p:nvSpPr>
          <p:cNvPr id="210" name="Google Shape;210;p25"/>
          <p:cNvSpPr txBox="1"/>
          <p:nvPr/>
        </p:nvSpPr>
        <p:spPr>
          <a:xfrm>
            <a:off x="7171025" y="4665300"/>
            <a:ext cx="19728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hlinkClick r:id="rId3"/>
              </a:rPr>
              <a:t>http://123.202.160.161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 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evolution of web development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Early time (HTML and CSS)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-	Text-based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-	Present simple contents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-	Minimal interaction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read---&gt; read-write</a:t>
            </a:r>
            <a:endParaRPr sz="2400"/>
          </a:p>
          <a:p>
            <a:pPr indent="-381000" lvl="0" marL="457200" rtl="0"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Combine internet function application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 sz="2400"/>
              <a:t>E.g. sharing, data upload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  - 	become two way communication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/>
              <a:t>  - 	become more interactive  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HTML,CSS and JavaScript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-	web front-end</a:t>
            </a:r>
            <a:endParaRPr sz="2400"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- 	design, construct, implement</a:t>
            </a:r>
            <a:endParaRPr sz="2400"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- 	make content, fonts and interactive 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Limitation of web application by comparing to equivalent native application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Web application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Network connection is required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Native application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Internet is not required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Concern on environment with software and hardware resources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 of quality of web application developed by vanilla JavaScript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Lack of modularity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Class-less program language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Low understandability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Spend more time </a:t>
            </a:r>
            <a:r>
              <a:rPr lang="en-GB" sz="1800"/>
              <a:t>understand</a:t>
            </a:r>
            <a:r>
              <a:rPr lang="en-GB" sz="1800"/>
              <a:t> the language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Timeliness is a </a:t>
            </a:r>
            <a:r>
              <a:rPr lang="en-GB" sz="1800"/>
              <a:t>challenge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Development is unlimit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Low reusability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Direct against the own application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 of ReactJS as modern web front-end solution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c</a:t>
            </a:r>
            <a:r>
              <a:rPr lang="en-GB" sz="1800"/>
              <a:t>omponent -based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High modularity</a:t>
            </a:r>
            <a:endParaRPr sz="18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Built by encapsulated component that can manage their own state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Separation of concerns</a:t>
            </a:r>
            <a:endParaRPr sz="18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Separate different task to different developer to take the </a:t>
            </a:r>
            <a:r>
              <a:rPr lang="en-GB" sz="1800"/>
              <a:t>responsibilities</a:t>
            </a:r>
            <a:endParaRPr sz="1800"/>
          </a:p>
          <a:p>
            <a: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Spend less time to solve the problem in order to reduce the cost and risk</a:t>
            </a:r>
            <a:r>
              <a:rPr lang="en-GB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 of ReactJS as modern web front-end solution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High reusabilities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Maybe some is hard-coded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High performance</a:t>
            </a:r>
            <a:endParaRPr sz="1800"/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State how change , the component is rerendered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 of ReactJS as modern web front-end solution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React is declarative.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Timeliness maybe is a challenge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High Productivity</a:t>
            </a:r>
            <a:endParaRPr sz="1800"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Development tool </a:t>
            </a:r>
            <a:endParaRPr sz="1800"/>
          </a:p>
          <a:p>
            <a: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Debug and </a:t>
            </a:r>
            <a:r>
              <a:rPr lang="en-GB" sz="1800"/>
              <a:t>inspect</a:t>
            </a:r>
            <a:r>
              <a:rPr lang="en-GB" sz="1800"/>
              <a:t> the data e.g. redux DevTools and react developer tool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High Understandability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High reparability 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