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8AFD65-2CA1-880B-0751-2CB7522A7C4F}"/>
              </a:ext>
            </a:extLst>
          </p:cNvPr>
          <p:cNvSpPr txBox="1"/>
          <p:nvPr/>
        </p:nvSpPr>
        <p:spPr>
          <a:xfrm>
            <a:off x="1607004" y="4318574"/>
            <a:ext cx="3822591" cy="376391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lang="en-US" sz="2000" b="1" spc="-5" dirty="0" err="1">
                <a:latin typeface="Times New Roman"/>
                <a:cs typeface="Times New Roman"/>
              </a:rPr>
              <a:t>R.Ragul</a:t>
            </a:r>
            <a:endParaRPr sz="2000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M.Thirumalai</a:t>
            </a:r>
            <a:endParaRPr lang="en-US" sz="2000" b="1" spc="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M.Subash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S.Prakash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V. </a:t>
            </a:r>
            <a:r>
              <a:rPr lang="en-US" sz="2000" b="1" spc="-5" dirty="0" err="1">
                <a:latin typeface="Times New Roman"/>
                <a:cs typeface="Times New Roman"/>
              </a:rPr>
              <a:t>Vinoth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S.Tamizharasan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  S. </a:t>
            </a:r>
            <a:r>
              <a:rPr lang="en-IN" sz="2000" b="1" dirty="0" err="1">
                <a:latin typeface="Times New Roman"/>
                <a:cs typeface="Times New Roman"/>
              </a:rPr>
              <a:t>Tamizharasan</a:t>
            </a:r>
            <a:r>
              <a:rPr lang="en-IN" sz="2000" b="1" dirty="0">
                <a:latin typeface="Times New Roman"/>
                <a:cs typeface="Times New Roman"/>
              </a:rPr>
              <a:t>                            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2CBAF-BCAD-C928-44DB-0844754DB693}"/>
              </a:ext>
            </a:extLst>
          </p:cNvPr>
          <p:cNvSpPr txBox="1"/>
          <p:nvPr/>
        </p:nvSpPr>
        <p:spPr>
          <a:xfrm>
            <a:off x="222668" y="-212416"/>
            <a:ext cx="7549731" cy="2197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i="1" u="sng" dirty="0"/>
              <a:t>Development Part 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</a:t>
            </a:r>
            <a:r>
              <a:rPr lang="en-US" dirty="0"/>
              <a:t>Development of create a noise pollution monitoring system using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IN" dirty="0"/>
              <a:t>                   </a:t>
            </a:r>
            <a:r>
              <a:rPr lang="en-US" dirty="0"/>
              <a:t>and Arduino to measure and analyze noise level in a specific area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 Creating a noise pollution monitoring system using </a:t>
            </a:r>
            <a:r>
              <a:rPr lang="en-US" dirty="0" err="1"/>
              <a:t>IoT</a:t>
            </a:r>
            <a:r>
              <a:rPr lang="en-US" dirty="0"/>
              <a:t> and Arduino involves several steps:</a:t>
            </a:r>
            <a:endParaRPr lang="en-IN" dirty="0"/>
          </a:p>
          <a:p>
            <a:endParaRPr lang="en-IN" b="1" i="1" u="sng" dirty="0"/>
          </a:p>
          <a:p>
            <a:r>
              <a:rPr lang="en-US" b="1" i="1" u="sng" dirty="0"/>
              <a:t>Components Needed:</a:t>
            </a:r>
            <a:endParaRPr lang="en-IN" b="1" i="1" u="sng" dirty="0"/>
          </a:p>
          <a:p>
            <a:r>
              <a:rPr lang="en-IN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Arduino board (e.g., Arduino Uno or Arduino Mega)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Sound sensor (e.g., a microphone or sound level sensor)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 err="1"/>
              <a:t>IoT</a:t>
            </a:r>
            <a:r>
              <a:rPr lang="en-US" dirty="0"/>
              <a:t> module (e.g., ESP8266 or ESP32 for Wi-Fi connectivity)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Power source (e.g., batteries or a power adapter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Internet connection (Wi-Fi or cellular)Data storage and </a:t>
            </a:r>
            <a:r>
              <a:rPr lang="en-IN" dirty="0"/>
              <a:t>   </a:t>
            </a:r>
            <a:r>
              <a:rPr lang="en-US" dirty="0"/>
              <a:t>visualization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 platform (e.g., cloud service like AWS or Azure)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US" dirty="0"/>
              <a:t>Enclosure and casing for outdoor use (if necessary)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Hardware Setup: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</a:t>
            </a:r>
            <a:r>
              <a:rPr lang="en-US" dirty="0"/>
              <a:t>Connect the sound sensor to the </a:t>
            </a:r>
            <a:r>
              <a:rPr lang="en-US" dirty="0" err="1"/>
              <a:t>Arduino.Connect</a:t>
            </a:r>
            <a:r>
              <a:rPr lang="en-US" dirty="0"/>
              <a:t> the Arduino to the </a:t>
            </a:r>
            <a:r>
              <a:rPr lang="en-US" dirty="0" err="1"/>
              <a:t>IoT</a:t>
            </a:r>
            <a:r>
              <a:rPr lang="en-US" dirty="0"/>
              <a:t> module for data </a:t>
            </a:r>
            <a:r>
              <a:rPr lang="en-US" dirty="0" err="1"/>
              <a:t>transmission.Ensure</a:t>
            </a:r>
            <a:r>
              <a:rPr lang="en-US" dirty="0"/>
              <a:t> proper power supply and consider weatherproofing if used outdoors.</a:t>
            </a:r>
            <a:endParaRPr lang="en-IN" dirty="0"/>
          </a:p>
          <a:p>
            <a:r>
              <a:rPr lang="en-US" b="1" i="1" u="sng" dirty="0"/>
              <a:t>Programming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US" dirty="0"/>
              <a:t>Write Arduino code to read data from the sound sensor and send it to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module.Program</a:t>
            </a:r>
            <a:r>
              <a:rPr lang="en-US" dirty="0"/>
              <a:t> the </a:t>
            </a:r>
            <a:r>
              <a:rPr lang="en-US" dirty="0" err="1"/>
              <a:t>IoT</a:t>
            </a:r>
            <a:r>
              <a:rPr lang="en-US" dirty="0"/>
              <a:t> module to establish an internet connection and transmit the data to a cloud server.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</a:p>
          <a:p>
            <a:endParaRPr lang="en-IN" dirty="0"/>
          </a:p>
          <a:p>
            <a:r>
              <a:rPr lang="en-US" dirty="0"/>
              <a:t>Data Visualization: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dirty="0"/>
              <a:t>Alerting Mechanism: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dirty="0"/>
              <a:t>Power Management: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Interface: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dirty="0"/>
              <a:t>Calibration and Testing: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Analysis and Reporting: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Maintenance and Updates: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3393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2E69E-97A2-43FC-6D38-075FB1F92653}"/>
              </a:ext>
            </a:extLst>
          </p:cNvPr>
          <p:cNvSpPr txBox="1"/>
          <p:nvPr/>
        </p:nvSpPr>
        <p:spPr>
          <a:xfrm>
            <a:off x="137160" y="-915719"/>
            <a:ext cx="6548484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Cloud-Based Data Storage: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Data Visualization: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Alerting Mechanism: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Power Management: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User Interface: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Calibration and Testing: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Data Analysis and Reporting: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952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D6F9-A66E-6BB5-1D89-287D51AC7B26}"/>
              </a:ext>
            </a:extLst>
          </p:cNvPr>
          <p:cNvSpPr txBox="1"/>
          <p:nvPr/>
        </p:nvSpPr>
        <p:spPr>
          <a:xfrm>
            <a:off x="217170" y="1257300"/>
            <a:ext cx="7475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Maintenance and Updates: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7511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POLLUTION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Guest User</cp:lastModifiedBy>
  <cp:revision>10</cp:revision>
  <dcterms:created xsi:type="dcterms:W3CDTF">2023-09-26T06:30:37Z</dcterms:created>
  <dcterms:modified xsi:type="dcterms:W3CDTF">2023-10-17T08:27:32Z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