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handoutMasterIdLst>
    <p:handoutMasterId r:id="rId57"/>
  </p:handoutMasterIdLst>
  <p:sldIdLst>
    <p:sldId id="313" r:id="rId2"/>
    <p:sldId id="259" r:id="rId3"/>
    <p:sldId id="261" r:id="rId4"/>
    <p:sldId id="262" r:id="rId5"/>
    <p:sldId id="266" r:id="rId6"/>
    <p:sldId id="269" r:id="rId7"/>
    <p:sldId id="316" r:id="rId8"/>
    <p:sldId id="270" r:id="rId9"/>
    <p:sldId id="268" r:id="rId10"/>
    <p:sldId id="267" r:id="rId11"/>
    <p:sldId id="271" r:id="rId12"/>
    <p:sldId id="275" r:id="rId13"/>
    <p:sldId id="263" r:id="rId14"/>
    <p:sldId id="265" r:id="rId15"/>
    <p:sldId id="264" r:id="rId16"/>
    <p:sldId id="274" r:id="rId17"/>
    <p:sldId id="276" r:id="rId18"/>
    <p:sldId id="278" r:id="rId19"/>
    <p:sldId id="273" r:id="rId20"/>
    <p:sldId id="272" r:id="rId21"/>
    <p:sldId id="260" r:id="rId22"/>
    <p:sldId id="280" r:id="rId23"/>
    <p:sldId id="308" r:id="rId24"/>
    <p:sldId id="279" r:id="rId25"/>
    <p:sldId id="307" r:id="rId26"/>
    <p:sldId id="281" r:id="rId27"/>
    <p:sldId id="282" r:id="rId28"/>
    <p:sldId id="283" r:id="rId29"/>
    <p:sldId id="317" r:id="rId30"/>
    <p:sldId id="318" r:id="rId31"/>
    <p:sldId id="284" r:id="rId32"/>
    <p:sldId id="311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14" r:id="rId45"/>
    <p:sldId id="298" r:id="rId46"/>
    <p:sldId id="299" r:id="rId47"/>
    <p:sldId id="300" r:id="rId48"/>
    <p:sldId id="301" r:id="rId49"/>
    <p:sldId id="302" r:id="rId50"/>
    <p:sldId id="315" r:id="rId51"/>
    <p:sldId id="304" r:id="rId52"/>
    <p:sldId id="305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Security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7"/>
                <c:pt idx="0">
                  <c:v>DB Security</c:v>
                </c:pt>
                <c:pt idx="1">
                  <c:v>Hacking</c:v>
                </c:pt>
                <c:pt idx="2">
                  <c:v>By Passing The User Account</c:v>
                </c:pt>
                <c:pt idx="3">
                  <c:v>SQL Code Injection</c:v>
                </c:pt>
                <c:pt idx="4">
                  <c:v>Function Call Injection</c:v>
                </c:pt>
                <c:pt idx="5">
                  <c:v>Accesing Secured Info</c:v>
                </c:pt>
                <c:pt idx="6">
                  <c:v>Transfer of Schema Securely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1.7</c:v>
                </c:pt>
                <c:pt idx="1">
                  <c:v>9</c:v>
                </c:pt>
                <c:pt idx="2">
                  <c:v>10</c:v>
                </c:pt>
                <c:pt idx="3">
                  <c:v>9</c:v>
                </c:pt>
                <c:pt idx="4">
                  <c:v>7.5</c:v>
                </c:pt>
                <c:pt idx="5">
                  <c:v>8</c:v>
                </c:pt>
                <c:pt idx="6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Proposed Security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7"/>
                <c:pt idx="0">
                  <c:v>DB Security</c:v>
                </c:pt>
                <c:pt idx="1">
                  <c:v>Hacking</c:v>
                </c:pt>
                <c:pt idx="2">
                  <c:v>By Passing The User Account</c:v>
                </c:pt>
                <c:pt idx="3">
                  <c:v>SQL Code Injection</c:v>
                </c:pt>
                <c:pt idx="4">
                  <c:v>Function Call Injection</c:v>
                </c:pt>
                <c:pt idx="5">
                  <c:v>Accesing Secured Info</c:v>
                </c:pt>
                <c:pt idx="6">
                  <c:v>Transfer of Schema Securely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8.4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9.9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127808"/>
        <c:axId val="117129600"/>
      </c:barChart>
      <c:catAx>
        <c:axId val="117127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17129600"/>
        <c:crosses val="autoZero"/>
        <c:auto val="1"/>
        <c:lblAlgn val="ctr"/>
        <c:lblOffset val="100"/>
        <c:noMultiLvlLbl val="0"/>
      </c:catAx>
      <c:valAx>
        <c:axId val="117129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7127808"/>
        <c:crosses val="autoZero"/>
        <c:crossBetween val="between"/>
      </c:valAx>
    </c:plotArea>
    <c:legend>
      <c:legendPos val="tr"/>
      <c:layout>
        <c:manualLayout>
          <c:xMode val="edge"/>
          <c:yMode val="edge"/>
          <c:x val="0.71082566680625225"/>
          <c:y val="1.6737953066955327E-2"/>
          <c:w val="0.17046423260663346"/>
          <c:h val="9.9868029367419606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Batch no:39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454DD-EDA5-453D-8BBC-1BCF10DD4789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7F2C4-9A69-47FA-AE27-5A1E62DCFC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04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Batch no:39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11A6F-07C0-465F-8297-C0CD40C52D67}" type="datetimeFigureOut">
              <a:rPr lang="en-US" smtClean="0"/>
              <a:pPr/>
              <a:t>11/13/2016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CAE5-E056-4734-899A-C9DA48DC9D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717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Batch no:39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F78CF0E-10E2-4ED7-A322-7B8585CB19AE}" type="datetimeFigureOut">
              <a:rPr lang="en-IN" smtClean="0"/>
              <a:pPr/>
              <a:t>13-11-2016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21CB4D-0065-41C8-820A-645DDBFA214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57400" y="2286000"/>
            <a:ext cx="5073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4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pic>
        <p:nvPicPr>
          <p:cNvPr id="8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42" y="838200"/>
            <a:ext cx="7467600" cy="17986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 EVALUATION USING PAGING MODULE TO SECURE DB IN SCPU FOR PRIVACY AND DATA CONFIDENTIALITY</a:t>
            </a:r>
            <a:r>
              <a:rPr lang="en-US" sz="2400" b="1" cap="non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cap="none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tx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6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Guided By: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Mrs.B.UMA MAHESWARI M.Tech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43400" y="1600200"/>
            <a:ext cx="42672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S.TAMIZHARASAN(411611104083).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R.UDAYASHANKAR(411611104084).</a:t>
            </a: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124200"/>
            <a:ext cx="4573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DOMAIN: DATABASE SECURITY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38400"/>
            <a:ext cx="2071048" cy="1760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64" y="2438400"/>
            <a:ext cx="1707775" cy="1737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474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Cloud Or Not To Cloud?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Musings On Costs and Viability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Deals with the process of cost calculation by which they can be used in cloud or not.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Discovered two scenarios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Unified client.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 client.</a:t>
            </a:r>
          </a:p>
          <a:p>
            <a:pPr marL="45720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Levels: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Home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Small enterprise 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 enterprise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enterprise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74746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Distributing Data for Secure Database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providing data privacy entire database is  encrypted.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provides a drawback of heavy network traffic.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Heuristic search techniques based on greedy hill climbing method is used to obtain optimal solution.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decryption cost is calculated for every query, which increases the memory storage.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Cost estimation is used  to find the best possible partition which minimizes the No. of bytes transmitted across the network.</a:t>
            </a:r>
          </a:p>
          <a:p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Chip-Secured Data Access: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Confidential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on Untrusted Server.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Concentrates only over the data confidentiality and doesn’t address the problem of the privacy.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C-SDA a client based security component is used as an mediator between the client and the encrypted database.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Provides the in-depth analysis of the existing security solutions and concludes on the intrinsic weakness of traditional server based approach.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C-SDA takes the form of the security software, which act as an incorruptible mediator.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Privacy is easier to enforce than confidentiality as they use the symmetric key algorithm.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6891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Trusted DB: A Trusted Hardware Based Outsourced Database Engine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Today the cloud providers offers a database service as part of their overall solution.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Customers inherently trust the provider (third party) without the assurances of Privacy and Data Confidentiality.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can be overcome by encrypting the data without decrypting the inputs.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Trusted DB on the other hand utilizes secure, tamper and resistant hardware.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cost-based comparison of solutions shows the cost advantages of using trusted hardware.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9864" y="0"/>
            <a:ext cx="1224136" cy="1152128"/>
          </a:xfrm>
          <a:prstGeom prst="rect">
            <a:avLst/>
          </a:prstGeom>
          <a:noFill/>
        </p:spPr>
      </p:pic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36" y="58062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 DB: Protecting Confidentiality with Encrypted Query Processing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Online application are vulnerable to theft of sensitive information by adversaries and by DBA.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Crypt DB provide confidentiality for attacks backed by SQL DB.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Works by executing SQL Queries over the Encrypted data using several schemes.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Crypt DB also chains the encryption keys to the user password.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Process of encrypting the sensitive data is used here.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GhostDB: Querying Visible and Hidden Data Without Leaks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basic idea is to remove all sensitive data from internet-accessible places.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So, we use a Smart USB key containing the private data.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Once we connect the Smart USB key to laptop or any other device it will connect private and public data.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general purpose storage and processing environment are referred as Untrusted and the USB key is referred as secured.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Ghost DB works in mono-user environment on the secure USB key.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628800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956" y="23833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Incorporating a Secure Coprocessor in the Database-as-a-Service Mode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Processor serves as a neutral party between the clients and the service provider.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DAS model, the client DB is stored at the service provider.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outsourcing databases clients can reduce the total cost of operation.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service provider can offer the Service to Multiple clients.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clients can be assured of the QOS. </a:t>
            </a:r>
          </a:p>
          <a:p>
            <a:pPr lvl="1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Guards the privacy of data not only from malicious outside attackers but also from the service provider also.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8" y="37373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Can Keep a Secret: A Distributed</a:t>
            </a:r>
            <a:b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 for Secure Database Services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use of external database service promises reliable data storage at a low cost.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client can fetch the entire Database from the server ,Decrypt it and execute the queries.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to overcome this we use a process of partition the database into two and we save the data into it.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two database are logically independent database systems that cannot communicate with each other.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 the client maintains the a permanent channels of communication to each server without encryption.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Operating System	:  Windows XP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Front-End		:  Mod PL/SQL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Back-End		:  Oracle 10g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Tool			:  PL/SQL Developer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HAREWARE REQUIREMENTS:</a:t>
            </a:r>
          </a:p>
          <a:p>
            <a:pPr algn="just"/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System			: Pentium IV 2.4 GHZ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Hard Disk			: 40 GB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RAM			: 512 Mb</a:t>
            </a:r>
          </a:p>
          <a:p>
            <a:endParaRPr lang="en-IN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27648" cy="294263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571612"/>
            <a:ext cx="7315311" cy="48736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Most information systems and business applications have a web front end and they need to be universally available to clients around the world.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web applications, which can be accessed from anywhere, become so widely exposed and exploited by hackers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main motive of this project is to develop the Trusted DB. Trusted DB, with privacy and data confidentiality using SCPU. 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It allows clients to execute SQL queries with privacy and under regulatory compliance constraints.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Trusted DB achieves this by leveraging server-hosted tamper-proof trusted hardware in critical query processing stages.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952" y="15240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5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BYPASSING USER ACCOUNT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SQL code Injection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INJECTION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ACCESSING SECURED INFORMATION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TRANSFER OF SCHEMA INFORMATION</a:t>
            </a:r>
          </a:p>
          <a:p>
            <a:pPr>
              <a:lnSpc>
                <a:spcPct val="200000"/>
              </a:lnSpc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    BYPASSING </a:t>
            </a:r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USER ACCOUNT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USERNAME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Converts our secure information into RAW Data after the convert to Hexadecimal Bit Using Md5 Algorithm And Stores To The Database (username &amp; Password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Encrypted DATA BITS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SQL code Injection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HARD TAUTOLOGICAL SQL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Equates Each Query To Bind Variables And Then Query Is Checked For 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The Tautological Based Attacks Are Avoided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467600" cy="376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   FUNCTION </a:t>
            </a:r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CALL INJECTION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Hard Union ,Piggybacked SQL Queries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Passing Through DBMS_ASSERT Package , the Keywords Are Checked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Thus Each Query Is Processed Word By Word Which Avoids Running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ct val="220000"/>
              </a:lnSpc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9249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4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3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66" y="46562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ACCESSING SECURED INFORMATION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Alternate Encoding SQL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Queries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PROCESS:</a:t>
            </a: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The Information Are Wrapped In A Same Package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Processed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Tx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That Accessing Methods Are Hidden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467600" cy="376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061" y="4766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cap="all" dirty="0" smtClean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TRANSFER </a:t>
            </a:r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cap="all" dirty="0" smtClean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SCHEMA </a:t>
            </a:r>
            <a:r>
              <a:rPr lang="en-US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Schema Object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PROCESS: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Transfers The Control From One Object To Other Using Auth Id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Current_user</a:t>
            </a:r>
          </a:p>
          <a:p>
            <a:pPr>
              <a:buFontTx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Tx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Allows only the enabled schema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2129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152400"/>
            <a:ext cx="271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700" cap="small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80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8" y="47667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DIAGRAM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19" y="1700808"/>
            <a:ext cx="6504762" cy="39461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50980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LEVEL 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73732"/>
            <a:ext cx="7467600" cy="11430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 1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588" y="1600200"/>
            <a:ext cx="6264823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</a:t>
            </a:r>
            <a:endParaRPr kumimoji="0" lang="en-IN" sz="1800" b="0" i="0" u="none" strike="noStrike" kern="1200" cap="small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467600" cy="1143000"/>
          </a:xfrm>
        </p:spPr>
        <p:txBody>
          <a:bodyPr>
            <a:normAutofit/>
          </a:bodyPr>
          <a:lstStyle/>
          <a:p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 2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012" y="1600200"/>
            <a:ext cx="577997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FEASIBILITY STUDY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objective of feasibility study is not only to solve the problem but also to acquire a sense of its scope. The key considerations are: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Economic 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 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Operational 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Economic 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Economic feasibility studies not only the cost of hardware and software but also the benefits in the form of reduced costs are considered here.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project, if installed will certainly be beneficial since there will be reduction in manual work and increase in the speed of work.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7072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1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Network security practitioners put more resources and efforts into defending against SQL INJECTION ATTACKS.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Hackers will develop and deploy the next generation of SQLIA bonnets   with different control architecture.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SQLIA is an attack that is aimed at subverting the original intent of the application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Through this hacker can easily enter into a user account and access their  own information.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DBA knows the password, he can easily access user account without user permission.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Technical 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SG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Technical feasibility evaluates the hardware requirements, software technology, available personnel etc.,  as per the requirements it provides sufficient memory to hold and process. 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Feasibility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study helps us predict the operational ability of the system that is being developed.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study also helps us analyze the approach towards which the system must be developed by which development effort is reduced.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spend on a feasibility analysis that results in the cancellation of a proposed project is not a wasted effort. </a:t>
            </a:r>
            <a:endParaRPr lang="en-SG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7072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1515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945"/>
            <a:ext cx="7467600" cy="11430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8135591"/>
              </p:ext>
            </p:extLst>
          </p:nvPr>
        </p:nvGraphicFramePr>
        <p:xfrm>
          <a:off x="827584" y="1412775"/>
          <a:ext cx="7056785" cy="5256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242"/>
                <a:gridCol w="2081508"/>
                <a:gridCol w="1301333"/>
                <a:gridCol w="1077533"/>
                <a:gridCol w="1115095"/>
                <a:gridCol w="910074"/>
              </a:tblGrid>
              <a:tr h="355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Requirement or Purpose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Action / Input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Expected Output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Result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 / F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5328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username, password and role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click the register button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Password is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10326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Encrypted password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Preprocessor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Encrypted password should be converted to raw data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 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5163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Login with username and password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click login button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with database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688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 sql  code in webpage text entry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convert values to bind variable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with keyword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7104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Hard tautological query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Check with DBMS – assert package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DML keyword are not executed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7104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Wrapped database value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stored all records in database with hidden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are hidden using wrapping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 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  <a:tr h="7104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7.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Database name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Compile all value in one object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Access from another object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Same as encrypted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9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2217" marR="52217" marT="0" marB="0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GRAPHICAL REPRESENTATION OF SECURITY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685334099"/>
              </p:ext>
            </p:extLst>
          </p:nvPr>
        </p:nvGraphicFramePr>
        <p:xfrm>
          <a:off x="899592" y="1772816"/>
          <a:ext cx="7488832" cy="45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238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Test cases are performed in the Linear way ,where the project passes through successfully under each stage.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Structural testing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Integration testing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 testing.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ystem testing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the test have been tested over the project which provides an positive result.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Database protection system against SQL attacks, mainly including the protection for ordinary users and administrators is achieved.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Experiments show that this is a very effective protection system. 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project has provided both data confidentiality and privacy at the same time.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have implemented the concept of SCPU and Paging Module in an efficient manner.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SCPU is placed outside the main database thus not providing any memory limitations.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implement this project in cloud using Oracle 12c in mere future.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protection of database in wide area of network should be achieved.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SQL protection as well as recovery of the information should be achieved in an easier manner.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information storage capacity of a database system should be enhanced without leaking 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942" y="2366563"/>
            <a:ext cx="5944115" cy="334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165594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 UP: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3610744" cy="580926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Home Page: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67072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61843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61843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1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Home Page: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81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467600" cy="11569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Bypass Login (allow to Next Page in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System):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47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7127"/>
            <a:ext cx="7280648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IN THE EXISTING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Bypasses the login authentication.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Selects secure information from database tables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Attempts to add additional SQL statements to the existing SQL statement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Execute oracle function or custom function from the select statement.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 (Not allow) because of bind variable and MD5: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52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Storage structure of Systems: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72816"/>
            <a:ext cx="7776863" cy="430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49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Injection: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13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 Code Injection Database: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544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Code Injection Database: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avoid the Code Injection: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91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9858"/>
            <a:ext cx="7467600" cy="114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Function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Injection: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705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After Function call Injection: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22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Avoid the function Call: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504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secure Information: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092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proposed system developed, eradicates the drawbacks of the existing system.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The security level very much enhanced from its actual level. The DBA cannot view the user details in its original form.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The hacker cannot enter the user login by using the tricky queries, cannot run the inbuilt function in it etc.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Usage of secure co-processor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(SCPU)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provides way for the extended safety and security of the data</a:t>
            </a: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7544" y="76470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Proposed System:</a:t>
            </a:r>
            <a:r>
              <a:rPr kumimoji="0" lang="en-US" sz="2000" b="0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2000" b="0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2000" b="0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37775"/>
            <a:ext cx="7467600" cy="419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8" y="152400"/>
            <a:ext cx="7467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PAPERS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371600"/>
            <a:ext cx="7467600" cy="48737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Bhattacharjee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N. Abe, K. Goldman, B.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Zadrozny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V.R.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Chillakuru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M. del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Carpio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“Using Secure Coprocessors for Privacy Preserving Collaborative Data Mining and Analysis,” Proc. Second Int’l Workshop Data Management on New Hardware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DaMoN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’06), 2006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Mykletun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G.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Tsudik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“Aggregation Queries in the Database-as-a-Service Model,” Proc. 20th IFIP WG 11.3 Working Conf. Data and Applications Security, pp. 89-103, 2006.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R.A.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Popa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C. Redfield, and N.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Zeldovich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Cryptdb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Protecting Confidentiality with Encrypted Query Processing,” Proc. 23rd ACM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Symp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Operating Systems Principles (SOSP ’11),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2011.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Distributing Data for Secure Database Services V.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Ganapathy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D. Thomas, T.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Feder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H. Garcia-Molina, and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Motwani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“Distributing Data for Secure Database Services,” Proc. Fourth Int’l Workshop Privacy and Anonymity in the Information Soc. (PAIS ’11), pp. 8:1-8:10, 2011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Bouganim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Pucheral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“Chip-Secured Data Access: Confidential Data on Untrusted Server,” Proc. 28th Int’l Conf. Very Large Data Bases (VLDB ’02), pp. 131-141, 2002.</a:t>
            </a:r>
          </a:p>
          <a:p>
            <a:endParaRPr lang="en-US" sz="1800" dirty="0"/>
          </a:p>
        </p:txBody>
      </p:sp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79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8" y="56685"/>
            <a:ext cx="7467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 PAPERS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25512"/>
            <a:ext cx="74676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S. Bajaj and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TrustedDB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A Trusted Hardware Based Outsourced Database Engine,” Proc. Int’l Conf. Very Large Data Bases (VLDB), 2011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Iliev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S.W. Smith, “Protecting Client Privacy with Trusted Computing at the Server,” IEEE Security and Privacy, vol. 3, no. 2, pp. 20-28, Mar./Apr. 2005. Ghost DB: Querying Visible and Hidden Data Without Leaks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Y. Chen and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“To cloud or Not to Cloud?: Musings on Costs and Viability,” Proc. Second ACM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Symp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Cloud Computing (SOCC ’11), pp. 29:1-29:7, 2011. Two Can Keep a Secret: A Distributed Architecture for Secure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Database Services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Anciaux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Benzine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Bouganim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Pucheral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and D.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Shasha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GhostDB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Querying Visible and Hidden Data Without Leaks,” Proc. 26th Int’l ACM Conf. Management of Data (SIGMOD), 2007.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G.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Bawa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Ganesan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H. Garcia-Molina, K.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Kenthapadi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R.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Motwani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U.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Srivastava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D. Thomas, and Y.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“Two Can Keep a Secret: A Distributed Architecture for Secure Database Services,” Proc. Conf. Innovative Data Systems Research (CIDR), pp. 186-199, 2005.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23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563531" cy="4916313"/>
          </a:xfrm>
        </p:spPr>
      </p:pic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8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-9128"/>
            <a:ext cx="1224136" cy="1152128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9552" y="-14357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-14357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43000"/>
            <a:ext cx="6912768" cy="4838588"/>
          </a:xfrm>
        </p:spPr>
      </p:pic>
    </p:spTree>
    <p:extLst>
      <p:ext uri="{BB962C8B-B14F-4D97-AF65-F5344CB8AC3E}">
        <p14:creationId xmlns:p14="http://schemas.microsoft.com/office/powerpoint/2010/main" val="26128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1628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PROPOSED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Avoid unauthorized access to the application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cannot get secure information from database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cannot add SQL queries to the existing SQL statement</a:t>
            </a:r>
          </a:p>
          <a:p>
            <a:pPr algn="just"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User cannot call oracle function or custom function.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7377"/>
            <a:ext cx="7467600" cy="609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LITERATURE SURVEY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7357"/>
            <a:ext cx="7467600" cy="5316595"/>
          </a:xfrm>
        </p:spPr>
        <p:txBody>
          <a:bodyPr>
            <a:noAutofit/>
          </a:bodyPr>
          <a:lstStyle/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Using Secure Coprocessors For Privacy Preserving Collaborative Data Mining  And Analysis.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Aggregation Queries In The Database-as-a-service Model.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 Cloud Or Not To Cloud?  Musings On Costs And Viability.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Distributing Data For Secure Database Services.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Chip-secured Data Access:  Confidential Data On Untrusted Server.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Trusted DB: A Trusted Hardware Based Outsourced Database Engine.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Crypt DB: Protecting Confidentiality With Encrypted Query Processing.</a:t>
            </a:r>
            <a:br>
              <a:rPr lang="en-US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Ghost DB: Querying Visible And Hidden Data Without Leaks.</a:t>
            </a: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Incorporating A Secure Coprocessor In The Database-as-a-service Mode.</a:t>
            </a: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spcBef>
                <a:spcPts val="0"/>
              </a:spcBef>
              <a:buFont typeface="+mj-lt"/>
              <a:buAutoNum type="romanUcPeriod"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Two Can Keep A Secret: A Distributed Architecture For Secure Database Services.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rvindh\Desktop\colleges_86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638800" y="73462"/>
            <a:ext cx="17139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700" cap="sm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cap="small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BATCH NO:39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solution which doesn’t need part administering, work in hostile environment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perturbation make data joining problematic.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PCIXCC hardware implemented using  PCI-X adaptor.	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security comp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Ethernet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serial port interfaces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Cryptographic accelerator</a:t>
            </a:r>
          </a:p>
          <a:p>
            <a:pPr lvl="1"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 fast hardware implementation of algorithms, MD5 &amp; SHA-1 and less power consuming</a:t>
            </a:r>
          </a:p>
          <a:p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79035" y="-83468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1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3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1904" y="154868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USING SECURE COPROCESSORS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PRIVACY PRESERVING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COLLABORATIVE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MINING  AND ANALYSIS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  <a:p>
            <a:pPr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187624" y="1700808"/>
            <a:ext cx="6552728" cy="2952328"/>
          </a:xfrm>
          <a:prstGeom prst="round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bg2">
                  <a:lumMod val="20000"/>
                  <a:lumOff val="80000"/>
                </a:schemeClr>
              </a:contourClr>
            </a:sp3d>
          </a:bodyPr>
          <a:lstStyle/>
          <a:p>
            <a:pPr algn="ctr"/>
            <a:r>
              <a:rPr lang="en-IN" sz="160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innerShdw blurRad="63500" dist="50800" dir="2700000">
                    <a:schemeClr val="accent5">
                      <a:lumMod val="20000"/>
                      <a:lumOff val="80000"/>
                      <a:alpha val="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PDKV</a:t>
            </a:r>
            <a:endParaRPr lang="en-IN" sz="16000" dirty="0">
              <a:solidFill>
                <a:schemeClr val="accent3">
                  <a:lumMod val="20000"/>
                  <a:lumOff val="80000"/>
                </a:schemeClr>
              </a:solidFill>
              <a:effectLst>
                <a:innerShdw blurRad="63500" dist="50800" dir="2700000">
                  <a:schemeClr val="accent5">
                    <a:lumMod val="20000"/>
                    <a:lumOff val="80000"/>
                    <a:alpha val="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Aggregation Queries in the Database-as-a-Service Model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Bucketization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 strategies to perform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Equi-width: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Reveals the accurate bucket width histogram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Equi-depth: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Have the same no of items by hiding the actual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distribution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 marL="457200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Bucketization has an unavoidable side effect of privacy loss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75048" y="0"/>
            <a:ext cx="8568952" cy="74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23528" y="0"/>
            <a:ext cx="8676456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7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</a:t>
            </a:r>
            <a:r>
              <a:rPr kumimoji="0" lang="en-IN" sz="44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</a:t>
            </a:r>
            <a:endParaRPr kumimoji="0" lang="en-IN" sz="2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3" descr="C:\Users\arvindh\Desktop\Anna_University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5229"/>
            <a:ext cx="1224136" cy="1152128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39552" y="0"/>
            <a:ext cx="8229600" cy="54868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                          </a:t>
            </a:r>
            <a:r>
              <a:rPr kumimoji="0" lang="en-IN" sz="18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BATCH NO:39</a:t>
            </a:r>
            <a:endParaRPr kumimoji="0" lang="en-IN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2" name="Picture 2" descr="C:\Users\arvindh\Desktop\colleges_8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12961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2333</Words>
  <Application>Microsoft Office PowerPoint</Application>
  <PresentationFormat>On-screen Show (4:3)</PresentationFormat>
  <Paragraphs>554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Oriel</vt:lpstr>
      <vt:lpstr>         QUERY EVALUATION USING PAGING MODULE TO SECURE DB IN SCPU FOR PRIVACY AND DATA CONFIDENTIALITY </vt:lpstr>
      <vt:lpstr>ABSTRACT</vt:lpstr>
      <vt:lpstr>EXISTING SYSTEM</vt:lpstr>
      <vt:lpstr>PROBLEMS IN THE EXISTING SYSTEM</vt:lpstr>
      <vt:lpstr> PROPOSED SYSTEM </vt:lpstr>
      <vt:lpstr>ADVANTAGES OF PROPOSED SYSTEM</vt:lpstr>
      <vt:lpstr> LITERATURE SURVEY</vt:lpstr>
      <vt:lpstr>PowerPoint Presentation</vt:lpstr>
      <vt:lpstr>Aggregation Queries in the Database-as-a-Service Model </vt:lpstr>
      <vt:lpstr>To Cloud Or Not To Cloud?  Musings On Costs and Viability </vt:lpstr>
      <vt:lpstr>Distributing Data for Secure Database Services </vt:lpstr>
      <vt:lpstr>Chip-Secured Data Access:   Confidential Data on Untrusted Server. </vt:lpstr>
      <vt:lpstr>Trusted DB: A Trusted Hardware Based Outsourced Database Engine </vt:lpstr>
      <vt:lpstr>Crypt DB: Protecting Confidentiality with Encrypted Query Processing </vt:lpstr>
      <vt:lpstr>           GhostDB: Querying Visible and Hidden Data Without Leaks </vt:lpstr>
      <vt:lpstr>Incorporating a Secure Coprocessor in the Database-as-a-Service Mode</vt:lpstr>
      <vt:lpstr>Two Can Keep a Secret: A Distributed Architecture for Secure Database Services</vt:lpstr>
      <vt:lpstr>SYSTEM REQUIREMENTS</vt:lpstr>
      <vt:lpstr>ARCHITECTURE DIAGRAM</vt:lpstr>
      <vt:lpstr>LIST OF MODULES</vt:lpstr>
      <vt:lpstr>     BYPASSING USER ACCOUNT</vt:lpstr>
      <vt:lpstr>SQL code Injection</vt:lpstr>
      <vt:lpstr>    FUNCTION CALL INJECTION</vt:lpstr>
      <vt:lpstr>ACCESSING SECURED INFORMATION</vt:lpstr>
      <vt:lpstr>TRANSFER OF SCHEMA INFORMATION</vt:lpstr>
      <vt:lpstr>DATAFLOW DIAGRAM </vt:lpstr>
      <vt:lpstr>Level 1</vt:lpstr>
      <vt:lpstr>Level 2</vt:lpstr>
      <vt:lpstr>FEASIBILITY STUDY</vt:lpstr>
      <vt:lpstr>FEASIBILITY STUDY</vt:lpstr>
      <vt:lpstr>TESTING</vt:lpstr>
      <vt:lpstr>    GRAPHICAL REPRESENTATION OF SECURITY</vt:lpstr>
      <vt:lpstr>RESULTS AND DISCUSSION</vt:lpstr>
      <vt:lpstr>CONCLUSION</vt:lpstr>
      <vt:lpstr>FUTURE ENHANCEMENT</vt:lpstr>
      <vt:lpstr>SCREEN SHOTS</vt:lpstr>
      <vt:lpstr>Existing Home Page: </vt:lpstr>
      <vt:lpstr>Proposed Home Page: </vt:lpstr>
      <vt:lpstr>Bypass Login (allow to Next Page in Existing System): </vt:lpstr>
      <vt:lpstr>Proposed System (Not allow) because of bind variable and MD5:</vt:lpstr>
      <vt:lpstr>Data Storage structure of Systems: </vt:lpstr>
      <vt:lpstr>Code Injection: </vt:lpstr>
      <vt:lpstr>Before Code Injection Database: </vt:lpstr>
      <vt:lpstr>After Code Injection Database: </vt:lpstr>
      <vt:lpstr>Proposed avoid the Code Injection:</vt:lpstr>
      <vt:lpstr>                        Function Call Injection:   Existing:  </vt:lpstr>
      <vt:lpstr>Database After Function call Injection: </vt:lpstr>
      <vt:lpstr>Proposed Avoid the function Call: </vt:lpstr>
      <vt:lpstr>Access secure Information: </vt:lpstr>
      <vt:lpstr>PowerPoint Presentation</vt:lpstr>
      <vt:lpstr>REFERENCE PAPERS</vt:lpstr>
      <vt:lpstr>REFERENCE PAPERS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</dc:title>
  <dc:creator>arvindh hd</dc:creator>
  <cp:lastModifiedBy>TAMZ-SEN</cp:lastModifiedBy>
  <cp:revision>77</cp:revision>
  <dcterms:created xsi:type="dcterms:W3CDTF">2015-02-05T02:13:55Z</dcterms:created>
  <dcterms:modified xsi:type="dcterms:W3CDTF">2016-11-13T14:15:16Z</dcterms:modified>
</cp:coreProperties>
</file>