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57" r:id="rId6"/>
    <p:sldId id="297" r:id="rId7"/>
    <p:sldId id="298" r:id="rId8"/>
    <p:sldId id="29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varScale="1">
        <p:scale>
          <a:sx n="106" d="100"/>
          <a:sy n="106" d="100"/>
        </p:scale>
        <p:origin x="792" y="9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9/21/2024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83637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627186" cy="3830130"/>
          </a:xfrm>
        </p:spPr>
        <p:txBody>
          <a:bodyPr/>
          <a:lstStyle/>
          <a:p>
            <a:r>
              <a:rPr lang="en-US" dirty="0"/>
              <a:t>Project Proposal - ITR</a:t>
            </a:r>
          </a:p>
        </p:txBody>
      </p:sp>
      <p:sp>
        <p:nvSpPr>
          <p:cNvPr id="3" name="TextBox 2">
            <a:extLst>
              <a:ext uri="{FF2B5EF4-FFF2-40B4-BE49-F238E27FC236}">
                <a16:creationId xmlns:a16="http://schemas.microsoft.com/office/drawing/2014/main" id="{7F10964D-EEAC-03E7-C21D-83A2925345CA}"/>
              </a:ext>
            </a:extLst>
          </p:cNvPr>
          <p:cNvSpPr txBox="1"/>
          <p:nvPr/>
        </p:nvSpPr>
        <p:spPr>
          <a:xfrm>
            <a:off x="6842589" y="5065160"/>
            <a:ext cx="1929887" cy="646331"/>
          </a:xfrm>
          <a:prstGeom prst="rect">
            <a:avLst/>
          </a:prstGeom>
          <a:noFill/>
        </p:spPr>
        <p:txBody>
          <a:bodyPr wrap="none" rtlCol="0">
            <a:spAutoFit/>
          </a:bodyPr>
          <a:lstStyle/>
          <a:p>
            <a:r>
              <a:rPr lang="en-US" dirty="0"/>
              <a:t>Tamizhanban A G</a:t>
            </a:r>
            <a:endParaRPr lang="en-IN" dirty="0"/>
          </a:p>
          <a:p>
            <a:r>
              <a:rPr lang="en-IN" dirty="0"/>
              <a:t>Aarav Shah</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5156" y="1393998"/>
            <a:ext cx="9779182" cy="5061122"/>
          </a:xfrm>
        </p:spPr>
        <p:txBody>
          <a:bodyPr vert="horz" lIns="91440" tIns="45720" rIns="91440" bIns="45720" rtlCol="0" anchor="t">
            <a:normAutofit/>
          </a:bodyPr>
          <a:lstStyle/>
          <a:p>
            <a:pPr marL="457200" indent="-457200" algn="just">
              <a:buFont typeface="Arial" panose="020B0604020202020204" pitchFamily="34" charset="0"/>
              <a:buChar char="•"/>
            </a:pPr>
            <a:r>
              <a:rPr lang="en-US" dirty="0"/>
              <a:t>We program the robot few simple trajectories which when done in sequence will come out to be a rangoli.</a:t>
            </a:r>
          </a:p>
          <a:p>
            <a:pPr marL="457200" indent="-457200" algn="just">
              <a:buFont typeface="Arial" panose="020B0604020202020204" pitchFamily="34" charset="0"/>
              <a:buChar char="•"/>
            </a:pPr>
            <a:r>
              <a:rPr lang="en-US" dirty="0"/>
              <a:t>We would use a calligraphy pen to draw the rangoli on the floor. The soft tip of the pen would not require applying force on the ground rather it stays above the 0 plane by some z distance.</a:t>
            </a:r>
          </a:p>
          <a:p>
            <a:pPr marL="457200" indent="-457200" algn="just">
              <a:buFont typeface="Arial" panose="020B0604020202020204" pitchFamily="34" charset="0"/>
              <a:buChar char="•"/>
            </a:pPr>
            <a:r>
              <a:rPr lang="en-US" dirty="0"/>
              <a:t>We won’t be needing any gripper to just hold the pen at some distance above the ground.</a:t>
            </a:r>
          </a:p>
          <a:p>
            <a:pPr marL="457200" indent="-457200" algn="just">
              <a:buFont typeface="Arial" panose="020B0604020202020204" pitchFamily="34" charset="0"/>
              <a:buChar char="•"/>
            </a:pPr>
            <a:r>
              <a:rPr lang="en-US" dirty="0"/>
              <a:t>The rangoli will be drawn using multiple, simple shapes (ex: circles)</a:t>
            </a:r>
          </a:p>
        </p:txBody>
      </p:sp>
      <p:sp>
        <p:nvSpPr>
          <p:cNvPr id="5" name="Title 4">
            <a:extLst>
              <a:ext uri="{FF2B5EF4-FFF2-40B4-BE49-F238E27FC236}">
                <a16:creationId xmlns:a16="http://schemas.microsoft.com/office/drawing/2014/main" id="{8E6AEFF1-1C61-E972-9E21-151F6DC76407}"/>
              </a:ext>
            </a:extLst>
          </p:cNvPr>
          <p:cNvSpPr>
            <a:spLocks noGrp="1"/>
          </p:cNvSpPr>
          <p:nvPr>
            <p:ph type="title"/>
          </p:nvPr>
        </p:nvSpPr>
        <p:spPr>
          <a:xfrm>
            <a:off x="1206408" y="402880"/>
            <a:ext cx="9779183" cy="603263"/>
          </a:xfrm>
        </p:spPr>
        <p:txBody>
          <a:bodyPr/>
          <a:lstStyle/>
          <a:p>
            <a:r>
              <a:rPr lang="en-US" dirty="0"/>
              <a:t>Rangoli drawing-bot</a:t>
            </a:r>
            <a:endParaRPr lang="en-IN"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3EE0F-26C1-ACED-3F26-7DF1223E1E68}"/>
              </a:ext>
            </a:extLst>
          </p:cNvPr>
          <p:cNvPicPr>
            <a:picLocks noChangeAspect="1"/>
          </p:cNvPicPr>
          <p:nvPr/>
        </p:nvPicPr>
        <p:blipFill>
          <a:blip r:embed="rId2"/>
          <a:stretch>
            <a:fillRect/>
          </a:stretch>
        </p:blipFill>
        <p:spPr>
          <a:xfrm>
            <a:off x="2936842" y="349568"/>
            <a:ext cx="6318315" cy="6158864"/>
          </a:xfrm>
          <a:prstGeom prst="rect">
            <a:avLst/>
          </a:prstGeom>
        </p:spPr>
      </p:pic>
    </p:spTree>
    <p:extLst>
      <p:ext uri="{BB962C8B-B14F-4D97-AF65-F5344CB8AC3E}">
        <p14:creationId xmlns:p14="http://schemas.microsoft.com/office/powerpoint/2010/main" val="149300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5156" y="1393998"/>
            <a:ext cx="9779182" cy="5061122"/>
          </a:xfrm>
        </p:spPr>
        <p:txBody>
          <a:bodyPr vert="horz" lIns="91440" tIns="45720" rIns="91440" bIns="45720" rtlCol="0" anchor="t">
            <a:normAutofit/>
          </a:bodyPr>
          <a:lstStyle/>
          <a:p>
            <a:pPr marL="457200" indent="-457200" algn="just">
              <a:buFont typeface="Arial" panose="020B0604020202020204" pitchFamily="34" charset="0"/>
              <a:buChar char="•"/>
            </a:pPr>
            <a:r>
              <a:rPr lang="en-US" dirty="0"/>
              <a:t>We add a webcam and use a normal brush instead of a calligraphy pen.</a:t>
            </a:r>
          </a:p>
          <a:p>
            <a:pPr marL="457200" indent="-457200" algn="just">
              <a:buFont typeface="Arial" panose="020B0604020202020204" pitchFamily="34" charset="0"/>
              <a:buChar char="•"/>
            </a:pPr>
            <a:r>
              <a:rPr lang="en-US" dirty="0"/>
              <a:t>The webcam looks at the current stroke and identifies the intensity of the stroke and once the intensity drops off, we dip it in the paint bin and start over from the last few positions.</a:t>
            </a:r>
          </a:p>
          <a:p>
            <a:pPr marL="457200" indent="-457200" algn="just">
              <a:buFont typeface="Arial" panose="020B0604020202020204" pitchFamily="34" charset="0"/>
              <a:buChar char="•"/>
            </a:pPr>
            <a:r>
              <a:rPr lang="en-US" dirty="0"/>
              <a:t>This could be easily done with OpenCV using a simple function.</a:t>
            </a:r>
          </a:p>
        </p:txBody>
      </p:sp>
      <p:sp>
        <p:nvSpPr>
          <p:cNvPr id="5" name="Title 4">
            <a:extLst>
              <a:ext uri="{FF2B5EF4-FFF2-40B4-BE49-F238E27FC236}">
                <a16:creationId xmlns:a16="http://schemas.microsoft.com/office/drawing/2014/main" id="{8E6AEFF1-1C61-E972-9E21-151F6DC76407}"/>
              </a:ext>
            </a:extLst>
          </p:cNvPr>
          <p:cNvSpPr>
            <a:spLocks noGrp="1"/>
          </p:cNvSpPr>
          <p:nvPr>
            <p:ph type="title"/>
          </p:nvPr>
        </p:nvSpPr>
        <p:spPr>
          <a:xfrm>
            <a:off x="1206408" y="402880"/>
            <a:ext cx="9779183" cy="603263"/>
          </a:xfrm>
        </p:spPr>
        <p:txBody>
          <a:bodyPr/>
          <a:lstStyle/>
          <a:p>
            <a:r>
              <a:rPr lang="en-US" dirty="0"/>
              <a:t>An Additional Complexity</a:t>
            </a:r>
            <a:endParaRPr lang="en-IN" dirty="0"/>
          </a:p>
        </p:txBody>
      </p:sp>
    </p:spTree>
    <p:extLst>
      <p:ext uri="{BB962C8B-B14F-4D97-AF65-F5344CB8AC3E}">
        <p14:creationId xmlns:p14="http://schemas.microsoft.com/office/powerpoint/2010/main" val="163937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22</TotalTime>
  <Words>177</Words>
  <Application>Microsoft Office PowerPoint</Application>
  <PresentationFormat>Widescreen</PresentationFormat>
  <Paragraphs>17</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Tenorite</vt:lpstr>
      <vt:lpstr>Custom</vt:lpstr>
      <vt:lpstr>Project Proposal - ITR</vt:lpstr>
      <vt:lpstr>Rangoli drawing-bot</vt:lpstr>
      <vt:lpstr>PowerPoint Presentation</vt:lpstr>
      <vt:lpstr>An Additional Complexity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Tamizhanban A G</dc:creator>
  <cp:lastModifiedBy>Tamizhanban A G</cp:lastModifiedBy>
  <cp:revision>2</cp:revision>
  <dcterms:created xsi:type="dcterms:W3CDTF">2024-09-21T06:00:33Z</dcterms:created>
  <dcterms:modified xsi:type="dcterms:W3CDTF">2024-09-21T06:22:33Z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